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1" r:id="rId3"/>
    <p:sldId id="319" r:id="rId4"/>
    <p:sldId id="303" r:id="rId5"/>
    <p:sldId id="305" r:id="rId6"/>
    <p:sldId id="259" r:id="rId7"/>
    <p:sldId id="318" r:id="rId8"/>
    <p:sldId id="273" r:id="rId9"/>
    <p:sldId id="281" r:id="rId10"/>
    <p:sldId id="323" r:id="rId11"/>
    <p:sldId id="324" r:id="rId12"/>
    <p:sldId id="320" r:id="rId13"/>
    <p:sldId id="322" r:id="rId14"/>
    <p:sldId id="282" r:id="rId15"/>
    <p:sldId id="283" r:id="rId16"/>
    <p:sldId id="280" r:id="rId17"/>
    <p:sldId id="274" r:id="rId18"/>
    <p:sldId id="284" r:id="rId19"/>
    <p:sldId id="286" r:id="rId20"/>
    <p:sldId id="288" r:id="rId21"/>
    <p:sldId id="287" r:id="rId22"/>
    <p:sldId id="289" r:id="rId23"/>
    <p:sldId id="293" r:id="rId24"/>
    <p:sldId id="294" r:id="rId25"/>
    <p:sldId id="295" r:id="rId26"/>
    <p:sldId id="269" r:id="rId27"/>
    <p:sldId id="296" r:id="rId28"/>
    <p:sldId id="309" r:id="rId29"/>
    <p:sldId id="310" r:id="rId30"/>
    <p:sldId id="311" r:id="rId31"/>
    <p:sldId id="262" r:id="rId32"/>
    <p:sldId id="312" r:id="rId33"/>
    <p:sldId id="314" r:id="rId34"/>
    <p:sldId id="315" r:id="rId35"/>
    <p:sldId id="316" r:id="rId36"/>
    <p:sldId id="270" r:id="rId37"/>
    <p:sldId id="275" r:id="rId38"/>
    <p:sldId id="276" r:id="rId39"/>
    <p:sldId id="297" r:id="rId40"/>
    <p:sldId id="292" r:id="rId41"/>
    <p:sldId id="321" r:id="rId42"/>
    <p:sldId id="278" r:id="rId43"/>
    <p:sldId id="302" r:id="rId44"/>
    <p:sldId id="277" r:id="rId45"/>
    <p:sldId id="317" r:id="rId46"/>
    <p:sldId id="307" r:id="rId47"/>
    <p:sldId id="308" r:id="rId48"/>
    <p:sldId id="291" r:id="rId49"/>
    <p:sldId id="306" r:id="rId50"/>
  </p:sldIdLst>
  <p:sldSz cx="12192000" cy="6858000"/>
  <p:notesSz cx="6858000" cy="9144000"/>
  <p:custDataLst>
    <p:tags r:id="rId5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0408C"/>
    <a:srgbClr val="0000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316" autoAdjust="0"/>
  </p:normalViewPr>
  <p:slideViewPr>
    <p:cSldViewPr snapToGrid="0">
      <p:cViewPr varScale="1">
        <p:scale>
          <a:sx n="93" d="100"/>
          <a:sy n="93" d="100"/>
        </p:scale>
        <p:origin x="4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200" d="100"/>
          <a:sy n="200" d="100"/>
        </p:scale>
        <p:origin x="1392" y="-14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  <c:pt idx="3890">
                  <c:v>9210.5</c:v>
                </c:pt>
                <c:pt idx="3891">
                  <c:v>9210.6</c:v>
                </c:pt>
                <c:pt idx="3892">
                  <c:v>9211.2999999999993</c:v>
                </c:pt>
                <c:pt idx="3893">
                  <c:v>9211.4</c:v>
                </c:pt>
                <c:pt idx="3894">
                  <c:v>9211.5</c:v>
                </c:pt>
                <c:pt idx="3895">
                  <c:v>9212.4</c:v>
                </c:pt>
                <c:pt idx="3896">
                  <c:v>9212.5</c:v>
                </c:pt>
                <c:pt idx="3897">
                  <c:v>9212.5</c:v>
                </c:pt>
                <c:pt idx="3898">
                  <c:v>9212.5</c:v>
                </c:pt>
                <c:pt idx="3899">
                  <c:v>9212.5</c:v>
                </c:pt>
                <c:pt idx="3900">
                  <c:v>9212.5</c:v>
                </c:pt>
                <c:pt idx="3901">
                  <c:v>9212.5</c:v>
                </c:pt>
                <c:pt idx="3902">
                  <c:v>9212.5</c:v>
                </c:pt>
                <c:pt idx="3903">
                  <c:v>9212.5</c:v>
                </c:pt>
                <c:pt idx="3904">
                  <c:v>9212.5</c:v>
                </c:pt>
                <c:pt idx="3905">
                  <c:v>9212.5</c:v>
                </c:pt>
                <c:pt idx="3906">
                  <c:v>9212.5</c:v>
                </c:pt>
                <c:pt idx="3907">
                  <c:v>9212.5</c:v>
                </c:pt>
                <c:pt idx="3908">
                  <c:v>9212.5</c:v>
                </c:pt>
                <c:pt idx="3909">
                  <c:v>9212.5</c:v>
                </c:pt>
                <c:pt idx="3910">
                  <c:v>9212.5</c:v>
                </c:pt>
                <c:pt idx="3911">
                  <c:v>9212.5</c:v>
                </c:pt>
                <c:pt idx="3912">
                  <c:v>9212.5</c:v>
                </c:pt>
                <c:pt idx="3913">
                  <c:v>9212.5</c:v>
                </c:pt>
                <c:pt idx="3914">
                  <c:v>9212.5</c:v>
                </c:pt>
                <c:pt idx="3915">
                  <c:v>9212.5</c:v>
                </c:pt>
                <c:pt idx="3916">
                  <c:v>9212.5</c:v>
                </c:pt>
                <c:pt idx="3917">
                  <c:v>9212.5</c:v>
                </c:pt>
                <c:pt idx="3918">
                  <c:v>9212.5</c:v>
                </c:pt>
                <c:pt idx="3919">
                  <c:v>9212.5</c:v>
                </c:pt>
                <c:pt idx="3920">
                  <c:v>9212.5</c:v>
                </c:pt>
                <c:pt idx="3921">
                  <c:v>9212.5</c:v>
                </c:pt>
                <c:pt idx="3922">
                  <c:v>9212.5</c:v>
                </c:pt>
                <c:pt idx="3923">
                  <c:v>9212.5</c:v>
                </c:pt>
                <c:pt idx="3924">
                  <c:v>9212.5</c:v>
                </c:pt>
                <c:pt idx="3925">
                  <c:v>9212.5</c:v>
                </c:pt>
                <c:pt idx="3926">
                  <c:v>9212.5</c:v>
                </c:pt>
                <c:pt idx="3927">
                  <c:v>9212.5</c:v>
                </c:pt>
                <c:pt idx="3928">
                  <c:v>9212.5</c:v>
                </c:pt>
                <c:pt idx="3929">
                  <c:v>9212.5</c:v>
                </c:pt>
                <c:pt idx="3930">
                  <c:v>9212.5</c:v>
                </c:pt>
                <c:pt idx="3931">
                  <c:v>9212.5</c:v>
                </c:pt>
                <c:pt idx="3932">
                  <c:v>9212.5</c:v>
                </c:pt>
                <c:pt idx="3933">
                  <c:v>9212.5</c:v>
                </c:pt>
                <c:pt idx="3934">
                  <c:v>9212.5</c:v>
                </c:pt>
                <c:pt idx="3935">
                  <c:v>9212.5</c:v>
                </c:pt>
                <c:pt idx="3936">
                  <c:v>9212.5</c:v>
                </c:pt>
                <c:pt idx="3937">
                  <c:v>9212.5</c:v>
                </c:pt>
                <c:pt idx="3938">
                  <c:v>9212.5</c:v>
                </c:pt>
                <c:pt idx="3939">
                  <c:v>9212.5</c:v>
                </c:pt>
                <c:pt idx="3940">
                  <c:v>9212.5</c:v>
                </c:pt>
                <c:pt idx="3941">
                  <c:v>9212.5</c:v>
                </c:pt>
                <c:pt idx="3942">
                  <c:v>9212.5</c:v>
                </c:pt>
                <c:pt idx="3943">
                  <c:v>9212.5</c:v>
                </c:pt>
                <c:pt idx="3944">
                  <c:v>9212.5</c:v>
                </c:pt>
                <c:pt idx="3945">
                  <c:v>9212.5</c:v>
                </c:pt>
                <c:pt idx="3946">
                  <c:v>9212.5</c:v>
                </c:pt>
                <c:pt idx="3947">
                  <c:v>9212.5</c:v>
                </c:pt>
                <c:pt idx="3948">
                  <c:v>9212.5</c:v>
                </c:pt>
                <c:pt idx="3949">
                  <c:v>9212.5</c:v>
                </c:pt>
                <c:pt idx="3950">
                  <c:v>9212.5</c:v>
                </c:pt>
                <c:pt idx="3951">
                  <c:v>9212.5</c:v>
                </c:pt>
                <c:pt idx="3952">
                  <c:v>9212.5</c:v>
                </c:pt>
                <c:pt idx="3953">
                  <c:v>9212.5</c:v>
                </c:pt>
                <c:pt idx="3954">
                  <c:v>9212.5</c:v>
                </c:pt>
                <c:pt idx="3955">
                  <c:v>9212.5</c:v>
                </c:pt>
                <c:pt idx="3956">
                  <c:v>9212.5</c:v>
                </c:pt>
                <c:pt idx="3957">
                  <c:v>9212.5</c:v>
                </c:pt>
                <c:pt idx="3958">
                  <c:v>9212.5</c:v>
                </c:pt>
                <c:pt idx="3959">
                  <c:v>9212.5</c:v>
                </c:pt>
                <c:pt idx="3960">
                  <c:v>9212.5</c:v>
                </c:pt>
                <c:pt idx="3961">
                  <c:v>9212.5</c:v>
                </c:pt>
                <c:pt idx="3962">
                  <c:v>9212.5</c:v>
                </c:pt>
                <c:pt idx="3963">
                  <c:v>9212.5</c:v>
                </c:pt>
                <c:pt idx="3964">
                  <c:v>9212.5</c:v>
                </c:pt>
                <c:pt idx="3965">
                  <c:v>9212.5</c:v>
                </c:pt>
                <c:pt idx="3966">
                  <c:v>9212.5</c:v>
                </c:pt>
                <c:pt idx="3967">
                  <c:v>9212.5</c:v>
                </c:pt>
                <c:pt idx="3968">
                  <c:v>9212.5</c:v>
                </c:pt>
                <c:pt idx="3969">
                  <c:v>9212.5</c:v>
                </c:pt>
                <c:pt idx="3970">
                  <c:v>9212.5</c:v>
                </c:pt>
                <c:pt idx="3971">
                  <c:v>9212.5</c:v>
                </c:pt>
                <c:pt idx="3972">
                  <c:v>9212.5</c:v>
                </c:pt>
                <c:pt idx="3973">
                  <c:v>9212.5</c:v>
                </c:pt>
                <c:pt idx="3974">
                  <c:v>9212.5</c:v>
                </c:pt>
                <c:pt idx="3975">
                  <c:v>9212.5</c:v>
                </c:pt>
                <c:pt idx="3976">
                  <c:v>9212.5</c:v>
                </c:pt>
                <c:pt idx="3977">
                  <c:v>9212.5</c:v>
                </c:pt>
                <c:pt idx="3978">
                  <c:v>9212.5</c:v>
                </c:pt>
                <c:pt idx="3979">
                  <c:v>9212.5</c:v>
                </c:pt>
                <c:pt idx="3980">
                  <c:v>9212.5</c:v>
                </c:pt>
                <c:pt idx="3981">
                  <c:v>9212.5</c:v>
                </c:pt>
                <c:pt idx="3982">
                  <c:v>9212.5</c:v>
                </c:pt>
                <c:pt idx="3983">
                  <c:v>9212.5</c:v>
                </c:pt>
                <c:pt idx="3984">
                  <c:v>9212.5</c:v>
                </c:pt>
                <c:pt idx="3985">
                  <c:v>9212.5</c:v>
                </c:pt>
                <c:pt idx="3986">
                  <c:v>9212.5</c:v>
                </c:pt>
                <c:pt idx="3987">
                  <c:v>9212.5</c:v>
                </c:pt>
                <c:pt idx="3988">
                  <c:v>9212.5</c:v>
                </c:pt>
                <c:pt idx="3989">
                  <c:v>9212.5</c:v>
                </c:pt>
                <c:pt idx="3990">
                  <c:v>9212.5</c:v>
                </c:pt>
                <c:pt idx="3991">
                  <c:v>9212.5</c:v>
                </c:pt>
                <c:pt idx="3992">
                  <c:v>9212.5</c:v>
                </c:pt>
                <c:pt idx="3993">
                  <c:v>9212.5</c:v>
                </c:pt>
                <c:pt idx="3994">
                  <c:v>9212.5</c:v>
                </c:pt>
                <c:pt idx="3995">
                  <c:v>9212.5</c:v>
                </c:pt>
                <c:pt idx="3996">
                  <c:v>9212.5</c:v>
                </c:pt>
                <c:pt idx="3997">
                  <c:v>9212.5</c:v>
                </c:pt>
                <c:pt idx="3998">
                  <c:v>9212.5</c:v>
                </c:pt>
                <c:pt idx="3999">
                  <c:v>9212.5</c:v>
                </c:pt>
                <c:pt idx="4000">
                  <c:v>9212.5</c:v>
                </c:pt>
                <c:pt idx="4001">
                  <c:v>9212.5</c:v>
                </c:pt>
                <c:pt idx="4002">
                  <c:v>9212.5</c:v>
                </c:pt>
                <c:pt idx="4003">
                  <c:v>9212.5</c:v>
                </c:pt>
                <c:pt idx="4004">
                  <c:v>9212.6</c:v>
                </c:pt>
                <c:pt idx="4005">
                  <c:v>9212.6</c:v>
                </c:pt>
                <c:pt idx="4006">
                  <c:v>9212.6</c:v>
                </c:pt>
                <c:pt idx="4007">
                  <c:v>9212.6</c:v>
                </c:pt>
                <c:pt idx="4008">
                  <c:v>9212.6</c:v>
                </c:pt>
                <c:pt idx="4009">
                  <c:v>9212.6</c:v>
                </c:pt>
                <c:pt idx="4010">
                  <c:v>9212.6</c:v>
                </c:pt>
                <c:pt idx="4011">
                  <c:v>9212.6</c:v>
                </c:pt>
                <c:pt idx="4012">
                  <c:v>9212.6</c:v>
                </c:pt>
                <c:pt idx="4013">
                  <c:v>9212.6</c:v>
                </c:pt>
                <c:pt idx="4014">
                  <c:v>9212.6</c:v>
                </c:pt>
                <c:pt idx="4015">
                  <c:v>9212.6</c:v>
                </c:pt>
                <c:pt idx="4016">
                  <c:v>9212.6</c:v>
                </c:pt>
                <c:pt idx="4017">
                  <c:v>9212.6</c:v>
                </c:pt>
                <c:pt idx="4018">
                  <c:v>9212.6</c:v>
                </c:pt>
                <c:pt idx="4019">
                  <c:v>9212.6</c:v>
                </c:pt>
                <c:pt idx="4020">
                  <c:v>9212.6</c:v>
                </c:pt>
                <c:pt idx="4021">
                  <c:v>9212.6</c:v>
                </c:pt>
                <c:pt idx="4022">
                  <c:v>9212.6</c:v>
                </c:pt>
                <c:pt idx="4023">
                  <c:v>9212.6</c:v>
                </c:pt>
                <c:pt idx="4024">
                  <c:v>9212.6</c:v>
                </c:pt>
                <c:pt idx="4025">
                  <c:v>9212.6</c:v>
                </c:pt>
                <c:pt idx="4026">
                  <c:v>9212.6</c:v>
                </c:pt>
                <c:pt idx="4027">
                  <c:v>9212.6</c:v>
                </c:pt>
                <c:pt idx="4028">
                  <c:v>9212.6</c:v>
                </c:pt>
                <c:pt idx="4029">
                  <c:v>9212.6</c:v>
                </c:pt>
                <c:pt idx="4030">
                  <c:v>9212.6</c:v>
                </c:pt>
                <c:pt idx="4031">
                  <c:v>9212.6</c:v>
                </c:pt>
                <c:pt idx="4032">
                  <c:v>9212.6</c:v>
                </c:pt>
                <c:pt idx="4033">
                  <c:v>9212.6</c:v>
                </c:pt>
                <c:pt idx="4034">
                  <c:v>9212.6</c:v>
                </c:pt>
                <c:pt idx="4035">
                  <c:v>9212.6</c:v>
                </c:pt>
                <c:pt idx="4036">
                  <c:v>9212.6</c:v>
                </c:pt>
                <c:pt idx="4037">
                  <c:v>9212.6</c:v>
                </c:pt>
                <c:pt idx="4038">
                  <c:v>9212.6</c:v>
                </c:pt>
                <c:pt idx="4039">
                  <c:v>9212.6</c:v>
                </c:pt>
                <c:pt idx="4040">
                  <c:v>9212.6</c:v>
                </c:pt>
                <c:pt idx="4041">
                  <c:v>9212.6</c:v>
                </c:pt>
                <c:pt idx="4042">
                  <c:v>9212.6</c:v>
                </c:pt>
                <c:pt idx="4043">
                  <c:v>9212.6</c:v>
                </c:pt>
                <c:pt idx="4044">
                  <c:v>9212.6</c:v>
                </c:pt>
                <c:pt idx="4045">
                  <c:v>9212.6</c:v>
                </c:pt>
                <c:pt idx="4046">
                  <c:v>9212.6</c:v>
                </c:pt>
                <c:pt idx="4047">
                  <c:v>9212.6</c:v>
                </c:pt>
                <c:pt idx="4048">
                  <c:v>9212.6</c:v>
                </c:pt>
                <c:pt idx="4049">
                  <c:v>9212.6</c:v>
                </c:pt>
                <c:pt idx="4050">
                  <c:v>9212.6</c:v>
                </c:pt>
                <c:pt idx="4051">
                  <c:v>9212.6</c:v>
                </c:pt>
                <c:pt idx="4052">
                  <c:v>9212.6</c:v>
                </c:pt>
                <c:pt idx="4053">
                  <c:v>9212.6</c:v>
                </c:pt>
                <c:pt idx="4054">
                  <c:v>9212.6</c:v>
                </c:pt>
                <c:pt idx="4055">
                  <c:v>9212.6</c:v>
                </c:pt>
                <c:pt idx="4056">
                  <c:v>9212.6</c:v>
                </c:pt>
                <c:pt idx="4057">
                  <c:v>9212.6</c:v>
                </c:pt>
                <c:pt idx="4058">
                  <c:v>9212.6</c:v>
                </c:pt>
                <c:pt idx="4059">
                  <c:v>9212.6</c:v>
                </c:pt>
                <c:pt idx="4060">
                  <c:v>9212.6</c:v>
                </c:pt>
                <c:pt idx="4061">
                  <c:v>9212.6</c:v>
                </c:pt>
                <c:pt idx="4062">
                  <c:v>9212.6</c:v>
                </c:pt>
                <c:pt idx="4063">
                  <c:v>9212.6</c:v>
                </c:pt>
                <c:pt idx="4064">
                  <c:v>9212.6</c:v>
                </c:pt>
                <c:pt idx="4065">
                  <c:v>9212.6</c:v>
                </c:pt>
                <c:pt idx="4066">
                  <c:v>9212.6</c:v>
                </c:pt>
                <c:pt idx="4067">
                  <c:v>9212.6</c:v>
                </c:pt>
                <c:pt idx="4068">
                  <c:v>9212.6</c:v>
                </c:pt>
                <c:pt idx="4069">
                  <c:v>9212.6</c:v>
                </c:pt>
                <c:pt idx="4070">
                  <c:v>9212.6</c:v>
                </c:pt>
                <c:pt idx="4071">
                  <c:v>9212.6</c:v>
                </c:pt>
                <c:pt idx="4072">
                  <c:v>9212.6</c:v>
                </c:pt>
                <c:pt idx="4073">
                  <c:v>9212.6</c:v>
                </c:pt>
                <c:pt idx="4074">
                  <c:v>9212.6</c:v>
                </c:pt>
                <c:pt idx="4075">
                  <c:v>9212.6</c:v>
                </c:pt>
                <c:pt idx="4076">
                  <c:v>9212.6</c:v>
                </c:pt>
                <c:pt idx="4077">
                  <c:v>9212.6</c:v>
                </c:pt>
                <c:pt idx="4078">
                  <c:v>9212.6</c:v>
                </c:pt>
                <c:pt idx="4079">
                  <c:v>9212.6</c:v>
                </c:pt>
                <c:pt idx="4080">
                  <c:v>9212.6</c:v>
                </c:pt>
                <c:pt idx="4081">
                  <c:v>9212.6</c:v>
                </c:pt>
                <c:pt idx="4082">
                  <c:v>9212.6</c:v>
                </c:pt>
                <c:pt idx="4083">
                  <c:v>9212.6</c:v>
                </c:pt>
                <c:pt idx="4084">
                  <c:v>9212.6</c:v>
                </c:pt>
                <c:pt idx="4085">
                  <c:v>9212.6</c:v>
                </c:pt>
                <c:pt idx="4086">
                  <c:v>9212.6</c:v>
                </c:pt>
                <c:pt idx="4087">
                  <c:v>9212.6</c:v>
                </c:pt>
                <c:pt idx="4088">
                  <c:v>9212.6</c:v>
                </c:pt>
                <c:pt idx="4089">
                  <c:v>9212.6</c:v>
                </c:pt>
                <c:pt idx="4090">
                  <c:v>9212.6</c:v>
                </c:pt>
                <c:pt idx="4091">
                  <c:v>9212.6</c:v>
                </c:pt>
                <c:pt idx="4092">
                  <c:v>9212.6</c:v>
                </c:pt>
                <c:pt idx="4093">
                  <c:v>9212.6</c:v>
                </c:pt>
                <c:pt idx="4094">
                  <c:v>9212.6</c:v>
                </c:pt>
                <c:pt idx="4095">
                  <c:v>9212.6</c:v>
                </c:pt>
                <c:pt idx="4096">
                  <c:v>9212.6</c:v>
                </c:pt>
                <c:pt idx="4097">
                  <c:v>9212.6</c:v>
                </c:pt>
                <c:pt idx="4098">
                  <c:v>9212.6</c:v>
                </c:pt>
                <c:pt idx="4099">
                  <c:v>9212.6</c:v>
                </c:pt>
                <c:pt idx="4100">
                  <c:v>9212.6</c:v>
                </c:pt>
                <c:pt idx="4101">
                  <c:v>9212.6</c:v>
                </c:pt>
                <c:pt idx="4102">
                  <c:v>9212.6</c:v>
                </c:pt>
                <c:pt idx="4103">
                  <c:v>9212.6</c:v>
                </c:pt>
                <c:pt idx="4104">
                  <c:v>9212.6</c:v>
                </c:pt>
                <c:pt idx="4105">
                  <c:v>9212.6</c:v>
                </c:pt>
                <c:pt idx="4106">
                  <c:v>9212.6</c:v>
                </c:pt>
                <c:pt idx="4107">
                  <c:v>9212.6</c:v>
                </c:pt>
                <c:pt idx="4108">
                  <c:v>9212.6</c:v>
                </c:pt>
                <c:pt idx="4109">
                  <c:v>9212.6</c:v>
                </c:pt>
                <c:pt idx="4110">
                  <c:v>9212.6</c:v>
                </c:pt>
                <c:pt idx="4111">
                  <c:v>9212.6</c:v>
                </c:pt>
                <c:pt idx="4112">
                  <c:v>9212.6</c:v>
                </c:pt>
                <c:pt idx="4113">
                  <c:v>9212.6</c:v>
                </c:pt>
                <c:pt idx="4114">
                  <c:v>9212.6</c:v>
                </c:pt>
                <c:pt idx="4115">
                  <c:v>9212.6</c:v>
                </c:pt>
                <c:pt idx="4116">
                  <c:v>9212.6</c:v>
                </c:pt>
                <c:pt idx="4117">
                  <c:v>9212.6</c:v>
                </c:pt>
                <c:pt idx="4118">
                  <c:v>9212.6</c:v>
                </c:pt>
                <c:pt idx="4119">
                  <c:v>9212.6</c:v>
                </c:pt>
                <c:pt idx="4120">
                  <c:v>9212.6</c:v>
                </c:pt>
                <c:pt idx="4121">
                  <c:v>9212.6</c:v>
                </c:pt>
                <c:pt idx="4122">
                  <c:v>9212.6</c:v>
                </c:pt>
                <c:pt idx="4123">
                  <c:v>9212.6</c:v>
                </c:pt>
                <c:pt idx="4124">
                  <c:v>9212.6</c:v>
                </c:pt>
                <c:pt idx="4125">
                  <c:v>9212.6</c:v>
                </c:pt>
                <c:pt idx="4126">
                  <c:v>9212.6</c:v>
                </c:pt>
                <c:pt idx="4127">
                  <c:v>9212.6</c:v>
                </c:pt>
                <c:pt idx="4128">
                  <c:v>9212.6</c:v>
                </c:pt>
                <c:pt idx="4129">
                  <c:v>9212.6</c:v>
                </c:pt>
                <c:pt idx="4130">
                  <c:v>9212.6</c:v>
                </c:pt>
                <c:pt idx="4131">
                  <c:v>9212.6</c:v>
                </c:pt>
                <c:pt idx="4132">
                  <c:v>9212.6</c:v>
                </c:pt>
                <c:pt idx="4133">
                  <c:v>9212.6</c:v>
                </c:pt>
                <c:pt idx="4134">
                  <c:v>9212.6</c:v>
                </c:pt>
                <c:pt idx="4135">
                  <c:v>9212.6</c:v>
                </c:pt>
                <c:pt idx="4136">
                  <c:v>9212.6</c:v>
                </c:pt>
                <c:pt idx="4137">
                  <c:v>9212.6</c:v>
                </c:pt>
                <c:pt idx="4138">
                  <c:v>9212.6</c:v>
                </c:pt>
                <c:pt idx="4139">
                  <c:v>9212.6</c:v>
                </c:pt>
                <c:pt idx="4140">
                  <c:v>9212.6</c:v>
                </c:pt>
                <c:pt idx="4141">
                  <c:v>9212.6</c:v>
                </c:pt>
                <c:pt idx="4142">
                  <c:v>9212.6</c:v>
                </c:pt>
                <c:pt idx="4143">
                  <c:v>9212.6</c:v>
                </c:pt>
                <c:pt idx="4144">
                  <c:v>9212.6</c:v>
                </c:pt>
                <c:pt idx="4145">
                  <c:v>9212.6</c:v>
                </c:pt>
                <c:pt idx="4146">
                  <c:v>9212.6</c:v>
                </c:pt>
                <c:pt idx="4147">
                  <c:v>9212.6</c:v>
                </c:pt>
                <c:pt idx="4148">
                  <c:v>9212.6</c:v>
                </c:pt>
                <c:pt idx="4149">
                  <c:v>9212.6</c:v>
                </c:pt>
                <c:pt idx="4150">
                  <c:v>9212.6</c:v>
                </c:pt>
                <c:pt idx="4151">
                  <c:v>9212.6</c:v>
                </c:pt>
                <c:pt idx="4152">
                  <c:v>9212.6</c:v>
                </c:pt>
                <c:pt idx="4153">
                  <c:v>9212.6</c:v>
                </c:pt>
                <c:pt idx="4154">
                  <c:v>9212.6</c:v>
                </c:pt>
                <c:pt idx="4155">
                  <c:v>9212.6</c:v>
                </c:pt>
                <c:pt idx="4156">
                  <c:v>9212.6</c:v>
                </c:pt>
                <c:pt idx="4157">
                  <c:v>9212.6</c:v>
                </c:pt>
                <c:pt idx="4158">
                  <c:v>9212.6</c:v>
                </c:pt>
                <c:pt idx="4159">
                  <c:v>9212.6</c:v>
                </c:pt>
                <c:pt idx="4160">
                  <c:v>9212.6</c:v>
                </c:pt>
                <c:pt idx="4161">
                  <c:v>9212.6</c:v>
                </c:pt>
                <c:pt idx="4162">
                  <c:v>9212.6</c:v>
                </c:pt>
                <c:pt idx="4163">
                  <c:v>9212.6</c:v>
                </c:pt>
                <c:pt idx="4164">
                  <c:v>9212.6</c:v>
                </c:pt>
                <c:pt idx="4165">
                  <c:v>9212.6</c:v>
                </c:pt>
                <c:pt idx="4166">
                  <c:v>9212.6</c:v>
                </c:pt>
                <c:pt idx="4167">
                  <c:v>9212.6</c:v>
                </c:pt>
                <c:pt idx="4168">
                  <c:v>9212.6</c:v>
                </c:pt>
                <c:pt idx="4169">
                  <c:v>9212.6</c:v>
                </c:pt>
                <c:pt idx="4170">
                  <c:v>9212.6</c:v>
                </c:pt>
                <c:pt idx="4171">
                  <c:v>9212.6</c:v>
                </c:pt>
                <c:pt idx="4172">
                  <c:v>9212.6</c:v>
                </c:pt>
                <c:pt idx="4173">
                  <c:v>9212.6</c:v>
                </c:pt>
                <c:pt idx="4174">
                  <c:v>9212.6</c:v>
                </c:pt>
                <c:pt idx="4175">
                  <c:v>9212.6</c:v>
                </c:pt>
                <c:pt idx="4176">
                  <c:v>9212.6</c:v>
                </c:pt>
                <c:pt idx="4177">
                  <c:v>9212.6</c:v>
                </c:pt>
                <c:pt idx="4178">
                  <c:v>9212.6</c:v>
                </c:pt>
                <c:pt idx="4179">
                  <c:v>9212.6</c:v>
                </c:pt>
                <c:pt idx="4180">
                  <c:v>9212.6</c:v>
                </c:pt>
                <c:pt idx="4181">
                  <c:v>9212.6</c:v>
                </c:pt>
                <c:pt idx="4182">
                  <c:v>9212.6</c:v>
                </c:pt>
                <c:pt idx="4183">
                  <c:v>9212.6</c:v>
                </c:pt>
                <c:pt idx="4184">
                  <c:v>9212.6</c:v>
                </c:pt>
                <c:pt idx="4185">
                  <c:v>9212.6</c:v>
                </c:pt>
                <c:pt idx="4186">
                  <c:v>9212.6</c:v>
                </c:pt>
                <c:pt idx="4187">
                  <c:v>9212.6</c:v>
                </c:pt>
                <c:pt idx="4188">
                  <c:v>9212.6</c:v>
                </c:pt>
                <c:pt idx="4189">
                  <c:v>9212.6</c:v>
                </c:pt>
                <c:pt idx="4190">
                  <c:v>9212.6</c:v>
                </c:pt>
                <c:pt idx="4191">
                  <c:v>9212.6</c:v>
                </c:pt>
                <c:pt idx="4192">
                  <c:v>9212.6</c:v>
                </c:pt>
                <c:pt idx="4193">
                  <c:v>9212.6</c:v>
                </c:pt>
                <c:pt idx="4194">
                  <c:v>9212.6</c:v>
                </c:pt>
                <c:pt idx="4195">
                  <c:v>9212.7000000000007</c:v>
                </c:pt>
                <c:pt idx="4196">
                  <c:v>9212.7000000000007</c:v>
                </c:pt>
                <c:pt idx="4197">
                  <c:v>9212.7000000000007</c:v>
                </c:pt>
                <c:pt idx="4198">
                  <c:v>9212.7000000000007</c:v>
                </c:pt>
                <c:pt idx="4199">
                  <c:v>9212.7000000000007</c:v>
                </c:pt>
                <c:pt idx="4200">
                  <c:v>9212.7000000000007</c:v>
                </c:pt>
                <c:pt idx="4201">
                  <c:v>9212.7000000000007</c:v>
                </c:pt>
                <c:pt idx="4202">
                  <c:v>9212.7000000000007</c:v>
                </c:pt>
                <c:pt idx="4203">
                  <c:v>9212.7000000000007</c:v>
                </c:pt>
                <c:pt idx="4204">
                  <c:v>9212.7000000000007</c:v>
                </c:pt>
                <c:pt idx="4205">
                  <c:v>9212.7000000000007</c:v>
                </c:pt>
                <c:pt idx="4206">
                  <c:v>9212.7000000000007</c:v>
                </c:pt>
                <c:pt idx="4207">
                  <c:v>9212.7000000000007</c:v>
                </c:pt>
                <c:pt idx="4208">
                  <c:v>9212.7000000000007</c:v>
                </c:pt>
                <c:pt idx="4209">
                  <c:v>9212.7000000000007</c:v>
                </c:pt>
                <c:pt idx="4210">
                  <c:v>9212.7000000000007</c:v>
                </c:pt>
                <c:pt idx="4211">
                  <c:v>9212.7000000000007</c:v>
                </c:pt>
                <c:pt idx="4212">
                  <c:v>9212.7000000000007</c:v>
                </c:pt>
                <c:pt idx="4213">
                  <c:v>9212.7000000000007</c:v>
                </c:pt>
                <c:pt idx="4214">
                  <c:v>9212.7000000000007</c:v>
                </c:pt>
                <c:pt idx="4215">
                  <c:v>9212.7000000000007</c:v>
                </c:pt>
                <c:pt idx="4216">
                  <c:v>9212.7000000000007</c:v>
                </c:pt>
                <c:pt idx="4217">
                  <c:v>9212.7000000000007</c:v>
                </c:pt>
                <c:pt idx="4218">
                  <c:v>9212.7000000000007</c:v>
                </c:pt>
                <c:pt idx="4219">
                  <c:v>9212.7000000000007</c:v>
                </c:pt>
                <c:pt idx="4220">
                  <c:v>9212.7000000000007</c:v>
                </c:pt>
                <c:pt idx="4221">
                  <c:v>9212.7000000000007</c:v>
                </c:pt>
                <c:pt idx="4222">
                  <c:v>9212.7000000000007</c:v>
                </c:pt>
                <c:pt idx="4223">
                  <c:v>9212.7000000000007</c:v>
                </c:pt>
                <c:pt idx="4224">
                  <c:v>9212.7000000000007</c:v>
                </c:pt>
                <c:pt idx="4225">
                  <c:v>9212.7000000000007</c:v>
                </c:pt>
                <c:pt idx="4226">
                  <c:v>9212.7000000000007</c:v>
                </c:pt>
                <c:pt idx="4227">
                  <c:v>9212.7000000000007</c:v>
                </c:pt>
                <c:pt idx="4228">
                  <c:v>9212.7000000000007</c:v>
                </c:pt>
                <c:pt idx="4229">
                  <c:v>9212.7000000000007</c:v>
                </c:pt>
                <c:pt idx="4230">
                  <c:v>9212.7000000000007</c:v>
                </c:pt>
                <c:pt idx="4231">
                  <c:v>9212.7000000000007</c:v>
                </c:pt>
                <c:pt idx="4232">
                  <c:v>9212.7000000000007</c:v>
                </c:pt>
                <c:pt idx="4233">
                  <c:v>9212.7000000000007</c:v>
                </c:pt>
                <c:pt idx="4234">
                  <c:v>9212.7000000000007</c:v>
                </c:pt>
                <c:pt idx="4235">
                  <c:v>9212.7000000000007</c:v>
                </c:pt>
                <c:pt idx="4236">
                  <c:v>9212.7000000000007</c:v>
                </c:pt>
                <c:pt idx="4237">
                  <c:v>9212.7000000000007</c:v>
                </c:pt>
                <c:pt idx="4238">
                  <c:v>9212.7000000000007</c:v>
                </c:pt>
                <c:pt idx="4239">
                  <c:v>9212.7000000000007</c:v>
                </c:pt>
                <c:pt idx="4240">
                  <c:v>9212.7000000000007</c:v>
                </c:pt>
                <c:pt idx="4241">
                  <c:v>9212.7000000000007</c:v>
                </c:pt>
                <c:pt idx="4242">
                  <c:v>9212.7000000000007</c:v>
                </c:pt>
                <c:pt idx="4243">
                  <c:v>9212.7000000000007</c:v>
                </c:pt>
                <c:pt idx="4244">
                  <c:v>9212.7000000000007</c:v>
                </c:pt>
                <c:pt idx="4245">
                  <c:v>9212.7000000000007</c:v>
                </c:pt>
                <c:pt idx="4246">
                  <c:v>9212.7000000000007</c:v>
                </c:pt>
                <c:pt idx="4247">
                  <c:v>9212.7000000000007</c:v>
                </c:pt>
                <c:pt idx="4248">
                  <c:v>9212.7000000000007</c:v>
                </c:pt>
                <c:pt idx="4249">
                  <c:v>9212.7000000000007</c:v>
                </c:pt>
                <c:pt idx="4250">
                  <c:v>9212.7000000000007</c:v>
                </c:pt>
                <c:pt idx="4251">
                  <c:v>9212.7000000000007</c:v>
                </c:pt>
                <c:pt idx="4252">
                  <c:v>9212.7000000000007</c:v>
                </c:pt>
                <c:pt idx="4253">
                  <c:v>9212.7000000000007</c:v>
                </c:pt>
                <c:pt idx="4254">
                  <c:v>9212.7000000000007</c:v>
                </c:pt>
                <c:pt idx="4255">
                  <c:v>9212.7000000000007</c:v>
                </c:pt>
                <c:pt idx="4256">
                  <c:v>9212.7000000000007</c:v>
                </c:pt>
                <c:pt idx="4257">
                  <c:v>9212.7000000000007</c:v>
                </c:pt>
                <c:pt idx="4258">
                  <c:v>9212.7000000000007</c:v>
                </c:pt>
                <c:pt idx="4259">
                  <c:v>9212.7000000000007</c:v>
                </c:pt>
                <c:pt idx="4260">
                  <c:v>9212.7000000000007</c:v>
                </c:pt>
                <c:pt idx="4261">
                  <c:v>9212.7000000000007</c:v>
                </c:pt>
                <c:pt idx="4262">
                  <c:v>9212.7000000000007</c:v>
                </c:pt>
                <c:pt idx="4263">
                  <c:v>9212.7000000000007</c:v>
                </c:pt>
                <c:pt idx="4264">
                  <c:v>9212.7000000000007</c:v>
                </c:pt>
                <c:pt idx="4265">
                  <c:v>9212.7000000000007</c:v>
                </c:pt>
                <c:pt idx="4266">
                  <c:v>9212.7000000000007</c:v>
                </c:pt>
                <c:pt idx="4267">
                  <c:v>9212.7000000000007</c:v>
                </c:pt>
                <c:pt idx="4268">
                  <c:v>9212.7000000000007</c:v>
                </c:pt>
                <c:pt idx="4269">
                  <c:v>9212.7000000000007</c:v>
                </c:pt>
                <c:pt idx="4270">
                  <c:v>9212.7000000000007</c:v>
                </c:pt>
                <c:pt idx="4271">
                  <c:v>9212.7000000000007</c:v>
                </c:pt>
                <c:pt idx="4272">
                  <c:v>9212.7000000000007</c:v>
                </c:pt>
                <c:pt idx="4273">
                  <c:v>9212.7000000000007</c:v>
                </c:pt>
                <c:pt idx="4274">
                  <c:v>9212.7000000000007</c:v>
                </c:pt>
                <c:pt idx="4275">
                  <c:v>9212.7000000000007</c:v>
                </c:pt>
                <c:pt idx="4276">
                  <c:v>9212.7000000000007</c:v>
                </c:pt>
                <c:pt idx="4277">
                  <c:v>9212.7000000000007</c:v>
                </c:pt>
                <c:pt idx="4278">
                  <c:v>9212.7000000000007</c:v>
                </c:pt>
                <c:pt idx="4279">
                  <c:v>9212.7000000000007</c:v>
                </c:pt>
                <c:pt idx="4280">
                  <c:v>9212.7000000000007</c:v>
                </c:pt>
                <c:pt idx="4281">
                  <c:v>9212.7000000000007</c:v>
                </c:pt>
                <c:pt idx="4282">
                  <c:v>9212.7000000000007</c:v>
                </c:pt>
                <c:pt idx="4283">
                  <c:v>9212.7000000000007</c:v>
                </c:pt>
                <c:pt idx="4284">
                  <c:v>9212.7000000000007</c:v>
                </c:pt>
                <c:pt idx="4285">
                  <c:v>9212.7000000000007</c:v>
                </c:pt>
                <c:pt idx="4286">
                  <c:v>9212.7000000000007</c:v>
                </c:pt>
                <c:pt idx="4287">
                  <c:v>9212.7000000000007</c:v>
                </c:pt>
                <c:pt idx="4288">
                  <c:v>9212.7000000000007</c:v>
                </c:pt>
                <c:pt idx="4289">
                  <c:v>9212.7000000000007</c:v>
                </c:pt>
                <c:pt idx="4290">
                  <c:v>9212.7000000000007</c:v>
                </c:pt>
                <c:pt idx="4291">
                  <c:v>9212.7000000000007</c:v>
                </c:pt>
                <c:pt idx="4292">
                  <c:v>9212.7000000000007</c:v>
                </c:pt>
                <c:pt idx="4293">
                  <c:v>9212.7999999999993</c:v>
                </c:pt>
                <c:pt idx="4294">
                  <c:v>9212.7999999999993</c:v>
                </c:pt>
                <c:pt idx="4295">
                  <c:v>9212.7999999999993</c:v>
                </c:pt>
                <c:pt idx="4296">
                  <c:v>9212.7999999999993</c:v>
                </c:pt>
                <c:pt idx="4297">
                  <c:v>9212.7999999999993</c:v>
                </c:pt>
                <c:pt idx="4298">
                  <c:v>9212.7999999999993</c:v>
                </c:pt>
                <c:pt idx="4299">
                  <c:v>9212.7999999999993</c:v>
                </c:pt>
                <c:pt idx="4300">
                  <c:v>9212.7999999999993</c:v>
                </c:pt>
                <c:pt idx="4301">
                  <c:v>9212.7999999999993</c:v>
                </c:pt>
                <c:pt idx="4302">
                  <c:v>9212.7999999999993</c:v>
                </c:pt>
                <c:pt idx="4303">
                  <c:v>9212.7999999999993</c:v>
                </c:pt>
                <c:pt idx="4304">
                  <c:v>9212.7999999999993</c:v>
                </c:pt>
                <c:pt idx="4305">
                  <c:v>9212.7999999999993</c:v>
                </c:pt>
                <c:pt idx="4306">
                  <c:v>9212.7999999999993</c:v>
                </c:pt>
                <c:pt idx="4307">
                  <c:v>9212.7999999999993</c:v>
                </c:pt>
                <c:pt idx="4308">
                  <c:v>9212.7999999999993</c:v>
                </c:pt>
                <c:pt idx="4309">
                  <c:v>9212.7999999999993</c:v>
                </c:pt>
                <c:pt idx="4310">
                  <c:v>9212.7999999999993</c:v>
                </c:pt>
                <c:pt idx="4311">
                  <c:v>9212.7999999999993</c:v>
                </c:pt>
                <c:pt idx="4312">
                  <c:v>9212.7999999999993</c:v>
                </c:pt>
                <c:pt idx="4313">
                  <c:v>9212.7999999999993</c:v>
                </c:pt>
                <c:pt idx="4314">
                  <c:v>9212.7999999999993</c:v>
                </c:pt>
                <c:pt idx="4315">
                  <c:v>9212.7999999999993</c:v>
                </c:pt>
                <c:pt idx="4316">
                  <c:v>9212.7999999999993</c:v>
                </c:pt>
                <c:pt idx="4317">
                  <c:v>9212.7999999999993</c:v>
                </c:pt>
                <c:pt idx="4318">
                  <c:v>9212.7999999999993</c:v>
                </c:pt>
                <c:pt idx="4319">
                  <c:v>9212.7999999999993</c:v>
                </c:pt>
                <c:pt idx="4320">
                  <c:v>9212.7999999999993</c:v>
                </c:pt>
                <c:pt idx="4321">
                  <c:v>9212.7999999999993</c:v>
                </c:pt>
                <c:pt idx="4322">
                  <c:v>9212.7999999999993</c:v>
                </c:pt>
                <c:pt idx="4323">
                  <c:v>9212.7999999999993</c:v>
                </c:pt>
                <c:pt idx="4324">
                  <c:v>9212.7999999999993</c:v>
                </c:pt>
                <c:pt idx="4325">
                  <c:v>9212.7999999999993</c:v>
                </c:pt>
                <c:pt idx="4326">
                  <c:v>9212.7999999999993</c:v>
                </c:pt>
                <c:pt idx="4327">
                  <c:v>9212.7999999999993</c:v>
                </c:pt>
                <c:pt idx="4328">
                  <c:v>9212.7999999999993</c:v>
                </c:pt>
                <c:pt idx="4329">
                  <c:v>9212.7999999999993</c:v>
                </c:pt>
                <c:pt idx="4330">
                  <c:v>9212.7999999999993</c:v>
                </c:pt>
                <c:pt idx="4331">
                  <c:v>9212.7999999999993</c:v>
                </c:pt>
                <c:pt idx="4332">
                  <c:v>9212.7999999999993</c:v>
                </c:pt>
                <c:pt idx="4333">
                  <c:v>9212.7999999999993</c:v>
                </c:pt>
                <c:pt idx="4334">
                  <c:v>9212.7999999999993</c:v>
                </c:pt>
                <c:pt idx="4335">
                  <c:v>9212.7999999999993</c:v>
                </c:pt>
                <c:pt idx="4336">
                  <c:v>9212.7999999999993</c:v>
                </c:pt>
                <c:pt idx="4337">
                  <c:v>9212.7999999999993</c:v>
                </c:pt>
                <c:pt idx="4338">
                  <c:v>9212.7999999999993</c:v>
                </c:pt>
                <c:pt idx="4339">
                  <c:v>9212.7999999999993</c:v>
                </c:pt>
                <c:pt idx="4340">
                  <c:v>9212.7999999999993</c:v>
                </c:pt>
                <c:pt idx="4341">
                  <c:v>9212.7999999999993</c:v>
                </c:pt>
                <c:pt idx="4342">
                  <c:v>9212.7999999999993</c:v>
                </c:pt>
                <c:pt idx="4343">
                  <c:v>9212.7999999999993</c:v>
                </c:pt>
                <c:pt idx="4344">
                  <c:v>9213.4</c:v>
                </c:pt>
                <c:pt idx="4345">
                  <c:v>9213.4</c:v>
                </c:pt>
                <c:pt idx="4346">
                  <c:v>9213.4</c:v>
                </c:pt>
                <c:pt idx="4347">
                  <c:v>9213.4</c:v>
                </c:pt>
                <c:pt idx="4348">
                  <c:v>9213.4</c:v>
                </c:pt>
                <c:pt idx="4349">
                  <c:v>9213.4</c:v>
                </c:pt>
                <c:pt idx="4350">
                  <c:v>9213.4</c:v>
                </c:pt>
                <c:pt idx="4351">
                  <c:v>9213.4</c:v>
                </c:pt>
                <c:pt idx="4352">
                  <c:v>9213.4</c:v>
                </c:pt>
                <c:pt idx="4353">
                  <c:v>9213.4</c:v>
                </c:pt>
                <c:pt idx="4354">
                  <c:v>9213.4</c:v>
                </c:pt>
                <c:pt idx="4355">
                  <c:v>9213.4</c:v>
                </c:pt>
                <c:pt idx="4356">
                  <c:v>9213.5</c:v>
                </c:pt>
                <c:pt idx="4357">
                  <c:v>9213.7000000000007</c:v>
                </c:pt>
                <c:pt idx="4358">
                  <c:v>9213.7000000000007</c:v>
                </c:pt>
                <c:pt idx="4359">
                  <c:v>9213.7000000000007</c:v>
                </c:pt>
                <c:pt idx="4360">
                  <c:v>9213.7000000000007</c:v>
                </c:pt>
                <c:pt idx="4361">
                  <c:v>9213.7000000000007</c:v>
                </c:pt>
                <c:pt idx="4362">
                  <c:v>9213.7000000000007</c:v>
                </c:pt>
                <c:pt idx="4363">
                  <c:v>9213.7000000000007</c:v>
                </c:pt>
                <c:pt idx="4364">
                  <c:v>9213.7000000000007</c:v>
                </c:pt>
                <c:pt idx="4365">
                  <c:v>9213.7000000000007</c:v>
                </c:pt>
                <c:pt idx="4366">
                  <c:v>9213.7000000000007</c:v>
                </c:pt>
                <c:pt idx="4367">
                  <c:v>9213.7000000000007</c:v>
                </c:pt>
                <c:pt idx="4368">
                  <c:v>9213.7000000000007</c:v>
                </c:pt>
                <c:pt idx="4369">
                  <c:v>9213.7000000000007</c:v>
                </c:pt>
                <c:pt idx="4370">
                  <c:v>9213.7000000000007</c:v>
                </c:pt>
                <c:pt idx="4371">
                  <c:v>9213.7000000000007</c:v>
                </c:pt>
                <c:pt idx="4372">
                  <c:v>9214.2999999999993</c:v>
                </c:pt>
                <c:pt idx="4373">
                  <c:v>9214.4</c:v>
                </c:pt>
                <c:pt idx="4374">
                  <c:v>9214.4</c:v>
                </c:pt>
                <c:pt idx="4375">
                  <c:v>9214.4</c:v>
                </c:pt>
                <c:pt idx="4376">
                  <c:v>9214.4</c:v>
                </c:pt>
                <c:pt idx="4377">
                  <c:v>9214.5</c:v>
                </c:pt>
                <c:pt idx="4378">
                  <c:v>9216.2000000000007</c:v>
                </c:pt>
                <c:pt idx="4379">
                  <c:v>9216.4</c:v>
                </c:pt>
                <c:pt idx="4380">
                  <c:v>9216.7000000000007</c:v>
                </c:pt>
                <c:pt idx="4381">
                  <c:v>9217.4</c:v>
                </c:pt>
                <c:pt idx="4382">
                  <c:v>9217.7000000000007</c:v>
                </c:pt>
                <c:pt idx="4383">
                  <c:v>9218.2999999999993</c:v>
                </c:pt>
                <c:pt idx="4384">
                  <c:v>9218.4</c:v>
                </c:pt>
                <c:pt idx="4385">
                  <c:v>9218.7000000000007</c:v>
                </c:pt>
                <c:pt idx="4386">
                  <c:v>9220.5</c:v>
                </c:pt>
                <c:pt idx="4387">
                  <c:v>9221.4</c:v>
                </c:pt>
                <c:pt idx="4388">
                  <c:v>9221.5</c:v>
                </c:pt>
                <c:pt idx="4389">
                  <c:v>9221.6</c:v>
                </c:pt>
                <c:pt idx="4390">
                  <c:v>9221.6</c:v>
                </c:pt>
                <c:pt idx="4391">
                  <c:v>9221.6</c:v>
                </c:pt>
                <c:pt idx="4392">
                  <c:v>9221.6</c:v>
                </c:pt>
                <c:pt idx="4393">
                  <c:v>9221.6</c:v>
                </c:pt>
                <c:pt idx="4394">
                  <c:v>9221.6</c:v>
                </c:pt>
                <c:pt idx="4395">
                  <c:v>9221.6</c:v>
                </c:pt>
                <c:pt idx="4396">
                  <c:v>9221.6</c:v>
                </c:pt>
                <c:pt idx="4397">
                  <c:v>9221.6</c:v>
                </c:pt>
                <c:pt idx="4398">
                  <c:v>9221.6</c:v>
                </c:pt>
                <c:pt idx="4399">
                  <c:v>9221.6</c:v>
                </c:pt>
                <c:pt idx="4400">
                  <c:v>9221.6</c:v>
                </c:pt>
                <c:pt idx="4401">
                  <c:v>9221.6</c:v>
                </c:pt>
                <c:pt idx="4402">
                  <c:v>9221.6</c:v>
                </c:pt>
                <c:pt idx="4403">
                  <c:v>9221.6</c:v>
                </c:pt>
                <c:pt idx="4404">
                  <c:v>9221.6</c:v>
                </c:pt>
                <c:pt idx="4405">
                  <c:v>9221.6</c:v>
                </c:pt>
                <c:pt idx="4406">
                  <c:v>9221.6</c:v>
                </c:pt>
                <c:pt idx="4407">
                  <c:v>9221.6</c:v>
                </c:pt>
                <c:pt idx="4408">
                  <c:v>9221.6</c:v>
                </c:pt>
                <c:pt idx="4409">
                  <c:v>9221.6</c:v>
                </c:pt>
                <c:pt idx="4410">
                  <c:v>9221.6</c:v>
                </c:pt>
                <c:pt idx="4411">
                  <c:v>9221.6</c:v>
                </c:pt>
                <c:pt idx="4412">
                  <c:v>9221.6</c:v>
                </c:pt>
                <c:pt idx="4413">
                  <c:v>9221.6</c:v>
                </c:pt>
                <c:pt idx="4414">
                  <c:v>9221.6</c:v>
                </c:pt>
                <c:pt idx="4415">
                  <c:v>9221.6</c:v>
                </c:pt>
                <c:pt idx="4416">
                  <c:v>9221.6</c:v>
                </c:pt>
                <c:pt idx="4417">
                  <c:v>9221.6</c:v>
                </c:pt>
                <c:pt idx="4418">
                  <c:v>9221.6</c:v>
                </c:pt>
                <c:pt idx="4419">
                  <c:v>9221.6</c:v>
                </c:pt>
                <c:pt idx="4420">
                  <c:v>9221.6</c:v>
                </c:pt>
                <c:pt idx="4421">
                  <c:v>9221.6</c:v>
                </c:pt>
                <c:pt idx="4422">
                  <c:v>9221.6</c:v>
                </c:pt>
                <c:pt idx="4423">
                  <c:v>9221.6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  <c:pt idx="3890">
                  <c:v>10.462</c:v>
                </c:pt>
                <c:pt idx="3891">
                  <c:v>10.445</c:v>
                </c:pt>
                <c:pt idx="3892">
                  <c:v>10.388</c:v>
                </c:pt>
                <c:pt idx="3893">
                  <c:v>10.28</c:v>
                </c:pt>
                <c:pt idx="3894">
                  <c:v>10.441000000000001</c:v>
                </c:pt>
                <c:pt idx="3895">
                  <c:v>10.314</c:v>
                </c:pt>
                <c:pt idx="3896">
                  <c:v>10.477</c:v>
                </c:pt>
                <c:pt idx="3897">
                  <c:v>10.502000000000001</c:v>
                </c:pt>
                <c:pt idx="3898">
                  <c:v>10.486000000000001</c:v>
                </c:pt>
                <c:pt idx="3899">
                  <c:v>10.475</c:v>
                </c:pt>
                <c:pt idx="3900">
                  <c:v>10.478999999999999</c:v>
                </c:pt>
                <c:pt idx="3901">
                  <c:v>10.486000000000001</c:v>
                </c:pt>
                <c:pt idx="3902">
                  <c:v>10.468</c:v>
                </c:pt>
                <c:pt idx="3903">
                  <c:v>10.481999999999999</c:v>
                </c:pt>
                <c:pt idx="3904">
                  <c:v>10.454000000000001</c:v>
                </c:pt>
                <c:pt idx="3905">
                  <c:v>10.481</c:v>
                </c:pt>
                <c:pt idx="3906">
                  <c:v>10.49</c:v>
                </c:pt>
                <c:pt idx="3907">
                  <c:v>10.5</c:v>
                </c:pt>
                <c:pt idx="3908">
                  <c:v>10.491</c:v>
                </c:pt>
                <c:pt idx="3909">
                  <c:v>10.468999999999999</c:v>
                </c:pt>
                <c:pt idx="3910">
                  <c:v>10.471</c:v>
                </c:pt>
                <c:pt idx="3911">
                  <c:v>10.507</c:v>
                </c:pt>
                <c:pt idx="3912">
                  <c:v>10.488</c:v>
                </c:pt>
                <c:pt idx="3913">
                  <c:v>10.49</c:v>
                </c:pt>
                <c:pt idx="3914">
                  <c:v>10.493</c:v>
                </c:pt>
                <c:pt idx="3915">
                  <c:v>10.488</c:v>
                </c:pt>
                <c:pt idx="3916">
                  <c:v>10.481999999999999</c:v>
                </c:pt>
                <c:pt idx="3917">
                  <c:v>10.484999999999999</c:v>
                </c:pt>
                <c:pt idx="3918">
                  <c:v>10.497999999999999</c:v>
                </c:pt>
                <c:pt idx="3919">
                  <c:v>10.481999999999999</c:v>
                </c:pt>
                <c:pt idx="3920">
                  <c:v>10.487</c:v>
                </c:pt>
                <c:pt idx="3921">
                  <c:v>10.478999999999999</c:v>
                </c:pt>
                <c:pt idx="3922">
                  <c:v>10.47</c:v>
                </c:pt>
                <c:pt idx="3923">
                  <c:v>10.477</c:v>
                </c:pt>
                <c:pt idx="3924">
                  <c:v>10.48</c:v>
                </c:pt>
                <c:pt idx="3925">
                  <c:v>10.484999999999999</c:v>
                </c:pt>
                <c:pt idx="3926">
                  <c:v>10.468</c:v>
                </c:pt>
                <c:pt idx="3927">
                  <c:v>10.489000000000001</c:v>
                </c:pt>
                <c:pt idx="3928">
                  <c:v>10.474</c:v>
                </c:pt>
                <c:pt idx="3929">
                  <c:v>10.473000000000001</c:v>
                </c:pt>
                <c:pt idx="3930">
                  <c:v>10.464</c:v>
                </c:pt>
                <c:pt idx="3931">
                  <c:v>10.477</c:v>
                </c:pt>
                <c:pt idx="3932">
                  <c:v>10.472</c:v>
                </c:pt>
                <c:pt idx="3933">
                  <c:v>10.473000000000001</c:v>
                </c:pt>
                <c:pt idx="3934">
                  <c:v>10.476000000000001</c:v>
                </c:pt>
                <c:pt idx="3935">
                  <c:v>10.489000000000001</c:v>
                </c:pt>
                <c:pt idx="3936">
                  <c:v>10.48</c:v>
                </c:pt>
                <c:pt idx="3937">
                  <c:v>10.456</c:v>
                </c:pt>
                <c:pt idx="3938">
                  <c:v>10.473000000000001</c:v>
                </c:pt>
                <c:pt idx="3939">
                  <c:v>10.468999999999999</c:v>
                </c:pt>
                <c:pt idx="3940">
                  <c:v>10.465999999999999</c:v>
                </c:pt>
                <c:pt idx="3941">
                  <c:v>10.462</c:v>
                </c:pt>
                <c:pt idx="3942">
                  <c:v>10.456</c:v>
                </c:pt>
                <c:pt idx="3943">
                  <c:v>10.475</c:v>
                </c:pt>
                <c:pt idx="3944">
                  <c:v>10.472</c:v>
                </c:pt>
                <c:pt idx="3945">
                  <c:v>10.471</c:v>
                </c:pt>
                <c:pt idx="3946">
                  <c:v>10.474</c:v>
                </c:pt>
                <c:pt idx="3947">
                  <c:v>10.478999999999999</c:v>
                </c:pt>
                <c:pt idx="3948">
                  <c:v>10.455</c:v>
                </c:pt>
                <c:pt idx="3949">
                  <c:v>10.464</c:v>
                </c:pt>
                <c:pt idx="3950">
                  <c:v>10.46</c:v>
                </c:pt>
                <c:pt idx="3951">
                  <c:v>10.454000000000001</c:v>
                </c:pt>
                <c:pt idx="3952">
                  <c:v>10.433999999999999</c:v>
                </c:pt>
                <c:pt idx="3953">
                  <c:v>10.444000000000001</c:v>
                </c:pt>
                <c:pt idx="3954">
                  <c:v>10.461</c:v>
                </c:pt>
                <c:pt idx="3955">
                  <c:v>10.468</c:v>
                </c:pt>
                <c:pt idx="3956">
                  <c:v>10.472</c:v>
                </c:pt>
                <c:pt idx="3957">
                  <c:v>10.459</c:v>
                </c:pt>
                <c:pt idx="3958">
                  <c:v>10.445</c:v>
                </c:pt>
                <c:pt idx="3959">
                  <c:v>10.455</c:v>
                </c:pt>
                <c:pt idx="3960">
                  <c:v>10.452999999999999</c:v>
                </c:pt>
                <c:pt idx="3961">
                  <c:v>10.446999999999999</c:v>
                </c:pt>
                <c:pt idx="3962">
                  <c:v>10.475</c:v>
                </c:pt>
                <c:pt idx="3963">
                  <c:v>10.444000000000001</c:v>
                </c:pt>
                <c:pt idx="3964">
                  <c:v>10.452999999999999</c:v>
                </c:pt>
                <c:pt idx="3965">
                  <c:v>10.454000000000001</c:v>
                </c:pt>
                <c:pt idx="3966">
                  <c:v>10.451000000000001</c:v>
                </c:pt>
                <c:pt idx="3967">
                  <c:v>10.446</c:v>
                </c:pt>
                <c:pt idx="3968">
                  <c:v>10.46</c:v>
                </c:pt>
                <c:pt idx="3969">
                  <c:v>10.47</c:v>
                </c:pt>
                <c:pt idx="3970">
                  <c:v>10.446999999999999</c:v>
                </c:pt>
                <c:pt idx="3971">
                  <c:v>10.455</c:v>
                </c:pt>
                <c:pt idx="3972">
                  <c:v>10.44</c:v>
                </c:pt>
                <c:pt idx="3973">
                  <c:v>10.473000000000001</c:v>
                </c:pt>
                <c:pt idx="3974">
                  <c:v>10.452</c:v>
                </c:pt>
                <c:pt idx="3975">
                  <c:v>10.441000000000001</c:v>
                </c:pt>
                <c:pt idx="3976">
                  <c:v>10.446</c:v>
                </c:pt>
                <c:pt idx="3977">
                  <c:v>10.458</c:v>
                </c:pt>
                <c:pt idx="3978">
                  <c:v>10.444000000000001</c:v>
                </c:pt>
                <c:pt idx="3979">
                  <c:v>10.446999999999999</c:v>
                </c:pt>
                <c:pt idx="3980">
                  <c:v>10.436</c:v>
                </c:pt>
                <c:pt idx="3981">
                  <c:v>10.459</c:v>
                </c:pt>
                <c:pt idx="3982">
                  <c:v>10.457000000000001</c:v>
                </c:pt>
                <c:pt idx="3983">
                  <c:v>10.456</c:v>
                </c:pt>
                <c:pt idx="3984">
                  <c:v>10.467000000000001</c:v>
                </c:pt>
                <c:pt idx="3985">
                  <c:v>10.435</c:v>
                </c:pt>
                <c:pt idx="3986">
                  <c:v>10.448</c:v>
                </c:pt>
                <c:pt idx="3987">
                  <c:v>10.45</c:v>
                </c:pt>
                <c:pt idx="3988">
                  <c:v>10.436999999999999</c:v>
                </c:pt>
                <c:pt idx="3989">
                  <c:v>10.456</c:v>
                </c:pt>
                <c:pt idx="3990">
                  <c:v>10.461</c:v>
                </c:pt>
                <c:pt idx="3991">
                  <c:v>10.457000000000001</c:v>
                </c:pt>
                <c:pt idx="3992">
                  <c:v>10.464</c:v>
                </c:pt>
                <c:pt idx="3993">
                  <c:v>10.451000000000001</c:v>
                </c:pt>
                <c:pt idx="3994">
                  <c:v>10.436</c:v>
                </c:pt>
                <c:pt idx="3995">
                  <c:v>10.417</c:v>
                </c:pt>
                <c:pt idx="3996">
                  <c:v>10.445</c:v>
                </c:pt>
                <c:pt idx="3997">
                  <c:v>10.477</c:v>
                </c:pt>
                <c:pt idx="3998">
                  <c:v>10.45</c:v>
                </c:pt>
                <c:pt idx="3999">
                  <c:v>10.448</c:v>
                </c:pt>
                <c:pt idx="4000">
                  <c:v>10.471</c:v>
                </c:pt>
                <c:pt idx="4001">
                  <c:v>10.461</c:v>
                </c:pt>
                <c:pt idx="4002">
                  <c:v>10.459</c:v>
                </c:pt>
                <c:pt idx="4003">
                  <c:v>10.467000000000001</c:v>
                </c:pt>
                <c:pt idx="4004">
                  <c:v>10.445</c:v>
                </c:pt>
                <c:pt idx="4005">
                  <c:v>10.476000000000001</c:v>
                </c:pt>
                <c:pt idx="4006">
                  <c:v>10.478999999999999</c:v>
                </c:pt>
                <c:pt idx="4007">
                  <c:v>10.455</c:v>
                </c:pt>
                <c:pt idx="4008">
                  <c:v>10.458</c:v>
                </c:pt>
                <c:pt idx="4009">
                  <c:v>10.436999999999999</c:v>
                </c:pt>
                <c:pt idx="4010">
                  <c:v>10.468999999999999</c:v>
                </c:pt>
                <c:pt idx="4011">
                  <c:v>10.47</c:v>
                </c:pt>
                <c:pt idx="4012">
                  <c:v>10.457000000000001</c:v>
                </c:pt>
                <c:pt idx="4013">
                  <c:v>10.468</c:v>
                </c:pt>
                <c:pt idx="4014">
                  <c:v>10.462999999999999</c:v>
                </c:pt>
                <c:pt idx="4015">
                  <c:v>10.471</c:v>
                </c:pt>
                <c:pt idx="4016">
                  <c:v>10.492000000000001</c:v>
                </c:pt>
                <c:pt idx="4017">
                  <c:v>10.459</c:v>
                </c:pt>
                <c:pt idx="4018">
                  <c:v>10.413</c:v>
                </c:pt>
                <c:pt idx="4019">
                  <c:v>10.494</c:v>
                </c:pt>
                <c:pt idx="4020">
                  <c:v>10.462999999999999</c:v>
                </c:pt>
                <c:pt idx="4021">
                  <c:v>10.462</c:v>
                </c:pt>
                <c:pt idx="4022">
                  <c:v>10.467000000000001</c:v>
                </c:pt>
                <c:pt idx="4023">
                  <c:v>10.46</c:v>
                </c:pt>
                <c:pt idx="4024">
                  <c:v>10.45</c:v>
                </c:pt>
                <c:pt idx="4025">
                  <c:v>10.465</c:v>
                </c:pt>
                <c:pt idx="4026">
                  <c:v>10.456</c:v>
                </c:pt>
                <c:pt idx="4027">
                  <c:v>10.455</c:v>
                </c:pt>
                <c:pt idx="4028">
                  <c:v>10.464</c:v>
                </c:pt>
                <c:pt idx="4029">
                  <c:v>10.468</c:v>
                </c:pt>
                <c:pt idx="4030">
                  <c:v>10.497999999999999</c:v>
                </c:pt>
                <c:pt idx="4031">
                  <c:v>10.465</c:v>
                </c:pt>
                <c:pt idx="4032">
                  <c:v>10.478</c:v>
                </c:pt>
                <c:pt idx="4033">
                  <c:v>10.433</c:v>
                </c:pt>
                <c:pt idx="4034">
                  <c:v>10.472</c:v>
                </c:pt>
                <c:pt idx="4035">
                  <c:v>10.465999999999999</c:v>
                </c:pt>
                <c:pt idx="4036">
                  <c:v>10.459</c:v>
                </c:pt>
                <c:pt idx="4037">
                  <c:v>10.478</c:v>
                </c:pt>
                <c:pt idx="4038">
                  <c:v>10.474</c:v>
                </c:pt>
                <c:pt idx="4039">
                  <c:v>10.493</c:v>
                </c:pt>
                <c:pt idx="4040">
                  <c:v>10.48</c:v>
                </c:pt>
                <c:pt idx="4041">
                  <c:v>10.481999999999999</c:v>
                </c:pt>
                <c:pt idx="4042">
                  <c:v>10.483000000000001</c:v>
                </c:pt>
                <c:pt idx="4043">
                  <c:v>10.477</c:v>
                </c:pt>
                <c:pt idx="4044">
                  <c:v>10.468</c:v>
                </c:pt>
                <c:pt idx="4045">
                  <c:v>10.472</c:v>
                </c:pt>
                <c:pt idx="4046">
                  <c:v>10.472</c:v>
                </c:pt>
                <c:pt idx="4047">
                  <c:v>10.477</c:v>
                </c:pt>
                <c:pt idx="4048">
                  <c:v>10.483000000000001</c:v>
                </c:pt>
                <c:pt idx="4049">
                  <c:v>10.47</c:v>
                </c:pt>
                <c:pt idx="4050">
                  <c:v>10.446999999999999</c:v>
                </c:pt>
                <c:pt idx="4051">
                  <c:v>10.481</c:v>
                </c:pt>
                <c:pt idx="4052">
                  <c:v>10.445</c:v>
                </c:pt>
                <c:pt idx="4053">
                  <c:v>10.452</c:v>
                </c:pt>
                <c:pt idx="4054">
                  <c:v>10.474</c:v>
                </c:pt>
                <c:pt idx="4055">
                  <c:v>10.481999999999999</c:v>
                </c:pt>
                <c:pt idx="4056">
                  <c:v>10.474</c:v>
                </c:pt>
                <c:pt idx="4057">
                  <c:v>10.468</c:v>
                </c:pt>
                <c:pt idx="4058">
                  <c:v>10.452</c:v>
                </c:pt>
                <c:pt idx="4059">
                  <c:v>10.474</c:v>
                </c:pt>
                <c:pt idx="4060">
                  <c:v>10.457000000000001</c:v>
                </c:pt>
                <c:pt idx="4061">
                  <c:v>10.47</c:v>
                </c:pt>
                <c:pt idx="4062">
                  <c:v>10.489000000000001</c:v>
                </c:pt>
                <c:pt idx="4063">
                  <c:v>10.455</c:v>
                </c:pt>
                <c:pt idx="4064">
                  <c:v>10.471</c:v>
                </c:pt>
                <c:pt idx="4065">
                  <c:v>10.456</c:v>
                </c:pt>
                <c:pt idx="4066">
                  <c:v>10.468999999999999</c:v>
                </c:pt>
                <c:pt idx="4067">
                  <c:v>10.459</c:v>
                </c:pt>
                <c:pt idx="4068">
                  <c:v>10.465</c:v>
                </c:pt>
                <c:pt idx="4069">
                  <c:v>10.454000000000001</c:v>
                </c:pt>
                <c:pt idx="4070">
                  <c:v>10.465999999999999</c:v>
                </c:pt>
                <c:pt idx="4071">
                  <c:v>10.454000000000001</c:v>
                </c:pt>
                <c:pt idx="4072">
                  <c:v>10.465</c:v>
                </c:pt>
                <c:pt idx="4073">
                  <c:v>10.465999999999999</c:v>
                </c:pt>
                <c:pt idx="4074">
                  <c:v>10.467000000000001</c:v>
                </c:pt>
                <c:pt idx="4075">
                  <c:v>10.451000000000001</c:v>
                </c:pt>
                <c:pt idx="4076">
                  <c:v>10.487</c:v>
                </c:pt>
                <c:pt idx="4077">
                  <c:v>10.465999999999999</c:v>
                </c:pt>
                <c:pt idx="4078">
                  <c:v>10.478</c:v>
                </c:pt>
                <c:pt idx="4079">
                  <c:v>10.462</c:v>
                </c:pt>
                <c:pt idx="4080">
                  <c:v>10.472</c:v>
                </c:pt>
                <c:pt idx="4081">
                  <c:v>10.458</c:v>
                </c:pt>
                <c:pt idx="4082">
                  <c:v>10.468999999999999</c:v>
                </c:pt>
                <c:pt idx="4083">
                  <c:v>10.474</c:v>
                </c:pt>
                <c:pt idx="4084">
                  <c:v>10.478</c:v>
                </c:pt>
                <c:pt idx="4085">
                  <c:v>10.46</c:v>
                </c:pt>
                <c:pt idx="4086">
                  <c:v>10.468999999999999</c:v>
                </c:pt>
                <c:pt idx="4087">
                  <c:v>10.462999999999999</c:v>
                </c:pt>
                <c:pt idx="4088">
                  <c:v>10.457000000000001</c:v>
                </c:pt>
                <c:pt idx="4089">
                  <c:v>10.433</c:v>
                </c:pt>
                <c:pt idx="4090">
                  <c:v>10.478</c:v>
                </c:pt>
                <c:pt idx="4091">
                  <c:v>10.433</c:v>
                </c:pt>
                <c:pt idx="4092">
                  <c:v>10.471</c:v>
                </c:pt>
                <c:pt idx="4093">
                  <c:v>10.444000000000001</c:v>
                </c:pt>
                <c:pt idx="4094">
                  <c:v>10.448</c:v>
                </c:pt>
                <c:pt idx="4095">
                  <c:v>10.452999999999999</c:v>
                </c:pt>
                <c:pt idx="4096">
                  <c:v>10.426</c:v>
                </c:pt>
                <c:pt idx="4097">
                  <c:v>10.436</c:v>
                </c:pt>
                <c:pt idx="4098">
                  <c:v>10.430999999999999</c:v>
                </c:pt>
                <c:pt idx="4099">
                  <c:v>10.433</c:v>
                </c:pt>
                <c:pt idx="4100">
                  <c:v>10.449</c:v>
                </c:pt>
                <c:pt idx="4101">
                  <c:v>10.451000000000001</c:v>
                </c:pt>
                <c:pt idx="4102">
                  <c:v>10.43</c:v>
                </c:pt>
                <c:pt idx="4103">
                  <c:v>10.419</c:v>
                </c:pt>
                <c:pt idx="4104">
                  <c:v>10.433999999999999</c:v>
                </c:pt>
                <c:pt idx="4105">
                  <c:v>10.449</c:v>
                </c:pt>
                <c:pt idx="4106">
                  <c:v>10.414999999999999</c:v>
                </c:pt>
                <c:pt idx="4107">
                  <c:v>10.445</c:v>
                </c:pt>
                <c:pt idx="4108">
                  <c:v>10.444000000000001</c:v>
                </c:pt>
                <c:pt idx="4109">
                  <c:v>10.438000000000001</c:v>
                </c:pt>
                <c:pt idx="4110">
                  <c:v>10.435</c:v>
                </c:pt>
                <c:pt idx="4111">
                  <c:v>10.406000000000001</c:v>
                </c:pt>
                <c:pt idx="4112">
                  <c:v>10.462</c:v>
                </c:pt>
                <c:pt idx="4113">
                  <c:v>10.436</c:v>
                </c:pt>
                <c:pt idx="4114">
                  <c:v>10.445</c:v>
                </c:pt>
                <c:pt idx="4115">
                  <c:v>10.436999999999999</c:v>
                </c:pt>
                <c:pt idx="4116">
                  <c:v>10.432</c:v>
                </c:pt>
                <c:pt idx="4117">
                  <c:v>10.444000000000001</c:v>
                </c:pt>
                <c:pt idx="4118">
                  <c:v>10.435</c:v>
                </c:pt>
                <c:pt idx="4119">
                  <c:v>10.427</c:v>
                </c:pt>
                <c:pt idx="4120">
                  <c:v>10.444000000000001</c:v>
                </c:pt>
                <c:pt idx="4121">
                  <c:v>10.430999999999999</c:v>
                </c:pt>
                <c:pt idx="4122">
                  <c:v>10.422000000000001</c:v>
                </c:pt>
                <c:pt idx="4123">
                  <c:v>10.441000000000001</c:v>
                </c:pt>
                <c:pt idx="4124">
                  <c:v>10.451000000000001</c:v>
                </c:pt>
                <c:pt idx="4125">
                  <c:v>10.436999999999999</c:v>
                </c:pt>
                <c:pt idx="4126">
                  <c:v>10.459</c:v>
                </c:pt>
                <c:pt idx="4127">
                  <c:v>10.436</c:v>
                </c:pt>
                <c:pt idx="4128">
                  <c:v>10.430999999999999</c:v>
                </c:pt>
                <c:pt idx="4129">
                  <c:v>10.455</c:v>
                </c:pt>
                <c:pt idx="4130">
                  <c:v>10.452</c:v>
                </c:pt>
                <c:pt idx="4131">
                  <c:v>10.445</c:v>
                </c:pt>
                <c:pt idx="4132">
                  <c:v>10.439</c:v>
                </c:pt>
                <c:pt idx="4133">
                  <c:v>10.445</c:v>
                </c:pt>
                <c:pt idx="4134">
                  <c:v>10.446999999999999</c:v>
                </c:pt>
                <c:pt idx="4135">
                  <c:v>10.433999999999999</c:v>
                </c:pt>
                <c:pt idx="4136">
                  <c:v>10.448</c:v>
                </c:pt>
                <c:pt idx="4137">
                  <c:v>10.456</c:v>
                </c:pt>
                <c:pt idx="4138">
                  <c:v>10.451000000000001</c:v>
                </c:pt>
                <c:pt idx="4139">
                  <c:v>10.445</c:v>
                </c:pt>
                <c:pt idx="4140">
                  <c:v>10.446</c:v>
                </c:pt>
                <c:pt idx="4141">
                  <c:v>10.44</c:v>
                </c:pt>
                <c:pt idx="4142">
                  <c:v>10.454000000000001</c:v>
                </c:pt>
                <c:pt idx="4143">
                  <c:v>10.436999999999999</c:v>
                </c:pt>
                <c:pt idx="4144">
                  <c:v>10.439</c:v>
                </c:pt>
                <c:pt idx="4145">
                  <c:v>10.423</c:v>
                </c:pt>
                <c:pt idx="4146">
                  <c:v>10.452999999999999</c:v>
                </c:pt>
                <c:pt idx="4147">
                  <c:v>10.426</c:v>
                </c:pt>
                <c:pt idx="4148">
                  <c:v>10.446999999999999</c:v>
                </c:pt>
                <c:pt idx="4149">
                  <c:v>10.441000000000001</c:v>
                </c:pt>
                <c:pt idx="4150">
                  <c:v>10.443</c:v>
                </c:pt>
                <c:pt idx="4151">
                  <c:v>10.44</c:v>
                </c:pt>
                <c:pt idx="4152">
                  <c:v>10.436999999999999</c:v>
                </c:pt>
                <c:pt idx="4153">
                  <c:v>10.449</c:v>
                </c:pt>
                <c:pt idx="4154">
                  <c:v>10.445</c:v>
                </c:pt>
                <c:pt idx="4155">
                  <c:v>10.435</c:v>
                </c:pt>
                <c:pt idx="4156">
                  <c:v>10.436999999999999</c:v>
                </c:pt>
                <c:pt idx="4157">
                  <c:v>10.439</c:v>
                </c:pt>
                <c:pt idx="4158">
                  <c:v>10.446</c:v>
                </c:pt>
                <c:pt idx="4159">
                  <c:v>10.43</c:v>
                </c:pt>
                <c:pt idx="4160">
                  <c:v>10.451000000000001</c:v>
                </c:pt>
                <c:pt idx="4161">
                  <c:v>10.427</c:v>
                </c:pt>
                <c:pt idx="4162">
                  <c:v>10.467000000000001</c:v>
                </c:pt>
                <c:pt idx="4163">
                  <c:v>10.456</c:v>
                </c:pt>
                <c:pt idx="4164">
                  <c:v>10.446</c:v>
                </c:pt>
                <c:pt idx="4165">
                  <c:v>10.438000000000001</c:v>
                </c:pt>
                <c:pt idx="4166">
                  <c:v>10.425000000000001</c:v>
                </c:pt>
                <c:pt idx="4167">
                  <c:v>10.420999999999999</c:v>
                </c:pt>
                <c:pt idx="4168">
                  <c:v>10.448</c:v>
                </c:pt>
                <c:pt idx="4169">
                  <c:v>10.446</c:v>
                </c:pt>
                <c:pt idx="4170">
                  <c:v>10.448</c:v>
                </c:pt>
                <c:pt idx="4171">
                  <c:v>10.433</c:v>
                </c:pt>
                <c:pt idx="4172">
                  <c:v>10.465</c:v>
                </c:pt>
                <c:pt idx="4173">
                  <c:v>10.428000000000001</c:v>
                </c:pt>
                <c:pt idx="4174">
                  <c:v>10.45</c:v>
                </c:pt>
                <c:pt idx="4175">
                  <c:v>10.452</c:v>
                </c:pt>
                <c:pt idx="4176">
                  <c:v>10.439</c:v>
                </c:pt>
                <c:pt idx="4177">
                  <c:v>10.426</c:v>
                </c:pt>
                <c:pt idx="4178">
                  <c:v>10.436</c:v>
                </c:pt>
                <c:pt idx="4179">
                  <c:v>10.423</c:v>
                </c:pt>
                <c:pt idx="4180">
                  <c:v>10.413</c:v>
                </c:pt>
                <c:pt idx="4181">
                  <c:v>10.404</c:v>
                </c:pt>
                <c:pt idx="4182">
                  <c:v>10.416</c:v>
                </c:pt>
                <c:pt idx="4183">
                  <c:v>10.432</c:v>
                </c:pt>
                <c:pt idx="4184">
                  <c:v>10.385999999999999</c:v>
                </c:pt>
                <c:pt idx="4185">
                  <c:v>10.423999999999999</c:v>
                </c:pt>
                <c:pt idx="4186">
                  <c:v>10.425000000000001</c:v>
                </c:pt>
                <c:pt idx="4187">
                  <c:v>10.409000000000001</c:v>
                </c:pt>
                <c:pt idx="4188">
                  <c:v>10.426</c:v>
                </c:pt>
                <c:pt idx="4189">
                  <c:v>10.414</c:v>
                </c:pt>
                <c:pt idx="4190">
                  <c:v>10.404</c:v>
                </c:pt>
                <c:pt idx="4191">
                  <c:v>10.404</c:v>
                </c:pt>
                <c:pt idx="4192">
                  <c:v>10.398999999999999</c:v>
                </c:pt>
                <c:pt idx="4193">
                  <c:v>10.420999999999999</c:v>
                </c:pt>
                <c:pt idx="4194">
                  <c:v>10.420999999999999</c:v>
                </c:pt>
                <c:pt idx="4195">
                  <c:v>10.425000000000001</c:v>
                </c:pt>
                <c:pt idx="4196">
                  <c:v>10.429</c:v>
                </c:pt>
                <c:pt idx="4197">
                  <c:v>10.426</c:v>
                </c:pt>
                <c:pt idx="4198">
                  <c:v>10.432</c:v>
                </c:pt>
                <c:pt idx="4199">
                  <c:v>10.428000000000001</c:v>
                </c:pt>
                <c:pt idx="4200">
                  <c:v>10.423</c:v>
                </c:pt>
                <c:pt idx="4201">
                  <c:v>10.441000000000001</c:v>
                </c:pt>
                <c:pt idx="4202">
                  <c:v>10.427</c:v>
                </c:pt>
                <c:pt idx="4203">
                  <c:v>10.417</c:v>
                </c:pt>
                <c:pt idx="4204">
                  <c:v>10.427</c:v>
                </c:pt>
                <c:pt idx="4205">
                  <c:v>10.43</c:v>
                </c:pt>
                <c:pt idx="4206">
                  <c:v>10.43</c:v>
                </c:pt>
                <c:pt idx="4207">
                  <c:v>10.426</c:v>
                </c:pt>
                <c:pt idx="4208">
                  <c:v>10.401</c:v>
                </c:pt>
                <c:pt idx="4209">
                  <c:v>10.433999999999999</c:v>
                </c:pt>
                <c:pt idx="4210">
                  <c:v>10.433</c:v>
                </c:pt>
                <c:pt idx="4211">
                  <c:v>10.407999999999999</c:v>
                </c:pt>
                <c:pt idx="4212">
                  <c:v>10.425000000000001</c:v>
                </c:pt>
                <c:pt idx="4213">
                  <c:v>10.435</c:v>
                </c:pt>
                <c:pt idx="4214">
                  <c:v>10.419</c:v>
                </c:pt>
                <c:pt idx="4215">
                  <c:v>10.436999999999999</c:v>
                </c:pt>
                <c:pt idx="4216">
                  <c:v>10.449</c:v>
                </c:pt>
                <c:pt idx="4217">
                  <c:v>10.404999999999999</c:v>
                </c:pt>
                <c:pt idx="4218">
                  <c:v>10.391999999999999</c:v>
                </c:pt>
                <c:pt idx="4219">
                  <c:v>10.406000000000001</c:v>
                </c:pt>
                <c:pt idx="4220">
                  <c:v>10.412000000000001</c:v>
                </c:pt>
                <c:pt idx="4221">
                  <c:v>10.407999999999999</c:v>
                </c:pt>
                <c:pt idx="4222">
                  <c:v>10.4</c:v>
                </c:pt>
                <c:pt idx="4223">
                  <c:v>10.404</c:v>
                </c:pt>
                <c:pt idx="4224">
                  <c:v>10.404</c:v>
                </c:pt>
                <c:pt idx="4225">
                  <c:v>10.413</c:v>
                </c:pt>
                <c:pt idx="4226">
                  <c:v>10.423999999999999</c:v>
                </c:pt>
                <c:pt idx="4227">
                  <c:v>10.406000000000001</c:v>
                </c:pt>
                <c:pt idx="4228">
                  <c:v>10.409000000000001</c:v>
                </c:pt>
                <c:pt idx="4229">
                  <c:v>10.401999999999999</c:v>
                </c:pt>
                <c:pt idx="4230">
                  <c:v>10.391</c:v>
                </c:pt>
                <c:pt idx="4231">
                  <c:v>10.420999999999999</c:v>
                </c:pt>
                <c:pt idx="4232">
                  <c:v>10.406000000000001</c:v>
                </c:pt>
                <c:pt idx="4233">
                  <c:v>10.404999999999999</c:v>
                </c:pt>
                <c:pt idx="4234">
                  <c:v>10.423999999999999</c:v>
                </c:pt>
                <c:pt idx="4235">
                  <c:v>10.419</c:v>
                </c:pt>
                <c:pt idx="4236">
                  <c:v>10.413</c:v>
                </c:pt>
                <c:pt idx="4237">
                  <c:v>10.417</c:v>
                </c:pt>
                <c:pt idx="4238">
                  <c:v>10.414</c:v>
                </c:pt>
                <c:pt idx="4239">
                  <c:v>10.413</c:v>
                </c:pt>
                <c:pt idx="4240">
                  <c:v>10.438000000000001</c:v>
                </c:pt>
                <c:pt idx="4241">
                  <c:v>10.414999999999999</c:v>
                </c:pt>
                <c:pt idx="4242">
                  <c:v>10.423</c:v>
                </c:pt>
                <c:pt idx="4243">
                  <c:v>10.412000000000001</c:v>
                </c:pt>
                <c:pt idx="4244">
                  <c:v>10.446</c:v>
                </c:pt>
                <c:pt idx="4245">
                  <c:v>10.41</c:v>
                </c:pt>
                <c:pt idx="4246">
                  <c:v>10.436</c:v>
                </c:pt>
                <c:pt idx="4247">
                  <c:v>10.42</c:v>
                </c:pt>
                <c:pt idx="4248">
                  <c:v>10.430999999999999</c:v>
                </c:pt>
                <c:pt idx="4249">
                  <c:v>10.432</c:v>
                </c:pt>
                <c:pt idx="4250">
                  <c:v>10.430999999999999</c:v>
                </c:pt>
                <c:pt idx="4251">
                  <c:v>10.433999999999999</c:v>
                </c:pt>
                <c:pt idx="4252">
                  <c:v>10.43</c:v>
                </c:pt>
                <c:pt idx="4253">
                  <c:v>10.435</c:v>
                </c:pt>
                <c:pt idx="4254">
                  <c:v>10.445</c:v>
                </c:pt>
                <c:pt idx="4255">
                  <c:v>10.429</c:v>
                </c:pt>
                <c:pt idx="4256">
                  <c:v>10.433</c:v>
                </c:pt>
                <c:pt idx="4257">
                  <c:v>10.423999999999999</c:v>
                </c:pt>
                <c:pt idx="4258">
                  <c:v>10.436</c:v>
                </c:pt>
                <c:pt idx="4259">
                  <c:v>10.446</c:v>
                </c:pt>
                <c:pt idx="4260">
                  <c:v>10.428000000000001</c:v>
                </c:pt>
                <c:pt idx="4261">
                  <c:v>10.409000000000001</c:v>
                </c:pt>
                <c:pt idx="4262">
                  <c:v>10.420999999999999</c:v>
                </c:pt>
                <c:pt idx="4263">
                  <c:v>10.432</c:v>
                </c:pt>
                <c:pt idx="4264">
                  <c:v>10.442</c:v>
                </c:pt>
                <c:pt idx="4265">
                  <c:v>10.425000000000001</c:v>
                </c:pt>
                <c:pt idx="4266">
                  <c:v>10.425000000000001</c:v>
                </c:pt>
                <c:pt idx="4267">
                  <c:v>10.413</c:v>
                </c:pt>
                <c:pt idx="4268">
                  <c:v>10.429</c:v>
                </c:pt>
                <c:pt idx="4269">
                  <c:v>10.419</c:v>
                </c:pt>
                <c:pt idx="4270">
                  <c:v>10.416</c:v>
                </c:pt>
                <c:pt idx="4271">
                  <c:v>10.401</c:v>
                </c:pt>
                <c:pt idx="4272">
                  <c:v>10.427</c:v>
                </c:pt>
                <c:pt idx="4273">
                  <c:v>10.430999999999999</c:v>
                </c:pt>
                <c:pt idx="4274">
                  <c:v>10.414</c:v>
                </c:pt>
                <c:pt idx="4275">
                  <c:v>10.413</c:v>
                </c:pt>
                <c:pt idx="4276">
                  <c:v>10.428000000000001</c:v>
                </c:pt>
                <c:pt idx="4277">
                  <c:v>10.426</c:v>
                </c:pt>
                <c:pt idx="4278">
                  <c:v>10.407</c:v>
                </c:pt>
                <c:pt idx="4279">
                  <c:v>10.414</c:v>
                </c:pt>
                <c:pt idx="4280">
                  <c:v>10.404</c:v>
                </c:pt>
                <c:pt idx="4281">
                  <c:v>10.439</c:v>
                </c:pt>
                <c:pt idx="4282">
                  <c:v>10.403</c:v>
                </c:pt>
                <c:pt idx="4283">
                  <c:v>10.388</c:v>
                </c:pt>
                <c:pt idx="4284">
                  <c:v>10.385</c:v>
                </c:pt>
                <c:pt idx="4285">
                  <c:v>10.398</c:v>
                </c:pt>
                <c:pt idx="4286">
                  <c:v>10.412000000000001</c:v>
                </c:pt>
                <c:pt idx="4287">
                  <c:v>10.412000000000001</c:v>
                </c:pt>
                <c:pt idx="4288">
                  <c:v>10.42</c:v>
                </c:pt>
                <c:pt idx="4289">
                  <c:v>10.396000000000001</c:v>
                </c:pt>
                <c:pt idx="4290">
                  <c:v>10.404</c:v>
                </c:pt>
                <c:pt idx="4291">
                  <c:v>10.422000000000001</c:v>
                </c:pt>
                <c:pt idx="4292">
                  <c:v>10.414999999999999</c:v>
                </c:pt>
                <c:pt idx="4293">
                  <c:v>10.394</c:v>
                </c:pt>
                <c:pt idx="4294">
                  <c:v>10.397</c:v>
                </c:pt>
                <c:pt idx="4295">
                  <c:v>10.398999999999999</c:v>
                </c:pt>
                <c:pt idx="4296">
                  <c:v>10.397</c:v>
                </c:pt>
                <c:pt idx="4297">
                  <c:v>10.4</c:v>
                </c:pt>
                <c:pt idx="4298">
                  <c:v>10.396000000000001</c:v>
                </c:pt>
                <c:pt idx="4299">
                  <c:v>10.396000000000001</c:v>
                </c:pt>
                <c:pt idx="4300">
                  <c:v>10.401</c:v>
                </c:pt>
                <c:pt idx="4301">
                  <c:v>10.397</c:v>
                </c:pt>
                <c:pt idx="4302">
                  <c:v>10.397</c:v>
                </c:pt>
                <c:pt idx="4303">
                  <c:v>10.398999999999999</c:v>
                </c:pt>
                <c:pt idx="4304">
                  <c:v>10.407</c:v>
                </c:pt>
                <c:pt idx="4305">
                  <c:v>10.41</c:v>
                </c:pt>
                <c:pt idx="4306">
                  <c:v>10.412000000000001</c:v>
                </c:pt>
                <c:pt idx="4307">
                  <c:v>10.41</c:v>
                </c:pt>
                <c:pt idx="4308">
                  <c:v>10.416</c:v>
                </c:pt>
                <c:pt idx="4309">
                  <c:v>10.414</c:v>
                </c:pt>
                <c:pt idx="4310">
                  <c:v>10.413</c:v>
                </c:pt>
                <c:pt idx="4311">
                  <c:v>10.416</c:v>
                </c:pt>
                <c:pt idx="4312">
                  <c:v>10.414999999999999</c:v>
                </c:pt>
                <c:pt idx="4313">
                  <c:v>10.41</c:v>
                </c:pt>
                <c:pt idx="4314">
                  <c:v>10.414</c:v>
                </c:pt>
                <c:pt idx="4315">
                  <c:v>10.416</c:v>
                </c:pt>
                <c:pt idx="4316">
                  <c:v>10.41</c:v>
                </c:pt>
                <c:pt idx="4317">
                  <c:v>10.413</c:v>
                </c:pt>
                <c:pt idx="4318">
                  <c:v>10.414</c:v>
                </c:pt>
                <c:pt idx="4319">
                  <c:v>10.425000000000001</c:v>
                </c:pt>
                <c:pt idx="4320">
                  <c:v>10.426</c:v>
                </c:pt>
                <c:pt idx="4321">
                  <c:v>10.423999999999999</c:v>
                </c:pt>
                <c:pt idx="4322">
                  <c:v>10.432</c:v>
                </c:pt>
                <c:pt idx="4323">
                  <c:v>10.435</c:v>
                </c:pt>
                <c:pt idx="4324">
                  <c:v>10.436</c:v>
                </c:pt>
                <c:pt idx="4325">
                  <c:v>10.435</c:v>
                </c:pt>
                <c:pt idx="4326">
                  <c:v>10.433999999999999</c:v>
                </c:pt>
                <c:pt idx="4327">
                  <c:v>10.439</c:v>
                </c:pt>
                <c:pt idx="4328">
                  <c:v>10.433</c:v>
                </c:pt>
                <c:pt idx="4329">
                  <c:v>10.439</c:v>
                </c:pt>
                <c:pt idx="4330">
                  <c:v>10.433999999999999</c:v>
                </c:pt>
                <c:pt idx="4331">
                  <c:v>10.438000000000001</c:v>
                </c:pt>
                <c:pt idx="4332">
                  <c:v>10.441000000000001</c:v>
                </c:pt>
                <c:pt idx="4333">
                  <c:v>10.442</c:v>
                </c:pt>
                <c:pt idx="4334">
                  <c:v>10.446</c:v>
                </c:pt>
                <c:pt idx="4335">
                  <c:v>10.445</c:v>
                </c:pt>
                <c:pt idx="4336">
                  <c:v>10.446</c:v>
                </c:pt>
                <c:pt idx="4337">
                  <c:v>10.452999999999999</c:v>
                </c:pt>
                <c:pt idx="4338">
                  <c:v>10.448</c:v>
                </c:pt>
                <c:pt idx="4339">
                  <c:v>10.448</c:v>
                </c:pt>
                <c:pt idx="4340">
                  <c:v>10.45</c:v>
                </c:pt>
                <c:pt idx="4341">
                  <c:v>10.451000000000001</c:v>
                </c:pt>
                <c:pt idx="4342">
                  <c:v>10.448</c:v>
                </c:pt>
                <c:pt idx="4343">
                  <c:v>10.448</c:v>
                </c:pt>
                <c:pt idx="4344">
                  <c:v>10.406000000000001</c:v>
                </c:pt>
                <c:pt idx="4345">
                  <c:v>10.5388</c:v>
                </c:pt>
                <c:pt idx="4346">
                  <c:v>10.541399999999999</c:v>
                </c:pt>
                <c:pt idx="4347">
                  <c:v>10.5383</c:v>
                </c:pt>
                <c:pt idx="4348">
                  <c:v>10.5528</c:v>
                </c:pt>
                <c:pt idx="4349">
                  <c:v>10.519</c:v>
                </c:pt>
                <c:pt idx="4350">
                  <c:v>10.5265</c:v>
                </c:pt>
                <c:pt idx="4351">
                  <c:v>10.5487</c:v>
                </c:pt>
                <c:pt idx="4352">
                  <c:v>10.528600000000001</c:v>
                </c:pt>
                <c:pt idx="4353">
                  <c:v>10.5245</c:v>
                </c:pt>
                <c:pt idx="4354">
                  <c:v>10.5427</c:v>
                </c:pt>
                <c:pt idx="4355">
                  <c:v>10.507999999999999</c:v>
                </c:pt>
                <c:pt idx="4356">
                  <c:v>10.445</c:v>
                </c:pt>
                <c:pt idx="4357">
                  <c:v>10.348000000000001</c:v>
                </c:pt>
                <c:pt idx="4358">
                  <c:v>10.363</c:v>
                </c:pt>
                <c:pt idx="4359">
                  <c:v>10.347</c:v>
                </c:pt>
                <c:pt idx="4360">
                  <c:v>10.372999999999999</c:v>
                </c:pt>
                <c:pt idx="4361">
                  <c:v>10.385999999999999</c:v>
                </c:pt>
                <c:pt idx="4362">
                  <c:v>10.365</c:v>
                </c:pt>
                <c:pt idx="4363">
                  <c:v>10.345000000000001</c:v>
                </c:pt>
                <c:pt idx="4364">
                  <c:v>10.363</c:v>
                </c:pt>
                <c:pt idx="4365">
                  <c:v>10.353</c:v>
                </c:pt>
                <c:pt idx="4366">
                  <c:v>10.364000000000001</c:v>
                </c:pt>
                <c:pt idx="4367">
                  <c:v>10.368</c:v>
                </c:pt>
                <c:pt idx="4368">
                  <c:v>10.372999999999999</c:v>
                </c:pt>
                <c:pt idx="4369">
                  <c:v>10.355</c:v>
                </c:pt>
                <c:pt idx="4370">
                  <c:v>10.359</c:v>
                </c:pt>
                <c:pt idx="4371">
                  <c:v>10.371</c:v>
                </c:pt>
                <c:pt idx="4372">
                  <c:v>10.43</c:v>
                </c:pt>
                <c:pt idx="4373">
                  <c:v>10.565</c:v>
                </c:pt>
                <c:pt idx="4374">
                  <c:v>10.568</c:v>
                </c:pt>
                <c:pt idx="4375">
                  <c:v>10.563000000000001</c:v>
                </c:pt>
                <c:pt idx="4376">
                  <c:v>10.565</c:v>
                </c:pt>
                <c:pt idx="4377">
                  <c:v>10.615</c:v>
                </c:pt>
                <c:pt idx="4378">
                  <c:v>10.955</c:v>
                </c:pt>
                <c:pt idx="4379">
                  <c:v>10.802</c:v>
                </c:pt>
                <c:pt idx="4380">
                  <c:v>10.919</c:v>
                </c:pt>
                <c:pt idx="4381">
                  <c:v>10.906000000000001</c:v>
                </c:pt>
                <c:pt idx="4382">
                  <c:v>10.952999999999999</c:v>
                </c:pt>
                <c:pt idx="4383">
                  <c:v>10.173</c:v>
                </c:pt>
                <c:pt idx="4384">
                  <c:v>10.756</c:v>
                </c:pt>
                <c:pt idx="4385">
                  <c:v>11.061999999999999</c:v>
                </c:pt>
                <c:pt idx="4386">
                  <c:v>11.316000000000001</c:v>
                </c:pt>
                <c:pt idx="4387">
                  <c:v>11.577999999999999</c:v>
                </c:pt>
                <c:pt idx="4388">
                  <c:v>11.593</c:v>
                </c:pt>
                <c:pt idx="4389">
                  <c:v>11.282999999999999</c:v>
                </c:pt>
                <c:pt idx="4390">
                  <c:v>11.282999999999999</c:v>
                </c:pt>
                <c:pt idx="4391">
                  <c:v>11.284000000000001</c:v>
                </c:pt>
                <c:pt idx="4392">
                  <c:v>11.281000000000001</c:v>
                </c:pt>
                <c:pt idx="4393">
                  <c:v>11.289</c:v>
                </c:pt>
                <c:pt idx="4394">
                  <c:v>11.291</c:v>
                </c:pt>
                <c:pt idx="4395">
                  <c:v>11.292</c:v>
                </c:pt>
                <c:pt idx="4396">
                  <c:v>11.314</c:v>
                </c:pt>
                <c:pt idx="4397">
                  <c:v>11.308</c:v>
                </c:pt>
                <c:pt idx="4398">
                  <c:v>11.308</c:v>
                </c:pt>
                <c:pt idx="4399">
                  <c:v>11.297000000000001</c:v>
                </c:pt>
                <c:pt idx="4400">
                  <c:v>11.301</c:v>
                </c:pt>
                <c:pt idx="4401">
                  <c:v>11.298999999999999</c:v>
                </c:pt>
                <c:pt idx="4402">
                  <c:v>11.291</c:v>
                </c:pt>
                <c:pt idx="4403">
                  <c:v>11.317</c:v>
                </c:pt>
                <c:pt idx="4404">
                  <c:v>11.304</c:v>
                </c:pt>
                <c:pt idx="4405">
                  <c:v>11.305</c:v>
                </c:pt>
                <c:pt idx="4406">
                  <c:v>11.305</c:v>
                </c:pt>
                <c:pt idx="4407">
                  <c:v>11.295</c:v>
                </c:pt>
                <c:pt idx="4408">
                  <c:v>11.289</c:v>
                </c:pt>
                <c:pt idx="4409">
                  <c:v>11.302</c:v>
                </c:pt>
                <c:pt idx="4410">
                  <c:v>11.292999999999999</c:v>
                </c:pt>
                <c:pt idx="4411">
                  <c:v>11.305999999999999</c:v>
                </c:pt>
                <c:pt idx="4412">
                  <c:v>11.311999999999999</c:v>
                </c:pt>
                <c:pt idx="4413">
                  <c:v>11.311</c:v>
                </c:pt>
                <c:pt idx="4414">
                  <c:v>11.326000000000001</c:v>
                </c:pt>
                <c:pt idx="4415">
                  <c:v>11.327999999999999</c:v>
                </c:pt>
                <c:pt idx="4416">
                  <c:v>11.32</c:v>
                </c:pt>
                <c:pt idx="4417">
                  <c:v>11.315</c:v>
                </c:pt>
                <c:pt idx="4418">
                  <c:v>11.317</c:v>
                </c:pt>
                <c:pt idx="4419">
                  <c:v>11.329000000000001</c:v>
                </c:pt>
                <c:pt idx="4420">
                  <c:v>11.319000000000001</c:v>
                </c:pt>
                <c:pt idx="4421">
                  <c:v>11.319000000000001</c:v>
                </c:pt>
                <c:pt idx="4422">
                  <c:v>11.32</c:v>
                </c:pt>
                <c:pt idx="4423">
                  <c:v>11.314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FF-41BB-8483-B48FA0EB2B97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dPt>
            <c:idx val="48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AFF-41BB-8483-B48FA0EB2B97}"/>
              </c:ext>
            </c:extLst>
          </c:dPt>
          <c:dPt>
            <c:idx val="49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AFF-41BB-8483-B48FA0EB2B97}"/>
              </c:ext>
            </c:extLst>
          </c:dPt>
          <c:dPt>
            <c:idx val="50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AFF-41BB-8483-B48FA0EB2B97}"/>
              </c:ext>
            </c:extLst>
          </c:dPt>
          <c:dPt>
            <c:idx val="51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AFF-41BB-8483-B48FA0EB2B97}"/>
              </c:ext>
            </c:extLst>
          </c:dPt>
          <c:dPt>
            <c:idx val="52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AFF-41BB-8483-B48FA0EB2B97}"/>
              </c:ext>
            </c:extLst>
          </c:dPt>
          <c:dPt>
            <c:idx val="53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2AFF-41BB-8483-B48FA0EB2B97}"/>
              </c:ext>
            </c:extLst>
          </c:dPt>
          <c:dPt>
            <c:idx val="54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AFF-41BB-8483-B48FA0EB2B97}"/>
              </c:ext>
            </c:extLst>
          </c:dPt>
          <c:dPt>
            <c:idx val="55"/>
            <c:marker>
              <c:symbol val="circle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2AFF-41BB-8483-B48FA0EB2B97}"/>
              </c:ext>
            </c:extLst>
          </c:dPt>
          <c:xVal>
            <c:numRef>
              <c:f>Index!$N$24:$N$300</c:f>
              <c:numCache>
                <c:formatCode>0.00</c:formatCode>
                <c:ptCount val="277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9197.2853999999352</c:v>
                </c:pt>
                <c:pt idx="124">
                  <c:v>9197.312200000044</c:v>
                </c:pt>
                <c:pt idx="125">
                  <c:v>9197.3676999998279</c:v>
                </c:pt>
                <c:pt idx="126">
                  <c:v>9197.3898000000045</c:v>
                </c:pt>
                <c:pt idx="127">
                  <c:v>9197.4237999999896</c:v>
                </c:pt>
                <c:pt idx="128">
                  <c:v>9197.4490000000224</c:v>
                </c:pt>
                <c:pt idx="129">
                  <c:v>9197.4648000001907</c:v>
                </c:pt>
                <c:pt idx="130">
                  <c:v>9198.2779000001028</c:v>
                </c:pt>
                <c:pt idx="131">
                  <c:v>9198.3742999997921</c:v>
                </c:pt>
                <c:pt idx="132">
                  <c:v>9198.3640000000596</c:v>
                </c:pt>
                <c:pt idx="133">
                  <c:v>9198.410800000187</c:v>
                </c:pt>
                <c:pt idx="134">
                  <c:v>9198.6195000000298</c:v>
                </c:pt>
                <c:pt idx="135">
                  <c:v>9199.2798939119093</c:v>
                </c:pt>
                <c:pt idx="136">
                  <c:v>9199.3843000000343</c:v>
                </c:pt>
                <c:pt idx="137">
                  <c:v>9199.3272000001743</c:v>
                </c:pt>
                <c:pt idx="138">
                  <c:v>9199.3670000000857</c:v>
                </c:pt>
                <c:pt idx="139">
                  <c:v>9199.3300000000745</c:v>
                </c:pt>
                <c:pt idx="140">
                  <c:v>9199.3645999999717</c:v>
                </c:pt>
                <c:pt idx="141">
                  <c:v>9199.3900000001304</c:v>
                </c:pt>
                <c:pt idx="142">
                  <c:v>9199.4029000001028</c:v>
                </c:pt>
                <c:pt idx="143">
                  <c:v>9199.494099999778</c:v>
                </c:pt>
                <c:pt idx="144">
                  <c:v>9199.6168999997899</c:v>
                </c:pt>
                <c:pt idx="145">
                  <c:v>9200.2718000002205</c:v>
                </c:pt>
                <c:pt idx="146">
                  <c:v>9200.3327999999747</c:v>
                </c:pt>
                <c:pt idx="147">
                  <c:v>9200.3565000002272</c:v>
                </c:pt>
                <c:pt idx="148">
                  <c:v>9200.6066000000574</c:v>
                </c:pt>
                <c:pt idx="149">
                  <c:v>9200.6178000001237</c:v>
                </c:pt>
                <c:pt idx="150">
                  <c:v>9200.6411999999546</c:v>
                </c:pt>
                <c:pt idx="151">
                  <c:v>9201.3190000001341</c:v>
                </c:pt>
                <c:pt idx="152">
                  <c:v>9201.3555999998935</c:v>
                </c:pt>
                <c:pt idx="153">
                  <c:v>9201.3796000001021</c:v>
                </c:pt>
                <c:pt idx="154">
                  <c:v>9201.565700000152</c:v>
                </c:pt>
                <c:pt idx="155">
                  <c:v>9201.622899999842</c:v>
                </c:pt>
                <c:pt idx="156">
                  <c:v>9201.6976999999024</c:v>
                </c:pt>
                <c:pt idx="157">
                  <c:v>9202.3327999999747</c:v>
                </c:pt>
                <c:pt idx="158">
                  <c:v>9202.4854999999516</c:v>
                </c:pt>
                <c:pt idx="159">
                  <c:v>9202.6375000001863</c:v>
                </c:pt>
                <c:pt idx="160">
                  <c:v>9203.7455000001937</c:v>
                </c:pt>
                <c:pt idx="161">
                  <c:v>9204.2321000001393</c:v>
                </c:pt>
                <c:pt idx="162">
                  <c:v>9204.3371999999508</c:v>
                </c:pt>
                <c:pt idx="163">
                  <c:v>9204.3218999998644</c:v>
                </c:pt>
                <c:pt idx="164">
                  <c:v>9204.3481282349676</c:v>
                </c:pt>
                <c:pt idx="165">
                  <c:v>9205.3270000000484</c:v>
                </c:pt>
                <c:pt idx="166">
                  <c:v>9206.3506999998353</c:v>
                </c:pt>
                <c:pt idx="167">
                  <c:v>9207.4298000000417</c:v>
                </c:pt>
                <c:pt idx="168">
                  <c:v>9207.5301000000909</c:v>
                </c:pt>
                <c:pt idx="169">
                  <c:v>9208.2606999999844</c:v>
                </c:pt>
                <c:pt idx="170">
                  <c:v>9208.3821000000462</c:v>
                </c:pt>
                <c:pt idx="171">
                  <c:v>9208.4446000000462</c:v>
                </c:pt>
                <c:pt idx="172">
                  <c:v>9209.3377000000328</c:v>
                </c:pt>
                <c:pt idx="173">
                  <c:v>9210.2226999998093</c:v>
                </c:pt>
                <c:pt idx="174">
                  <c:v>9210.3527000001632</c:v>
                </c:pt>
                <c:pt idx="175">
                  <c:v>9210.3401000001468</c:v>
                </c:pt>
                <c:pt idx="176">
                  <c:v>9210.7083000000566</c:v>
                </c:pt>
                <c:pt idx="177">
                  <c:v>9211.2536999997683</c:v>
                </c:pt>
                <c:pt idx="178">
                  <c:v>9211.3536000000313</c:v>
                </c:pt>
                <c:pt idx="179">
                  <c:v>9211.3561999998055</c:v>
                </c:pt>
                <c:pt idx="180">
                  <c:v>9211.3668999997899</c:v>
                </c:pt>
                <c:pt idx="181">
                  <c:v>9210.5011999998242</c:v>
                </c:pt>
                <c:pt idx="182">
                  <c:v>9212.2839999999851</c:v>
                </c:pt>
                <c:pt idx="183">
                  <c:v>9213.3100000000559</c:v>
                </c:pt>
                <c:pt idx="184">
                  <c:v>9213.7014999999665</c:v>
                </c:pt>
                <c:pt idx="185">
                  <c:v>9214.3484999998473</c:v>
                </c:pt>
                <c:pt idx="186">
                  <c:v>9214.3975999997929</c:v>
                </c:pt>
                <c:pt idx="187">
                  <c:v>9215.2752999998629</c:v>
                </c:pt>
                <c:pt idx="188">
                  <c:v>9215.3538000001572</c:v>
                </c:pt>
                <c:pt idx="189">
                  <c:v>9216.7072000000626</c:v>
                </c:pt>
                <c:pt idx="190">
                  <c:v>9217.2507000002079</c:v>
                </c:pt>
                <c:pt idx="191">
                  <c:v>9217.3053999999538</c:v>
                </c:pt>
                <c:pt idx="192">
                  <c:v>9217.6598000000231</c:v>
                </c:pt>
                <c:pt idx="193">
                  <c:v>9220.649799999781</c:v>
                </c:pt>
                <c:pt idx="194">
                  <c:v>9221.341899999883</c:v>
                </c:pt>
                <c:pt idx="195">
                  <c:v>9222.5805000001565</c:v>
                </c:pt>
              </c:numCache>
            </c:numRef>
          </c:xVal>
          <c:yVal>
            <c:numRef>
              <c:f>Index!$O$24:$O$3004</c:f>
              <c:numCache>
                <c:formatCode>General</c:formatCode>
                <c:ptCount val="2981"/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8</c:v>
                </c:pt>
                <c:pt idx="21">
                  <c:v>8</c:v>
                </c:pt>
                <c:pt idx="22">
                  <c:v>8</c:v>
                </c:pt>
                <c:pt idx="23">
                  <c:v>8</c:v>
                </c:pt>
                <c:pt idx="24">
                  <c:v>8</c:v>
                </c:pt>
                <c:pt idx="25">
                  <c:v>8</c:v>
                </c:pt>
                <c:pt idx="26">
                  <c:v>8</c:v>
                </c:pt>
                <c:pt idx="27">
                  <c:v>8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8</c:v>
                </c:pt>
                <c:pt idx="36">
                  <c:v>8</c:v>
                </c:pt>
                <c:pt idx="37">
                  <c:v>8</c:v>
                </c:pt>
                <c:pt idx="38">
                  <c:v>8</c:v>
                </c:pt>
                <c:pt idx="39">
                  <c:v>8</c:v>
                </c:pt>
                <c:pt idx="40">
                  <c:v>8</c:v>
                </c:pt>
                <c:pt idx="41">
                  <c:v>8</c:v>
                </c:pt>
                <c:pt idx="42">
                  <c:v>8</c:v>
                </c:pt>
                <c:pt idx="43">
                  <c:v>8</c:v>
                </c:pt>
                <c:pt idx="44">
                  <c:v>8</c:v>
                </c:pt>
                <c:pt idx="45">
                  <c:v>8</c:v>
                </c:pt>
                <c:pt idx="46">
                  <c:v>8</c:v>
                </c:pt>
                <c:pt idx="47">
                  <c:v>8</c:v>
                </c:pt>
                <c:pt idx="48">
                  <c:v>8</c:v>
                </c:pt>
                <c:pt idx="49">
                  <c:v>8</c:v>
                </c:pt>
                <c:pt idx="50">
                  <c:v>8</c:v>
                </c:pt>
                <c:pt idx="51">
                  <c:v>8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8</c:v>
                </c:pt>
                <c:pt idx="61">
                  <c:v>8</c:v>
                </c:pt>
                <c:pt idx="62">
                  <c:v>8</c:v>
                </c:pt>
                <c:pt idx="63">
                  <c:v>8</c:v>
                </c:pt>
                <c:pt idx="64">
                  <c:v>8</c:v>
                </c:pt>
                <c:pt idx="65">
                  <c:v>8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8</c:v>
                </c:pt>
                <c:pt idx="73">
                  <c:v>8</c:v>
                </c:pt>
                <c:pt idx="74">
                  <c:v>8</c:v>
                </c:pt>
                <c:pt idx="75">
                  <c:v>8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8</c:v>
                </c:pt>
                <c:pt idx="85">
                  <c:v>8</c:v>
                </c:pt>
                <c:pt idx="86">
                  <c:v>8</c:v>
                </c:pt>
                <c:pt idx="87">
                  <c:v>8</c:v>
                </c:pt>
                <c:pt idx="88">
                  <c:v>8</c:v>
                </c:pt>
                <c:pt idx="89">
                  <c:v>8</c:v>
                </c:pt>
                <c:pt idx="90">
                  <c:v>8</c:v>
                </c:pt>
                <c:pt idx="91">
                  <c:v>8</c:v>
                </c:pt>
                <c:pt idx="92">
                  <c:v>8</c:v>
                </c:pt>
                <c:pt idx="93">
                  <c:v>8</c:v>
                </c:pt>
                <c:pt idx="94">
                  <c:v>8</c:v>
                </c:pt>
                <c:pt idx="95">
                  <c:v>8</c:v>
                </c:pt>
                <c:pt idx="96">
                  <c:v>8</c:v>
                </c:pt>
                <c:pt idx="97">
                  <c:v>8</c:v>
                </c:pt>
                <c:pt idx="98">
                  <c:v>8</c:v>
                </c:pt>
                <c:pt idx="99">
                  <c:v>8</c:v>
                </c:pt>
                <c:pt idx="100">
                  <c:v>8</c:v>
                </c:pt>
                <c:pt idx="101">
                  <c:v>8</c:v>
                </c:pt>
                <c:pt idx="102">
                  <c:v>8</c:v>
                </c:pt>
                <c:pt idx="103">
                  <c:v>8</c:v>
                </c:pt>
                <c:pt idx="104">
                  <c:v>8</c:v>
                </c:pt>
                <c:pt idx="105">
                  <c:v>8</c:v>
                </c:pt>
                <c:pt idx="106">
                  <c:v>8</c:v>
                </c:pt>
                <c:pt idx="107">
                  <c:v>8</c:v>
                </c:pt>
                <c:pt idx="108">
                  <c:v>8</c:v>
                </c:pt>
                <c:pt idx="109">
                  <c:v>8</c:v>
                </c:pt>
                <c:pt idx="110">
                  <c:v>8</c:v>
                </c:pt>
                <c:pt idx="111">
                  <c:v>8</c:v>
                </c:pt>
                <c:pt idx="112">
                  <c:v>8</c:v>
                </c:pt>
                <c:pt idx="113">
                  <c:v>8</c:v>
                </c:pt>
                <c:pt idx="114">
                  <c:v>8</c:v>
                </c:pt>
                <c:pt idx="115">
                  <c:v>8</c:v>
                </c:pt>
                <c:pt idx="116">
                  <c:v>8</c:v>
                </c:pt>
                <c:pt idx="117">
                  <c:v>8</c:v>
                </c:pt>
                <c:pt idx="118">
                  <c:v>8</c:v>
                </c:pt>
                <c:pt idx="119">
                  <c:v>8</c:v>
                </c:pt>
                <c:pt idx="120">
                  <c:v>8</c:v>
                </c:pt>
                <c:pt idx="121">
                  <c:v>8</c:v>
                </c:pt>
                <c:pt idx="122">
                  <c:v>8</c:v>
                </c:pt>
                <c:pt idx="123">
                  <c:v>8</c:v>
                </c:pt>
                <c:pt idx="124">
                  <c:v>8</c:v>
                </c:pt>
                <c:pt idx="125">
                  <c:v>8</c:v>
                </c:pt>
                <c:pt idx="126">
                  <c:v>8</c:v>
                </c:pt>
                <c:pt idx="127">
                  <c:v>8</c:v>
                </c:pt>
                <c:pt idx="128">
                  <c:v>8</c:v>
                </c:pt>
                <c:pt idx="129">
                  <c:v>8</c:v>
                </c:pt>
                <c:pt idx="130">
                  <c:v>8</c:v>
                </c:pt>
                <c:pt idx="131">
                  <c:v>8</c:v>
                </c:pt>
                <c:pt idx="132">
                  <c:v>8</c:v>
                </c:pt>
                <c:pt idx="133">
                  <c:v>8</c:v>
                </c:pt>
                <c:pt idx="134">
                  <c:v>8</c:v>
                </c:pt>
                <c:pt idx="135">
                  <c:v>8</c:v>
                </c:pt>
                <c:pt idx="136">
                  <c:v>8</c:v>
                </c:pt>
                <c:pt idx="137">
                  <c:v>8</c:v>
                </c:pt>
                <c:pt idx="138">
                  <c:v>8</c:v>
                </c:pt>
                <c:pt idx="139">
                  <c:v>8</c:v>
                </c:pt>
                <c:pt idx="140">
                  <c:v>8</c:v>
                </c:pt>
                <c:pt idx="141">
                  <c:v>8</c:v>
                </c:pt>
                <c:pt idx="142">
                  <c:v>8</c:v>
                </c:pt>
                <c:pt idx="143">
                  <c:v>8</c:v>
                </c:pt>
                <c:pt idx="144">
                  <c:v>8</c:v>
                </c:pt>
                <c:pt idx="145">
                  <c:v>8</c:v>
                </c:pt>
                <c:pt idx="146">
                  <c:v>8</c:v>
                </c:pt>
                <c:pt idx="147">
                  <c:v>8</c:v>
                </c:pt>
                <c:pt idx="148">
                  <c:v>8</c:v>
                </c:pt>
                <c:pt idx="149">
                  <c:v>8</c:v>
                </c:pt>
                <c:pt idx="150">
                  <c:v>8</c:v>
                </c:pt>
                <c:pt idx="151">
                  <c:v>8</c:v>
                </c:pt>
                <c:pt idx="152">
                  <c:v>8</c:v>
                </c:pt>
                <c:pt idx="153">
                  <c:v>8</c:v>
                </c:pt>
                <c:pt idx="154">
                  <c:v>8</c:v>
                </c:pt>
                <c:pt idx="155">
                  <c:v>8</c:v>
                </c:pt>
                <c:pt idx="156">
                  <c:v>8</c:v>
                </c:pt>
                <c:pt idx="157">
                  <c:v>8</c:v>
                </c:pt>
                <c:pt idx="158">
                  <c:v>8</c:v>
                </c:pt>
                <c:pt idx="159">
                  <c:v>8</c:v>
                </c:pt>
                <c:pt idx="160">
                  <c:v>8</c:v>
                </c:pt>
                <c:pt idx="161">
                  <c:v>8</c:v>
                </c:pt>
                <c:pt idx="162">
                  <c:v>8</c:v>
                </c:pt>
                <c:pt idx="163">
                  <c:v>8</c:v>
                </c:pt>
                <c:pt idx="164">
                  <c:v>8</c:v>
                </c:pt>
                <c:pt idx="165">
                  <c:v>8</c:v>
                </c:pt>
                <c:pt idx="166">
                  <c:v>8</c:v>
                </c:pt>
                <c:pt idx="167">
                  <c:v>8</c:v>
                </c:pt>
                <c:pt idx="168">
                  <c:v>8</c:v>
                </c:pt>
                <c:pt idx="169">
                  <c:v>8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</c:v>
                </c:pt>
                <c:pt idx="175">
                  <c:v>8</c:v>
                </c:pt>
                <c:pt idx="176">
                  <c:v>8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8</c:v>
                </c:pt>
                <c:pt idx="181">
                  <c:v>8</c:v>
                </c:pt>
                <c:pt idx="182">
                  <c:v>8</c:v>
                </c:pt>
                <c:pt idx="183">
                  <c:v>8</c:v>
                </c:pt>
                <c:pt idx="184">
                  <c:v>8</c:v>
                </c:pt>
                <c:pt idx="185">
                  <c:v>8</c:v>
                </c:pt>
                <c:pt idx="186">
                  <c:v>8</c:v>
                </c:pt>
                <c:pt idx="187">
                  <c:v>8</c:v>
                </c:pt>
                <c:pt idx="188">
                  <c:v>8</c:v>
                </c:pt>
                <c:pt idx="189">
                  <c:v>8</c:v>
                </c:pt>
                <c:pt idx="190">
                  <c:v>8</c:v>
                </c:pt>
                <c:pt idx="191">
                  <c:v>8</c:v>
                </c:pt>
                <c:pt idx="192">
                  <c:v>8</c:v>
                </c:pt>
                <c:pt idx="193">
                  <c:v>8</c:v>
                </c:pt>
                <c:pt idx="194">
                  <c:v>8</c:v>
                </c:pt>
                <c:pt idx="195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AFF-41BB-8483-B48FA0EB2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2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2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AE-4680-873C-F7893948C905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0" formatCode="General">
                  <c:v>0</c:v>
                </c:pt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9197.312200000044</c:v>
                </c:pt>
                <c:pt idx="124">
                  <c:v>9197.3676999998279</c:v>
                </c:pt>
                <c:pt idx="125">
                  <c:v>9197.3898000000045</c:v>
                </c:pt>
                <c:pt idx="126">
                  <c:v>9197.4237999999896</c:v>
                </c:pt>
                <c:pt idx="127">
                  <c:v>9197.4490000000224</c:v>
                </c:pt>
                <c:pt idx="128">
                  <c:v>9197.4648000001907</c:v>
                </c:pt>
                <c:pt idx="129">
                  <c:v>9198.2779000001028</c:v>
                </c:pt>
                <c:pt idx="130">
                  <c:v>9198.3742999997921</c:v>
                </c:pt>
                <c:pt idx="131">
                  <c:v>9198.3640000000596</c:v>
                </c:pt>
                <c:pt idx="132">
                  <c:v>9198.410800000187</c:v>
                </c:pt>
                <c:pt idx="133">
                  <c:v>9198.6195000000298</c:v>
                </c:pt>
                <c:pt idx="134">
                  <c:v>9199.2798939119093</c:v>
                </c:pt>
                <c:pt idx="135">
                  <c:v>9199.3843000000343</c:v>
                </c:pt>
                <c:pt idx="136">
                  <c:v>9199.3272000001743</c:v>
                </c:pt>
                <c:pt idx="137">
                  <c:v>9199.3670000000857</c:v>
                </c:pt>
                <c:pt idx="138">
                  <c:v>9199.3300000000745</c:v>
                </c:pt>
                <c:pt idx="139">
                  <c:v>9199.3645999999717</c:v>
                </c:pt>
                <c:pt idx="140">
                  <c:v>9199.3900000001304</c:v>
                </c:pt>
                <c:pt idx="141">
                  <c:v>9199.4029000001028</c:v>
                </c:pt>
                <c:pt idx="142">
                  <c:v>9199.494099999778</c:v>
                </c:pt>
                <c:pt idx="143">
                  <c:v>9199.6168999997899</c:v>
                </c:pt>
                <c:pt idx="144">
                  <c:v>9200.2718000002205</c:v>
                </c:pt>
                <c:pt idx="145">
                  <c:v>9200.3327999999747</c:v>
                </c:pt>
                <c:pt idx="146">
                  <c:v>9200.3565000002272</c:v>
                </c:pt>
                <c:pt idx="147">
                  <c:v>9200.6066000000574</c:v>
                </c:pt>
                <c:pt idx="148">
                  <c:v>9200.6178000001237</c:v>
                </c:pt>
                <c:pt idx="149">
                  <c:v>9200.6411999999546</c:v>
                </c:pt>
                <c:pt idx="150">
                  <c:v>9201.3190000001341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3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AE-4680-873C-F7893948C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1922691657461407"/>
          <c:y val="5.9011087367372039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AE-4680-873C-F7893948C905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0" formatCode="General">
                  <c:v>0</c:v>
                </c:pt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9197.312200000044</c:v>
                </c:pt>
                <c:pt idx="124">
                  <c:v>9197.3676999998279</c:v>
                </c:pt>
                <c:pt idx="125">
                  <c:v>9197.3898000000045</c:v>
                </c:pt>
                <c:pt idx="126">
                  <c:v>9197.4237999999896</c:v>
                </c:pt>
                <c:pt idx="127">
                  <c:v>9197.4490000000224</c:v>
                </c:pt>
                <c:pt idx="128">
                  <c:v>9197.4648000001907</c:v>
                </c:pt>
                <c:pt idx="129">
                  <c:v>9198.2779000001028</c:v>
                </c:pt>
                <c:pt idx="130">
                  <c:v>9198.3742999997921</c:v>
                </c:pt>
                <c:pt idx="131">
                  <c:v>9198.3640000000596</c:v>
                </c:pt>
                <c:pt idx="132">
                  <c:v>9198.410800000187</c:v>
                </c:pt>
                <c:pt idx="133">
                  <c:v>9198.6195000000298</c:v>
                </c:pt>
                <c:pt idx="134">
                  <c:v>9199.2798939119093</c:v>
                </c:pt>
                <c:pt idx="135">
                  <c:v>9199.3843000000343</c:v>
                </c:pt>
                <c:pt idx="136">
                  <c:v>9199.3272000001743</c:v>
                </c:pt>
                <c:pt idx="137">
                  <c:v>9199.3670000000857</c:v>
                </c:pt>
                <c:pt idx="138">
                  <c:v>9199.3300000000745</c:v>
                </c:pt>
                <c:pt idx="139">
                  <c:v>9199.3645999999717</c:v>
                </c:pt>
                <c:pt idx="140">
                  <c:v>9199.3900000001304</c:v>
                </c:pt>
                <c:pt idx="141">
                  <c:v>9199.4029000001028</c:v>
                </c:pt>
                <c:pt idx="142">
                  <c:v>9199.494099999778</c:v>
                </c:pt>
                <c:pt idx="143">
                  <c:v>9199.6168999997899</c:v>
                </c:pt>
                <c:pt idx="144">
                  <c:v>9200.2718000002205</c:v>
                </c:pt>
                <c:pt idx="145">
                  <c:v>9200.3327999999747</c:v>
                </c:pt>
                <c:pt idx="146">
                  <c:v>9200.3565000002272</c:v>
                </c:pt>
                <c:pt idx="147">
                  <c:v>9200.6066000000574</c:v>
                </c:pt>
                <c:pt idx="148">
                  <c:v>9200.6178000001237</c:v>
                </c:pt>
                <c:pt idx="149">
                  <c:v>9200.6411999999546</c:v>
                </c:pt>
                <c:pt idx="150">
                  <c:v>9201.3190000001341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3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AE-4680-873C-F7893948C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25-475F-B6D2-DADA337935B0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9197.2853999999352</c:v>
                </c:pt>
                <c:pt idx="124">
                  <c:v>9197.312200000044</c:v>
                </c:pt>
                <c:pt idx="125">
                  <c:v>9197.3676999998279</c:v>
                </c:pt>
                <c:pt idx="126">
                  <c:v>9197.3898000000045</c:v>
                </c:pt>
                <c:pt idx="127">
                  <c:v>9197.4237999999896</c:v>
                </c:pt>
                <c:pt idx="128">
                  <c:v>9197.4490000000224</c:v>
                </c:pt>
                <c:pt idx="129">
                  <c:v>9197.4648000001907</c:v>
                </c:pt>
                <c:pt idx="130">
                  <c:v>9198.2779000001028</c:v>
                </c:pt>
                <c:pt idx="131">
                  <c:v>9198.3742999997921</c:v>
                </c:pt>
                <c:pt idx="132">
                  <c:v>9198.3640000000596</c:v>
                </c:pt>
                <c:pt idx="133">
                  <c:v>9198.410800000187</c:v>
                </c:pt>
                <c:pt idx="134">
                  <c:v>9198.6195000000298</c:v>
                </c:pt>
                <c:pt idx="135">
                  <c:v>9199.2798939119093</c:v>
                </c:pt>
                <c:pt idx="136">
                  <c:v>9199.3843000000343</c:v>
                </c:pt>
                <c:pt idx="137">
                  <c:v>9199.3272000001743</c:v>
                </c:pt>
                <c:pt idx="138">
                  <c:v>9199.3670000000857</c:v>
                </c:pt>
                <c:pt idx="139">
                  <c:v>9199.3300000000745</c:v>
                </c:pt>
                <c:pt idx="140">
                  <c:v>9199.3645999999717</c:v>
                </c:pt>
                <c:pt idx="141">
                  <c:v>9199.3900000001304</c:v>
                </c:pt>
                <c:pt idx="142">
                  <c:v>9199.4029000001028</c:v>
                </c:pt>
                <c:pt idx="143">
                  <c:v>9199.494099999778</c:v>
                </c:pt>
                <c:pt idx="144">
                  <c:v>9199.6168999997899</c:v>
                </c:pt>
                <c:pt idx="145">
                  <c:v>9200.2718000002205</c:v>
                </c:pt>
                <c:pt idx="146">
                  <c:v>9200.3327999999747</c:v>
                </c:pt>
                <c:pt idx="147">
                  <c:v>9200.3565000002272</c:v>
                </c:pt>
                <c:pt idx="148">
                  <c:v>9200.6066000000574</c:v>
                </c:pt>
                <c:pt idx="149">
                  <c:v>9200.6178000001237</c:v>
                </c:pt>
                <c:pt idx="150">
                  <c:v>9200.6411999999546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2">
                  <c:v>8</c:v>
                </c:pt>
                <c:pt idx="16">
                  <c:v>8</c:v>
                </c:pt>
                <c:pt idx="29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25-475F-B6D2-DADA33793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F6-4B4B-AC61-15A595745C86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HR!$N$24:$N$174</c:f>
              <c:numCache>
                <c:formatCode>General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9180.4193000001833</c:v>
                </c:pt>
                <c:pt idx="45">
                  <c:v>9181.4235000000335</c:v>
                </c:pt>
                <c:pt idx="46">
                  <c:v>9182.4799000001512</c:v>
                </c:pt>
                <c:pt idx="47">
                  <c:v>9181.5761000001803</c:v>
                </c:pt>
                <c:pt idx="48">
                  <c:v>9183.4295999999158</c:v>
                </c:pt>
                <c:pt idx="49">
                  <c:v>9184.2675000000745</c:v>
                </c:pt>
                <c:pt idx="50">
                  <c:v>9185.4712999998592</c:v>
                </c:pt>
                <c:pt idx="51">
                  <c:v>9190.3262000000104</c:v>
                </c:pt>
                <c:pt idx="52">
                  <c:v>9192.4923999998719</c:v>
                </c:pt>
                <c:pt idx="53">
                  <c:v>9197.4237999999896</c:v>
                </c:pt>
                <c:pt idx="54">
                  <c:v>9199.3900000001304</c:v>
                </c:pt>
                <c:pt idx="55">
                  <c:v>9201.3190000001341</c:v>
                </c:pt>
                <c:pt idx="56">
                  <c:v>9208.4446000000462</c:v>
                </c:pt>
                <c:pt idx="57">
                  <c:v>9210.3527000001632</c:v>
                </c:pt>
                <c:pt idx="58">
                  <c:v>9214.3484999998473</c:v>
                </c:pt>
                <c:pt idx="59">
                  <c:v>9217.3053999999538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</c:numCache>
            </c:numRef>
          </c:xVal>
          <c:yVal>
            <c:numRef>
              <c:f>HR!$O$24:$O$174</c:f>
              <c:numCache>
                <c:formatCode>General</c:formatCode>
                <c:ptCount val="151"/>
                <c:pt idx="2">
                  <c:v>8</c:v>
                </c:pt>
                <c:pt idx="16">
                  <c:v>8</c:v>
                </c:pt>
                <c:pt idx="29">
                  <c:v>8</c:v>
                </c:pt>
                <c:pt idx="44">
                  <c:v>8</c:v>
                </c:pt>
                <c:pt idx="45">
                  <c:v>8</c:v>
                </c:pt>
                <c:pt idx="46">
                  <c:v>8</c:v>
                </c:pt>
                <c:pt idx="47">
                  <c:v>8</c:v>
                </c:pt>
                <c:pt idx="48">
                  <c:v>8</c:v>
                </c:pt>
                <c:pt idx="49">
                  <c:v>8</c:v>
                </c:pt>
                <c:pt idx="50">
                  <c:v>8</c:v>
                </c:pt>
                <c:pt idx="51">
                  <c:v>8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F6-4B4B-AC61-15A595745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7666542318171347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39-418C-BE36-81328810D6ED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dPt>
            <c:idx val="48"/>
            <c:marker>
              <c:symbol val="circle"/>
              <c:size val="7"/>
              <c:spPr>
                <a:solidFill>
                  <a:srgbClr val="92D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1439-418C-BE36-81328810D6ED}"/>
              </c:ext>
            </c:extLst>
          </c:dPt>
          <c:dPt>
            <c:idx val="49"/>
            <c:marker>
              <c:symbol val="circle"/>
              <c:size val="7"/>
              <c:spPr>
                <a:solidFill>
                  <a:srgbClr val="92D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439-418C-BE36-81328810D6ED}"/>
              </c:ext>
            </c:extLst>
          </c:dPt>
          <c:dPt>
            <c:idx val="50"/>
            <c:marker>
              <c:symbol val="circle"/>
              <c:size val="7"/>
              <c:spPr>
                <a:solidFill>
                  <a:srgbClr val="92D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1439-418C-BE36-81328810D6ED}"/>
              </c:ext>
            </c:extLst>
          </c:dPt>
          <c:dPt>
            <c:idx val="51"/>
            <c:marker>
              <c:symbol val="circ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1439-418C-BE36-81328810D6ED}"/>
              </c:ext>
            </c:extLst>
          </c:dPt>
          <c:dPt>
            <c:idx val="52"/>
            <c:marker>
              <c:symbol val="circ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1439-418C-BE36-81328810D6ED}"/>
              </c:ext>
            </c:extLst>
          </c:dPt>
          <c:dPt>
            <c:idx val="53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1439-418C-BE36-81328810D6ED}"/>
              </c:ext>
            </c:extLst>
          </c:dPt>
          <c:dPt>
            <c:idx val="54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1439-418C-BE36-81328810D6ED}"/>
              </c:ext>
            </c:extLst>
          </c:dPt>
          <c:dPt>
            <c:idx val="55"/>
            <c:marker>
              <c:symbol val="circle"/>
              <c:size val="7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1439-418C-BE36-81328810D6ED}"/>
              </c:ext>
            </c:extLst>
          </c:dPt>
          <c:xVal>
            <c:numRef>
              <c:f>HR!$N$24:$N$174</c:f>
              <c:numCache>
                <c:formatCode>General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9180.4193000001833</c:v>
                </c:pt>
                <c:pt idx="45">
                  <c:v>9181.4235000000335</c:v>
                </c:pt>
                <c:pt idx="46">
                  <c:v>9182.4799000001512</c:v>
                </c:pt>
                <c:pt idx="47">
                  <c:v>9181.5761000001803</c:v>
                </c:pt>
                <c:pt idx="48">
                  <c:v>9183.4295999999158</c:v>
                </c:pt>
                <c:pt idx="49">
                  <c:v>9184.2675000000745</c:v>
                </c:pt>
                <c:pt idx="50">
                  <c:v>9185.4712999998592</c:v>
                </c:pt>
                <c:pt idx="51">
                  <c:v>9190.3262000000104</c:v>
                </c:pt>
                <c:pt idx="52">
                  <c:v>9192.4923999998719</c:v>
                </c:pt>
                <c:pt idx="53">
                  <c:v>9197.4237999999896</c:v>
                </c:pt>
                <c:pt idx="54">
                  <c:v>9199.3900000001304</c:v>
                </c:pt>
                <c:pt idx="55">
                  <c:v>9201.3190000001341</c:v>
                </c:pt>
                <c:pt idx="56">
                  <c:v>9208.4446000000462</c:v>
                </c:pt>
                <c:pt idx="57">
                  <c:v>9210.3527000001632</c:v>
                </c:pt>
                <c:pt idx="58">
                  <c:v>9214.3484999998473</c:v>
                </c:pt>
                <c:pt idx="59">
                  <c:v>9217.3053999999538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</c:numCache>
            </c:numRef>
          </c:xVal>
          <c:yVal>
            <c:numRef>
              <c:f>HR!$O$24:$O$174</c:f>
              <c:numCache>
                <c:formatCode>General</c:formatCode>
                <c:ptCount val="151"/>
                <c:pt idx="2">
                  <c:v>8</c:v>
                </c:pt>
                <c:pt idx="16">
                  <c:v>8</c:v>
                </c:pt>
                <c:pt idx="29">
                  <c:v>8</c:v>
                </c:pt>
                <c:pt idx="44">
                  <c:v>8</c:v>
                </c:pt>
                <c:pt idx="45">
                  <c:v>8</c:v>
                </c:pt>
                <c:pt idx="46">
                  <c:v>8</c:v>
                </c:pt>
                <c:pt idx="47">
                  <c:v>8</c:v>
                </c:pt>
                <c:pt idx="48">
                  <c:v>8</c:v>
                </c:pt>
                <c:pt idx="49">
                  <c:v>8</c:v>
                </c:pt>
                <c:pt idx="50">
                  <c:v>8</c:v>
                </c:pt>
                <c:pt idx="51">
                  <c:v>8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1439-418C-BE36-81328810D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45-4A12-9628-8FD642470B42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945-4A12-9628-8FD642470B42}"/>
              </c:ext>
            </c:extLst>
          </c:dPt>
          <c:dPt>
            <c:idx val="2"/>
            <c:marker>
              <c:symbol val="circ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945-4A12-9628-8FD642470B42}"/>
              </c:ext>
            </c:extLst>
          </c:dPt>
          <c:dPt>
            <c:idx val="4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8945-4A12-9628-8FD642470B42}"/>
              </c:ext>
            </c:extLst>
          </c:dPt>
          <c:dPt>
            <c:idx val="5"/>
            <c:marker>
              <c:symbol val="circle"/>
              <c:size val="7"/>
              <c:spPr>
                <a:solidFill>
                  <a:schemeClr val="bg1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945-4A12-9628-8FD642470B42}"/>
              </c:ext>
            </c:extLst>
          </c:dPt>
          <c:dPt>
            <c:idx val="6"/>
            <c:marker>
              <c:symbol val="circle"/>
              <c:size val="7"/>
              <c:spPr>
                <a:solidFill>
                  <a:srgbClr val="0070C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8945-4A12-9628-8FD642470B42}"/>
              </c:ext>
            </c:extLst>
          </c:dPt>
          <c:dPt>
            <c:idx val="7"/>
            <c:marker>
              <c:symbol val="circle"/>
              <c:size val="7"/>
              <c:spPr>
                <a:solidFill>
                  <a:srgbClr val="0070C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8945-4A12-9628-8FD642470B42}"/>
              </c:ext>
            </c:extLst>
          </c:dPt>
          <c:dPt>
            <c:idx val="8"/>
            <c:marker>
              <c:symbol val="circle"/>
              <c:size val="7"/>
              <c:spPr>
                <a:solidFill>
                  <a:srgbClr val="0070C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8945-4A12-9628-8FD642470B42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0070C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8945-4A12-9628-8FD642470B42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0070C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8945-4A12-9628-8FD642470B42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0070C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8945-4A12-9628-8FD642470B42}"/>
              </c:ext>
            </c:extLst>
          </c:dPt>
          <c:xVal>
            <c:numRef>
              <c:f>HR!$N$68:$N$83</c:f>
              <c:numCache>
                <c:formatCode>General</c:formatCode>
                <c:ptCount val="16"/>
                <c:pt idx="0">
                  <c:v>9180.4193000001833</c:v>
                </c:pt>
                <c:pt idx="1">
                  <c:v>9181.4235000000335</c:v>
                </c:pt>
                <c:pt idx="2">
                  <c:v>9182.4799000001512</c:v>
                </c:pt>
                <c:pt idx="3">
                  <c:v>9181.5761000001803</c:v>
                </c:pt>
                <c:pt idx="4">
                  <c:v>9183.4295999999158</c:v>
                </c:pt>
                <c:pt idx="5">
                  <c:v>9184.2675000000745</c:v>
                </c:pt>
                <c:pt idx="6">
                  <c:v>9185.4712999998592</c:v>
                </c:pt>
                <c:pt idx="7">
                  <c:v>9190.3262000000104</c:v>
                </c:pt>
                <c:pt idx="8">
                  <c:v>9192.4923999998719</c:v>
                </c:pt>
                <c:pt idx="9">
                  <c:v>9197.4237999999896</c:v>
                </c:pt>
                <c:pt idx="10">
                  <c:v>9199.3900000001304</c:v>
                </c:pt>
                <c:pt idx="11">
                  <c:v>9201.3190000001341</c:v>
                </c:pt>
                <c:pt idx="12">
                  <c:v>9208.4446000000462</c:v>
                </c:pt>
                <c:pt idx="13">
                  <c:v>9210.3527000001632</c:v>
                </c:pt>
                <c:pt idx="14">
                  <c:v>9214.3484999998473</c:v>
                </c:pt>
                <c:pt idx="15">
                  <c:v>9217.3053999999538</c:v>
                </c:pt>
              </c:numCache>
            </c:numRef>
          </c:xVal>
          <c:yVal>
            <c:numRef>
              <c:f>HR!$O$68:$O$83</c:f>
              <c:numCache>
                <c:formatCode>General</c:formatCode>
                <c:ptCount val="16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4">
                  <c:v>8</c:v>
                </c:pt>
                <c:pt idx="5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8945-4A12-9628-8FD642470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19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0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23-41FB-9A1F-FFA2A6911690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dPt>
            <c:idx val="7"/>
            <c:marker>
              <c:symbol val="circ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023-41FB-9A1F-FFA2A6911690}"/>
              </c:ext>
            </c:extLst>
          </c:dPt>
          <c:dPt>
            <c:idx val="8"/>
            <c:marker>
              <c:symbol val="circle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023-41FB-9A1F-FFA2A6911690}"/>
              </c:ext>
            </c:extLst>
          </c:dPt>
          <c:xVal>
            <c:numRef>
              <c:f>HR!$N$40:$N$50</c:f>
              <c:numCache>
                <c:formatCode>General</c:formatCode>
                <c:ptCount val="11"/>
                <c:pt idx="0">
                  <c:v>9182.6529000001028</c:v>
                </c:pt>
                <c:pt idx="1">
                  <c:v>9183.2644000002183</c:v>
                </c:pt>
                <c:pt idx="2">
                  <c:v>9183.3853000001982</c:v>
                </c:pt>
                <c:pt idx="3">
                  <c:v>9184.3621000000276</c:v>
                </c:pt>
                <c:pt idx="4">
                  <c:v>9186.3823000001721</c:v>
                </c:pt>
                <c:pt idx="5">
                  <c:v>9188.3928999998607</c:v>
                </c:pt>
                <c:pt idx="6">
                  <c:v>9188.3928999998607</c:v>
                </c:pt>
                <c:pt idx="7">
                  <c:v>9188.5060000000522</c:v>
                </c:pt>
                <c:pt idx="8">
                  <c:v>9188.5839999997988</c:v>
                </c:pt>
                <c:pt idx="9">
                  <c:v>9191.6041000001132</c:v>
                </c:pt>
                <c:pt idx="10">
                  <c:v>9192.3294999999925</c:v>
                </c:pt>
              </c:numCache>
            </c:numRef>
          </c:xVal>
          <c:yVal>
            <c:numRef>
              <c:f>HR!$O$40:$O$50</c:f>
              <c:numCache>
                <c:formatCode>General</c:formatCode>
                <c:ptCount val="11"/>
                <c:pt idx="4">
                  <c:v>8</c:v>
                </c:pt>
                <c:pt idx="7">
                  <c:v>8</c:v>
                </c:pt>
                <c:pt idx="8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023-41FB-9A1F-FFA2A6911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19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0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32-4112-BF5A-41098E62D341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dPt>
            <c:idx val="7"/>
            <c:marker>
              <c:symbol val="circ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A32-4112-BF5A-41098E62D341}"/>
              </c:ext>
            </c:extLst>
          </c:dPt>
          <c:dPt>
            <c:idx val="8"/>
            <c:marker>
              <c:symbol val="circle"/>
              <c:size val="7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A32-4112-BF5A-41098E62D341}"/>
              </c:ext>
            </c:extLst>
          </c:dPt>
          <c:xVal>
            <c:numRef>
              <c:f>HR!$N$40:$N$50</c:f>
              <c:numCache>
                <c:formatCode>General</c:formatCode>
                <c:ptCount val="11"/>
                <c:pt idx="0">
                  <c:v>9182.6529000001028</c:v>
                </c:pt>
                <c:pt idx="1">
                  <c:v>9183.2644000002183</c:v>
                </c:pt>
                <c:pt idx="2">
                  <c:v>9183.3853000001982</c:v>
                </c:pt>
                <c:pt idx="3">
                  <c:v>9184.3621000000276</c:v>
                </c:pt>
                <c:pt idx="4">
                  <c:v>9186.3823000001721</c:v>
                </c:pt>
                <c:pt idx="5">
                  <c:v>9188.3928999998607</c:v>
                </c:pt>
                <c:pt idx="6">
                  <c:v>9188.3928999998607</c:v>
                </c:pt>
                <c:pt idx="7">
                  <c:v>9188.5060000000522</c:v>
                </c:pt>
                <c:pt idx="8">
                  <c:v>9188.5839999997988</c:v>
                </c:pt>
                <c:pt idx="9">
                  <c:v>9191.6041000001132</c:v>
                </c:pt>
                <c:pt idx="10">
                  <c:v>9192.3294999999925</c:v>
                </c:pt>
              </c:numCache>
            </c:numRef>
          </c:xVal>
          <c:yVal>
            <c:numRef>
              <c:f>HR!$O$40:$O$50</c:f>
              <c:numCache>
                <c:formatCode>General</c:formatCode>
                <c:ptCount val="11"/>
                <c:pt idx="4">
                  <c:v>8</c:v>
                </c:pt>
                <c:pt idx="7">
                  <c:v>8</c:v>
                </c:pt>
                <c:pt idx="8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A32-4112-BF5A-41098E62D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19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0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80124663402E-2"/>
          <c:y val="6.364611111111111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88-4F6D-851D-AB073D56AF57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MHRes!$N$24:$N$174</c:f>
              <c:numCache>
                <c:formatCode>0.00</c:formatCode>
                <c:ptCount val="151"/>
                <c:pt idx="1">
                  <c:v>9187.3023999999277</c:v>
                </c:pt>
                <c:pt idx="2">
                  <c:v>9183.5210000001825</c:v>
                </c:pt>
                <c:pt idx="3">
                  <c:v>9180.3273000000045</c:v>
                </c:pt>
                <c:pt idx="4">
                  <c:v>9187.4087999998592</c:v>
                </c:pt>
                <c:pt idx="5">
                  <c:v>9183.4860999998637</c:v>
                </c:pt>
                <c:pt idx="6">
                  <c:v>9196.3928000000305</c:v>
                </c:pt>
                <c:pt idx="7">
                  <c:v>9199.3670000000857</c:v>
                </c:pt>
                <c:pt idx="8">
                  <c:v>9190.4106000000611</c:v>
                </c:pt>
                <c:pt idx="9">
                  <c:v>9196.3848000001162</c:v>
                </c:pt>
                <c:pt idx="10">
                  <c:v>9205.3270000000484</c:v>
                </c:pt>
                <c:pt idx="11">
                  <c:v>9204.3371999999508</c:v>
                </c:pt>
                <c:pt idx="12">
                  <c:v>9197.4490000000224</c:v>
                </c:pt>
                <c:pt idx="13">
                  <c:v>9198.3742999997921</c:v>
                </c:pt>
                <c:pt idx="14">
                  <c:v>9200.3327999999747</c:v>
                </c:pt>
                <c:pt idx="15">
                  <c:v>9197.3898000000045</c:v>
                </c:pt>
                <c:pt idx="16">
                  <c:v>9180.3919000001624</c:v>
                </c:pt>
                <c:pt idx="17">
                  <c:v>9200.2718000002205</c:v>
                </c:pt>
                <c:pt idx="18">
                  <c:v>9200.3565000002272</c:v>
                </c:pt>
                <c:pt idx="19">
                  <c:v>9202.3327999999747</c:v>
                </c:pt>
                <c:pt idx="20">
                  <c:v>9180.4577999999747</c:v>
                </c:pt>
                <c:pt idx="21">
                  <c:v>9198.3640000000596</c:v>
                </c:pt>
                <c:pt idx="22">
                  <c:v>9187.3541000001132</c:v>
                </c:pt>
                <c:pt idx="23">
                  <c:v>9197.3676999998279</c:v>
                </c:pt>
                <c:pt idx="24">
                  <c:v>9197.2829999998212</c:v>
                </c:pt>
                <c:pt idx="25">
                  <c:v>9187.37630000012</c:v>
                </c:pt>
                <c:pt idx="27">
                  <c:v>9198.2779000001028</c:v>
                </c:pt>
                <c:pt idx="30">
                  <c:v>9180.3240000000224</c:v>
                </c:pt>
                <c:pt idx="31">
                  <c:v>9180.4106999998912</c:v>
                </c:pt>
                <c:pt idx="32">
                  <c:v>9180.4975000000559</c:v>
                </c:pt>
                <c:pt idx="33">
                  <c:v>9180.6088999998756</c:v>
                </c:pt>
                <c:pt idx="34">
                  <c:v>9181.3226999999024</c:v>
                </c:pt>
                <c:pt idx="35">
                  <c:v>9181.4271999998018</c:v>
                </c:pt>
                <c:pt idx="36">
                  <c:v>9181.4161000000313</c:v>
                </c:pt>
                <c:pt idx="37">
                  <c:v>9181.5353999999352</c:v>
                </c:pt>
                <c:pt idx="38">
                  <c:v>9181.6400000001304</c:v>
                </c:pt>
                <c:pt idx="39">
                  <c:v>-2450000</c:v>
                </c:pt>
                <c:pt idx="40">
                  <c:v>9182.3791000000201</c:v>
                </c:pt>
                <c:pt idx="41">
                  <c:v>9182.3429000000469</c:v>
                </c:pt>
                <c:pt idx="42">
                  <c:v>9182.4035000000149</c:v>
                </c:pt>
                <c:pt idx="43">
                  <c:v>9182.4205000000075</c:v>
                </c:pt>
                <c:pt idx="44">
                  <c:v>9182.4978000000119</c:v>
                </c:pt>
                <c:pt idx="45">
                  <c:v>9182.5773999998346</c:v>
                </c:pt>
                <c:pt idx="46">
                  <c:v>9182.6529000001028</c:v>
                </c:pt>
                <c:pt idx="47">
                  <c:v>9183.2644000002183</c:v>
                </c:pt>
                <c:pt idx="48">
                  <c:v>9183.3853000001982</c:v>
                </c:pt>
                <c:pt idx="49">
                  <c:v>9184.3621000000276</c:v>
                </c:pt>
                <c:pt idx="50">
                  <c:v>9186.3823000001721</c:v>
                </c:pt>
                <c:pt idx="51">
                  <c:v>9188.3928999998607</c:v>
                </c:pt>
                <c:pt idx="52">
                  <c:v>9188.3928999998607</c:v>
                </c:pt>
                <c:pt idx="53">
                  <c:v>9188.5060000000522</c:v>
                </c:pt>
                <c:pt idx="54">
                  <c:v>9188.5839999997988</c:v>
                </c:pt>
                <c:pt idx="55">
                  <c:v>9191.6041000001132</c:v>
                </c:pt>
                <c:pt idx="56">
                  <c:v>9192.3294999999925</c:v>
                </c:pt>
                <c:pt idx="57">
                  <c:v>9192.4141999999993</c:v>
                </c:pt>
                <c:pt idx="58">
                  <c:v>9199.3843000000343</c:v>
                </c:pt>
                <c:pt idx="59">
                  <c:v>9199.3272000001743</c:v>
                </c:pt>
                <c:pt idx="60">
                  <c:v>9199.4029000001028</c:v>
                </c:pt>
                <c:pt idx="61">
                  <c:v>9199.494099999778</c:v>
                </c:pt>
                <c:pt idx="62">
                  <c:v>9201.565700000152</c:v>
                </c:pt>
                <c:pt idx="63">
                  <c:v>9206.3506999998353</c:v>
                </c:pt>
                <c:pt idx="65">
                  <c:v>9180.4193000001833</c:v>
                </c:pt>
                <c:pt idx="67">
                  <c:v>9181.4235000000335</c:v>
                </c:pt>
                <c:pt idx="68">
                  <c:v>9181.4298999998719</c:v>
                </c:pt>
                <c:pt idx="69">
                  <c:v>9181.5761000001803</c:v>
                </c:pt>
                <c:pt idx="70">
                  <c:v>9182.4799000001512</c:v>
                </c:pt>
                <c:pt idx="71">
                  <c:v>9183.4295999999158</c:v>
                </c:pt>
                <c:pt idx="72">
                  <c:v>9184.2675000000745</c:v>
                </c:pt>
                <c:pt idx="73">
                  <c:v>9185.4712999998592</c:v>
                </c:pt>
                <c:pt idx="74">
                  <c:v>9190.3262000000104</c:v>
                </c:pt>
                <c:pt idx="75">
                  <c:v>9192.4923999998719</c:v>
                </c:pt>
                <c:pt idx="76">
                  <c:v>9197.4237999999896</c:v>
                </c:pt>
                <c:pt idx="77">
                  <c:v>9199.3900000001304</c:v>
                </c:pt>
                <c:pt idx="78">
                  <c:v>9201.3190000001341</c:v>
                </c:pt>
                <c:pt idx="79">
                  <c:v>9208.4446000000462</c:v>
                </c:pt>
              </c:numCache>
            </c:numRef>
          </c:xVal>
          <c:yVal>
            <c:numRef>
              <c:f>MHRes!$O$24:$O$174</c:f>
              <c:numCache>
                <c:formatCode>General</c:formatCode>
                <c:ptCount val="151"/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8</c:v>
                </c:pt>
                <c:pt idx="36">
                  <c:v>8</c:v>
                </c:pt>
                <c:pt idx="37">
                  <c:v>8</c:v>
                </c:pt>
                <c:pt idx="38">
                  <c:v>8</c:v>
                </c:pt>
                <c:pt idx="39">
                  <c:v>8</c:v>
                </c:pt>
                <c:pt idx="40">
                  <c:v>8</c:v>
                </c:pt>
                <c:pt idx="41">
                  <c:v>8</c:v>
                </c:pt>
                <c:pt idx="42">
                  <c:v>8</c:v>
                </c:pt>
                <c:pt idx="43">
                  <c:v>8</c:v>
                </c:pt>
                <c:pt idx="44">
                  <c:v>8</c:v>
                </c:pt>
                <c:pt idx="45">
                  <c:v>8</c:v>
                </c:pt>
                <c:pt idx="46">
                  <c:v>8</c:v>
                </c:pt>
                <c:pt idx="47">
                  <c:v>8</c:v>
                </c:pt>
                <c:pt idx="48">
                  <c:v>8</c:v>
                </c:pt>
                <c:pt idx="49">
                  <c:v>8</c:v>
                </c:pt>
                <c:pt idx="50">
                  <c:v>8</c:v>
                </c:pt>
                <c:pt idx="51">
                  <c:v>8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8</c:v>
                </c:pt>
                <c:pt idx="61">
                  <c:v>8</c:v>
                </c:pt>
                <c:pt idx="62">
                  <c:v>8</c:v>
                </c:pt>
                <c:pt idx="63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88-4F6D-851D-AB073D56A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E4-4152-B6EE-F3719289778A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MHRes!$N$24:$N$174</c:f>
              <c:numCache>
                <c:formatCode>0.00</c:formatCode>
                <c:ptCount val="151"/>
                <c:pt idx="1">
                  <c:v>9187.3023999999277</c:v>
                </c:pt>
                <c:pt idx="2">
                  <c:v>9183.5210000001825</c:v>
                </c:pt>
                <c:pt idx="3">
                  <c:v>9180.3273000000045</c:v>
                </c:pt>
                <c:pt idx="4">
                  <c:v>9187.4087999998592</c:v>
                </c:pt>
                <c:pt idx="5">
                  <c:v>9183.4860999998637</c:v>
                </c:pt>
                <c:pt idx="6">
                  <c:v>9196.3928000000305</c:v>
                </c:pt>
                <c:pt idx="7">
                  <c:v>9199.3670000000857</c:v>
                </c:pt>
                <c:pt idx="8">
                  <c:v>9190.4106000000611</c:v>
                </c:pt>
                <c:pt idx="9">
                  <c:v>9196.3848000001162</c:v>
                </c:pt>
                <c:pt idx="10">
                  <c:v>9205.3270000000484</c:v>
                </c:pt>
                <c:pt idx="11">
                  <c:v>9204.3371999999508</c:v>
                </c:pt>
                <c:pt idx="12">
                  <c:v>9197.4490000000224</c:v>
                </c:pt>
                <c:pt idx="13">
                  <c:v>9198.3742999997921</c:v>
                </c:pt>
                <c:pt idx="14">
                  <c:v>9200.3327999999747</c:v>
                </c:pt>
                <c:pt idx="15">
                  <c:v>9197.3898000000045</c:v>
                </c:pt>
                <c:pt idx="16">
                  <c:v>9180.3919000001624</c:v>
                </c:pt>
                <c:pt idx="17">
                  <c:v>9200.2718000002205</c:v>
                </c:pt>
                <c:pt idx="18">
                  <c:v>9200.3565000002272</c:v>
                </c:pt>
                <c:pt idx="19">
                  <c:v>9202.3327999999747</c:v>
                </c:pt>
                <c:pt idx="20">
                  <c:v>9180.4577999999747</c:v>
                </c:pt>
                <c:pt idx="21">
                  <c:v>9198.3640000000596</c:v>
                </c:pt>
                <c:pt idx="22">
                  <c:v>9187.3541000001132</c:v>
                </c:pt>
                <c:pt idx="23">
                  <c:v>9197.3676999998279</c:v>
                </c:pt>
                <c:pt idx="24">
                  <c:v>9197.2829999998212</c:v>
                </c:pt>
                <c:pt idx="25">
                  <c:v>9187.37630000012</c:v>
                </c:pt>
                <c:pt idx="27">
                  <c:v>9198.2779000001028</c:v>
                </c:pt>
                <c:pt idx="30">
                  <c:v>9180.3240000000224</c:v>
                </c:pt>
                <c:pt idx="31">
                  <c:v>9180.4106999998912</c:v>
                </c:pt>
                <c:pt idx="32">
                  <c:v>9180.4975000000559</c:v>
                </c:pt>
                <c:pt idx="33">
                  <c:v>9180.6088999998756</c:v>
                </c:pt>
                <c:pt idx="34">
                  <c:v>9181.3226999999024</c:v>
                </c:pt>
                <c:pt idx="35">
                  <c:v>9181.4271999998018</c:v>
                </c:pt>
                <c:pt idx="36">
                  <c:v>9181.4161000000313</c:v>
                </c:pt>
                <c:pt idx="37">
                  <c:v>9181.5353999999352</c:v>
                </c:pt>
                <c:pt idx="38">
                  <c:v>9181.6400000001304</c:v>
                </c:pt>
                <c:pt idx="40">
                  <c:v>9182.3791000000201</c:v>
                </c:pt>
                <c:pt idx="41">
                  <c:v>9182.3429000000469</c:v>
                </c:pt>
                <c:pt idx="42">
                  <c:v>9182.4035000000149</c:v>
                </c:pt>
                <c:pt idx="43">
                  <c:v>9182.4205000000075</c:v>
                </c:pt>
                <c:pt idx="44">
                  <c:v>9182.4978000000119</c:v>
                </c:pt>
                <c:pt idx="45">
                  <c:v>9182.5773999998346</c:v>
                </c:pt>
                <c:pt idx="46">
                  <c:v>9182.6529000001028</c:v>
                </c:pt>
                <c:pt idx="47">
                  <c:v>9183.2644000002183</c:v>
                </c:pt>
                <c:pt idx="48">
                  <c:v>9183.3853000001982</c:v>
                </c:pt>
                <c:pt idx="49">
                  <c:v>9184.3621000000276</c:v>
                </c:pt>
                <c:pt idx="50">
                  <c:v>9186.3823000001721</c:v>
                </c:pt>
                <c:pt idx="51">
                  <c:v>9188.3928999998607</c:v>
                </c:pt>
                <c:pt idx="52">
                  <c:v>9188.3928999998607</c:v>
                </c:pt>
                <c:pt idx="53">
                  <c:v>9188.5060000000522</c:v>
                </c:pt>
                <c:pt idx="54">
                  <c:v>9188.5839999997988</c:v>
                </c:pt>
                <c:pt idx="55">
                  <c:v>9191.6041000001132</c:v>
                </c:pt>
                <c:pt idx="56">
                  <c:v>9192.3294999999925</c:v>
                </c:pt>
                <c:pt idx="57">
                  <c:v>9192.4141999999993</c:v>
                </c:pt>
                <c:pt idx="58">
                  <c:v>9199.3843000000343</c:v>
                </c:pt>
                <c:pt idx="59">
                  <c:v>9199.3272000001743</c:v>
                </c:pt>
                <c:pt idx="60">
                  <c:v>9199.4029000001028</c:v>
                </c:pt>
                <c:pt idx="61">
                  <c:v>9199.494099999778</c:v>
                </c:pt>
                <c:pt idx="62">
                  <c:v>9201.565700000152</c:v>
                </c:pt>
                <c:pt idx="63">
                  <c:v>9206.3506999998353</c:v>
                </c:pt>
                <c:pt idx="65">
                  <c:v>9180.4193000001833</c:v>
                </c:pt>
                <c:pt idx="67">
                  <c:v>9181.4235000000335</c:v>
                </c:pt>
                <c:pt idx="68">
                  <c:v>9181.4298999998719</c:v>
                </c:pt>
                <c:pt idx="69">
                  <c:v>9181.5761000001803</c:v>
                </c:pt>
                <c:pt idx="70">
                  <c:v>9182.4799000001512</c:v>
                </c:pt>
                <c:pt idx="71">
                  <c:v>9183.4295999999158</c:v>
                </c:pt>
                <c:pt idx="72">
                  <c:v>9184.2675000000745</c:v>
                </c:pt>
                <c:pt idx="73">
                  <c:v>9185.4712999998592</c:v>
                </c:pt>
                <c:pt idx="74">
                  <c:v>9190.3262000000104</c:v>
                </c:pt>
                <c:pt idx="75">
                  <c:v>9192.4923999998719</c:v>
                </c:pt>
                <c:pt idx="76">
                  <c:v>9197.4237999999896</c:v>
                </c:pt>
                <c:pt idx="77">
                  <c:v>9199.3900000001304</c:v>
                </c:pt>
                <c:pt idx="78">
                  <c:v>9201.3190000001341</c:v>
                </c:pt>
                <c:pt idx="79">
                  <c:v>9208.4446000000462</c:v>
                </c:pt>
              </c:numCache>
            </c:numRef>
          </c:xVal>
          <c:yVal>
            <c:numRef>
              <c:f>MHRes!$O$24:$O$174</c:f>
              <c:numCache>
                <c:formatCode>General</c:formatCode>
                <c:ptCount val="151"/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8</c:v>
                </c:pt>
                <c:pt idx="73">
                  <c:v>8</c:v>
                </c:pt>
                <c:pt idx="74">
                  <c:v>8</c:v>
                </c:pt>
                <c:pt idx="75">
                  <c:v>8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DE4-4152-B6EE-F37192897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FD-445D-9C66-C3496395A1F6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MHRes!$N$24:$N$175</c:f>
              <c:numCache>
                <c:formatCode>General</c:formatCode>
                <c:ptCount val="152"/>
                <c:pt idx="2" formatCode="0.00">
                  <c:v>9180.4577999999747</c:v>
                </c:pt>
                <c:pt idx="3" formatCode="0.00">
                  <c:v>9183.5210000001825</c:v>
                </c:pt>
                <c:pt idx="4" formatCode="0.00">
                  <c:v>9187.3023999999277</c:v>
                </c:pt>
                <c:pt idx="5" formatCode="0.00">
                  <c:v>9187.3541000001132</c:v>
                </c:pt>
                <c:pt idx="6" formatCode="0.00">
                  <c:v>9197.3676999998279</c:v>
                </c:pt>
                <c:pt idx="7" formatCode="0.00">
                  <c:v>9187.3023999999277</c:v>
                </c:pt>
                <c:pt idx="8" formatCode="0.00">
                  <c:v>9187.37630000012</c:v>
                </c:pt>
                <c:pt idx="9" formatCode="0.00">
                  <c:v>9187.37630000012</c:v>
                </c:pt>
                <c:pt idx="10" formatCode="0.00">
                  <c:v>9190.4106000000611</c:v>
                </c:pt>
                <c:pt idx="11" formatCode="0.00">
                  <c:v>9196.3848000001162</c:v>
                </c:pt>
                <c:pt idx="12" formatCode="0.00">
                  <c:v>9196.3928000000305</c:v>
                </c:pt>
                <c:pt idx="13" formatCode="0.00">
                  <c:v>9197.2829999998212</c:v>
                </c:pt>
                <c:pt idx="14" formatCode="0.00">
                  <c:v>9197.3898000000045</c:v>
                </c:pt>
                <c:pt idx="15" formatCode="0.00">
                  <c:v>9198.2779000001028</c:v>
                </c:pt>
                <c:pt idx="16" formatCode="0.00">
                  <c:v>9198.3742999997921</c:v>
                </c:pt>
                <c:pt idx="17" formatCode="0.00">
                  <c:v>9199.3670000000857</c:v>
                </c:pt>
                <c:pt idx="18" formatCode="0.00">
                  <c:v>9200.3327999999747</c:v>
                </c:pt>
                <c:pt idx="19" formatCode="0.00">
                  <c:v>9200.3565000002272</c:v>
                </c:pt>
                <c:pt idx="20" formatCode="0.00">
                  <c:v>9202.3327999999747</c:v>
                </c:pt>
                <c:pt idx="21" formatCode="0.00">
                  <c:v>9204.3371999999508</c:v>
                </c:pt>
                <c:pt idx="22" formatCode="0.00">
                  <c:v>9205.3270000000484</c:v>
                </c:pt>
                <c:pt idx="24" formatCode="0.00">
                  <c:v>9187.4087999998592</c:v>
                </c:pt>
                <c:pt idx="25" formatCode="0.00">
                  <c:v>9183.4860999998637</c:v>
                </c:pt>
                <c:pt idx="26" formatCode="0.00">
                  <c:v>9180.3919000001624</c:v>
                </c:pt>
                <c:pt idx="27" formatCode="0.00">
                  <c:v>9197.4490000000224</c:v>
                </c:pt>
                <c:pt idx="31" formatCode="0.00">
                  <c:v>9180.3240000000224</c:v>
                </c:pt>
                <c:pt idx="32" formatCode="0.00">
                  <c:v>9180.4106999998912</c:v>
                </c:pt>
                <c:pt idx="33" formatCode="0.00">
                  <c:v>9180.4975000000559</c:v>
                </c:pt>
                <c:pt idx="34" formatCode="0.00">
                  <c:v>9180.6088999998756</c:v>
                </c:pt>
                <c:pt idx="35" formatCode="0.00">
                  <c:v>9181.3226999999024</c:v>
                </c:pt>
                <c:pt idx="36" formatCode="0.00">
                  <c:v>9181.4271999998018</c:v>
                </c:pt>
                <c:pt idx="37" formatCode="0.00">
                  <c:v>9181.4161000000313</c:v>
                </c:pt>
                <c:pt idx="38" formatCode="0.00">
                  <c:v>9181.5353999999352</c:v>
                </c:pt>
                <c:pt idx="39" formatCode="0.00">
                  <c:v>9181.6400000001304</c:v>
                </c:pt>
                <c:pt idx="40" formatCode="0.00">
                  <c:v>-2450000</c:v>
                </c:pt>
                <c:pt idx="41" formatCode="0.00">
                  <c:v>9182.3791000000201</c:v>
                </c:pt>
                <c:pt idx="42" formatCode="0.00">
                  <c:v>9182.3429000000469</c:v>
                </c:pt>
                <c:pt idx="43" formatCode="0.00">
                  <c:v>9182.4035000000149</c:v>
                </c:pt>
                <c:pt idx="44" formatCode="0.00">
                  <c:v>9182.4205000000075</c:v>
                </c:pt>
                <c:pt idx="45" formatCode="0.00">
                  <c:v>9182.4978000000119</c:v>
                </c:pt>
                <c:pt idx="46" formatCode="0.00">
                  <c:v>9182.5773999998346</c:v>
                </c:pt>
                <c:pt idx="47" formatCode="0.00">
                  <c:v>9182.6529000001028</c:v>
                </c:pt>
                <c:pt idx="48" formatCode="0.00">
                  <c:v>9183.2644000002183</c:v>
                </c:pt>
                <c:pt idx="49" formatCode="0.00">
                  <c:v>9183.3853000001982</c:v>
                </c:pt>
                <c:pt idx="50" formatCode="0.00">
                  <c:v>9184.3621000000276</c:v>
                </c:pt>
                <c:pt idx="51" formatCode="0.00">
                  <c:v>9186.3823000001721</c:v>
                </c:pt>
                <c:pt idx="52" formatCode="0.00">
                  <c:v>9188.3928999998607</c:v>
                </c:pt>
                <c:pt idx="53" formatCode="0.00">
                  <c:v>9188.3928999998607</c:v>
                </c:pt>
                <c:pt idx="54" formatCode="0.00">
                  <c:v>9188.5060000000522</c:v>
                </c:pt>
                <c:pt idx="55" formatCode="0.00">
                  <c:v>9188.5839999997988</c:v>
                </c:pt>
                <c:pt idx="56" formatCode="0.00">
                  <c:v>9191.6041000001132</c:v>
                </c:pt>
                <c:pt idx="57" formatCode="0.00">
                  <c:v>9192.3294999999925</c:v>
                </c:pt>
                <c:pt idx="58" formatCode="0.00">
                  <c:v>9192.4141999999993</c:v>
                </c:pt>
                <c:pt idx="59" formatCode="0.00">
                  <c:v>9199.3843000000343</c:v>
                </c:pt>
                <c:pt idx="60" formatCode="0.00">
                  <c:v>9199.3272000001743</c:v>
                </c:pt>
                <c:pt idx="61" formatCode="0.00">
                  <c:v>9199.4029000001028</c:v>
                </c:pt>
                <c:pt idx="62" formatCode="0.00">
                  <c:v>9199.494099999778</c:v>
                </c:pt>
                <c:pt idx="63" formatCode="0.00">
                  <c:v>9201.565700000152</c:v>
                </c:pt>
                <c:pt idx="64" formatCode="0.00">
                  <c:v>9206.3506999998353</c:v>
                </c:pt>
                <c:pt idx="66" formatCode="0.00">
                  <c:v>9180.4193000001833</c:v>
                </c:pt>
                <c:pt idx="68" formatCode="0.00">
                  <c:v>9181.4235000000335</c:v>
                </c:pt>
                <c:pt idx="69" formatCode="0.00">
                  <c:v>9181.4298999998719</c:v>
                </c:pt>
                <c:pt idx="70" formatCode="0.00">
                  <c:v>9181.5761000001803</c:v>
                </c:pt>
                <c:pt idx="71" formatCode="0.00">
                  <c:v>9182.4799000001512</c:v>
                </c:pt>
                <c:pt idx="72" formatCode="0.00">
                  <c:v>9183.4295999999158</c:v>
                </c:pt>
                <c:pt idx="73" formatCode="0.00">
                  <c:v>9184.2675000000745</c:v>
                </c:pt>
                <c:pt idx="74" formatCode="0.00">
                  <c:v>9185.4712999998592</c:v>
                </c:pt>
                <c:pt idx="75" formatCode="0.00">
                  <c:v>9190.3262000000104</c:v>
                </c:pt>
                <c:pt idx="76" formatCode="0.00">
                  <c:v>9192.4923999998719</c:v>
                </c:pt>
                <c:pt idx="77" formatCode="0.00">
                  <c:v>9197.4237999999896</c:v>
                </c:pt>
                <c:pt idx="78" formatCode="0.00">
                  <c:v>9199.3900000001304</c:v>
                </c:pt>
                <c:pt idx="79" formatCode="0.00">
                  <c:v>9201.3190000001341</c:v>
                </c:pt>
                <c:pt idx="80" formatCode="0.00">
                  <c:v>9208.4446000000462</c:v>
                </c:pt>
              </c:numCache>
            </c:numRef>
          </c:xVal>
          <c:yVal>
            <c:numRef>
              <c:f>MHRes!$O$24:$O$175</c:f>
              <c:numCache>
                <c:formatCode>General</c:formatCode>
                <c:ptCount val="152"/>
                <c:pt idx="2">
                  <c:v>7.5</c:v>
                </c:pt>
                <c:pt idx="3">
                  <c:v>7.5</c:v>
                </c:pt>
                <c:pt idx="4">
                  <c:v>7.5</c:v>
                </c:pt>
                <c:pt idx="5">
                  <c:v>7.5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8</c:v>
                </c:pt>
                <c:pt idx="18">
                  <c:v>8</c:v>
                </c:pt>
                <c:pt idx="19">
                  <c:v>8</c:v>
                </c:pt>
                <c:pt idx="20">
                  <c:v>8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FD-445D-9C66-C3496395A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7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C2-4558-8931-0609C18FF21D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9197.2853999999352</c:v>
                </c:pt>
                <c:pt idx="124">
                  <c:v>9197.312200000044</c:v>
                </c:pt>
                <c:pt idx="125">
                  <c:v>9197.3676999998279</c:v>
                </c:pt>
                <c:pt idx="126">
                  <c:v>9197.3898000000045</c:v>
                </c:pt>
                <c:pt idx="127">
                  <c:v>9197.4237999999896</c:v>
                </c:pt>
                <c:pt idx="128">
                  <c:v>9197.4490000000224</c:v>
                </c:pt>
                <c:pt idx="129">
                  <c:v>9197.4648000001907</c:v>
                </c:pt>
                <c:pt idx="130">
                  <c:v>9198.2779000001028</c:v>
                </c:pt>
                <c:pt idx="131">
                  <c:v>9198.3742999997921</c:v>
                </c:pt>
                <c:pt idx="132">
                  <c:v>9198.3640000000596</c:v>
                </c:pt>
                <c:pt idx="133">
                  <c:v>9198.410800000187</c:v>
                </c:pt>
                <c:pt idx="134">
                  <c:v>9198.6195000000298</c:v>
                </c:pt>
                <c:pt idx="135">
                  <c:v>9199.2798939119093</c:v>
                </c:pt>
                <c:pt idx="136">
                  <c:v>9199.3843000000343</c:v>
                </c:pt>
                <c:pt idx="137">
                  <c:v>9199.3272000001743</c:v>
                </c:pt>
                <c:pt idx="138">
                  <c:v>9199.3670000000857</c:v>
                </c:pt>
                <c:pt idx="139">
                  <c:v>9199.3300000000745</c:v>
                </c:pt>
                <c:pt idx="140">
                  <c:v>9199.3645999999717</c:v>
                </c:pt>
                <c:pt idx="141">
                  <c:v>9199.3900000001304</c:v>
                </c:pt>
                <c:pt idx="142">
                  <c:v>9199.4029000001028</c:v>
                </c:pt>
                <c:pt idx="143">
                  <c:v>9199.494099999778</c:v>
                </c:pt>
                <c:pt idx="144">
                  <c:v>9199.6168999997899</c:v>
                </c:pt>
                <c:pt idx="145">
                  <c:v>9200.2718000002205</c:v>
                </c:pt>
                <c:pt idx="146">
                  <c:v>9200.3327999999747</c:v>
                </c:pt>
                <c:pt idx="147">
                  <c:v>9200.3565000002272</c:v>
                </c:pt>
                <c:pt idx="148">
                  <c:v>9200.6066000000574</c:v>
                </c:pt>
                <c:pt idx="149">
                  <c:v>9200.6178000001237</c:v>
                </c:pt>
                <c:pt idx="150">
                  <c:v>9200.6411999999546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C2-4558-8931-0609C18FF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C2-4558-8931-0609C18FF21D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9197.2853999999352</c:v>
                </c:pt>
                <c:pt idx="124">
                  <c:v>9197.312200000044</c:v>
                </c:pt>
                <c:pt idx="125">
                  <c:v>9197.3676999998279</c:v>
                </c:pt>
                <c:pt idx="126">
                  <c:v>9197.3898000000045</c:v>
                </c:pt>
                <c:pt idx="127">
                  <c:v>9197.4237999999896</c:v>
                </c:pt>
                <c:pt idx="128">
                  <c:v>9197.4490000000224</c:v>
                </c:pt>
                <c:pt idx="129">
                  <c:v>9197.4648000001907</c:v>
                </c:pt>
                <c:pt idx="130">
                  <c:v>9198.2779000001028</c:v>
                </c:pt>
                <c:pt idx="131">
                  <c:v>9198.3742999997921</c:v>
                </c:pt>
                <c:pt idx="132">
                  <c:v>9198.3640000000596</c:v>
                </c:pt>
                <c:pt idx="133">
                  <c:v>9198.410800000187</c:v>
                </c:pt>
                <c:pt idx="134">
                  <c:v>9198.6195000000298</c:v>
                </c:pt>
                <c:pt idx="135">
                  <c:v>9199.2798939119093</c:v>
                </c:pt>
                <c:pt idx="136">
                  <c:v>9199.3843000000343</c:v>
                </c:pt>
                <c:pt idx="137">
                  <c:v>9199.3272000001743</c:v>
                </c:pt>
                <c:pt idx="138">
                  <c:v>9199.3670000000857</c:v>
                </c:pt>
                <c:pt idx="139">
                  <c:v>9199.3300000000745</c:v>
                </c:pt>
                <c:pt idx="140">
                  <c:v>9199.3645999999717</c:v>
                </c:pt>
                <c:pt idx="141">
                  <c:v>9199.3900000001304</c:v>
                </c:pt>
                <c:pt idx="142">
                  <c:v>9199.4029000001028</c:v>
                </c:pt>
                <c:pt idx="143">
                  <c:v>9199.494099999778</c:v>
                </c:pt>
                <c:pt idx="144">
                  <c:v>9199.6168999997899</c:v>
                </c:pt>
                <c:pt idx="145">
                  <c:v>9200.2718000002205</c:v>
                </c:pt>
                <c:pt idx="146">
                  <c:v>9200.3327999999747</c:v>
                </c:pt>
                <c:pt idx="147">
                  <c:v>9200.3565000002272</c:v>
                </c:pt>
                <c:pt idx="148">
                  <c:v>9200.6066000000574</c:v>
                </c:pt>
                <c:pt idx="149">
                  <c:v>9200.6178000001237</c:v>
                </c:pt>
                <c:pt idx="150">
                  <c:v>9200.6411999999546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C2-4558-8931-0609C18FF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C2-4558-8931-0609C18FF21D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9197.2853999999352</c:v>
                </c:pt>
                <c:pt idx="124">
                  <c:v>9197.312200000044</c:v>
                </c:pt>
                <c:pt idx="125">
                  <c:v>9197.3676999998279</c:v>
                </c:pt>
                <c:pt idx="126">
                  <c:v>9197.3898000000045</c:v>
                </c:pt>
                <c:pt idx="127">
                  <c:v>9197.4237999999896</c:v>
                </c:pt>
                <c:pt idx="128">
                  <c:v>9197.4490000000224</c:v>
                </c:pt>
                <c:pt idx="129">
                  <c:v>9197.4648000001907</c:v>
                </c:pt>
                <c:pt idx="130">
                  <c:v>9198.2779000001028</c:v>
                </c:pt>
                <c:pt idx="131">
                  <c:v>9198.3742999997921</c:v>
                </c:pt>
                <c:pt idx="132">
                  <c:v>9198.3640000000596</c:v>
                </c:pt>
                <c:pt idx="133">
                  <c:v>9198.410800000187</c:v>
                </c:pt>
                <c:pt idx="134">
                  <c:v>9198.6195000000298</c:v>
                </c:pt>
                <c:pt idx="135">
                  <c:v>9199.2798939119093</c:v>
                </c:pt>
                <c:pt idx="136">
                  <c:v>9199.3843000000343</c:v>
                </c:pt>
                <c:pt idx="137">
                  <c:v>9199.3272000001743</c:v>
                </c:pt>
                <c:pt idx="138">
                  <c:v>9199.3670000000857</c:v>
                </c:pt>
                <c:pt idx="139">
                  <c:v>9199.3300000000745</c:v>
                </c:pt>
                <c:pt idx="140">
                  <c:v>9199.3645999999717</c:v>
                </c:pt>
                <c:pt idx="141">
                  <c:v>9199.3900000001304</c:v>
                </c:pt>
                <c:pt idx="142">
                  <c:v>9199.4029000001028</c:v>
                </c:pt>
                <c:pt idx="143">
                  <c:v>9199.494099999778</c:v>
                </c:pt>
                <c:pt idx="144">
                  <c:v>9199.6168999997899</c:v>
                </c:pt>
                <c:pt idx="145">
                  <c:v>9200.2718000002205</c:v>
                </c:pt>
                <c:pt idx="146">
                  <c:v>9200.3327999999747</c:v>
                </c:pt>
                <c:pt idx="147">
                  <c:v>9200.3565000002272</c:v>
                </c:pt>
                <c:pt idx="148">
                  <c:v>9200.6066000000574</c:v>
                </c:pt>
                <c:pt idx="149">
                  <c:v>9200.6178000001237</c:v>
                </c:pt>
                <c:pt idx="150">
                  <c:v>9200.6411999999546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C2-4558-8931-0609C18FF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C2-4558-8931-0609C18FF21D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9197.2853999999352</c:v>
                </c:pt>
                <c:pt idx="124">
                  <c:v>9197.312200000044</c:v>
                </c:pt>
                <c:pt idx="125">
                  <c:v>9197.3676999998279</c:v>
                </c:pt>
                <c:pt idx="126">
                  <c:v>9197.3898000000045</c:v>
                </c:pt>
                <c:pt idx="127">
                  <c:v>9197.4237999999896</c:v>
                </c:pt>
                <c:pt idx="128">
                  <c:v>9197.4490000000224</c:v>
                </c:pt>
                <c:pt idx="129">
                  <c:v>9197.4648000001907</c:v>
                </c:pt>
                <c:pt idx="130">
                  <c:v>9198.2779000001028</c:v>
                </c:pt>
                <c:pt idx="131">
                  <c:v>9198.3742999997921</c:v>
                </c:pt>
                <c:pt idx="132">
                  <c:v>9198.3640000000596</c:v>
                </c:pt>
                <c:pt idx="133">
                  <c:v>9198.410800000187</c:v>
                </c:pt>
                <c:pt idx="134">
                  <c:v>9198.6195000000298</c:v>
                </c:pt>
                <c:pt idx="135">
                  <c:v>9199.2798939119093</c:v>
                </c:pt>
                <c:pt idx="136">
                  <c:v>9199.3843000000343</c:v>
                </c:pt>
                <c:pt idx="137">
                  <c:v>9199.3272000001743</c:v>
                </c:pt>
                <c:pt idx="138">
                  <c:v>9199.3670000000857</c:v>
                </c:pt>
                <c:pt idx="139">
                  <c:v>9199.3300000000745</c:v>
                </c:pt>
                <c:pt idx="140">
                  <c:v>9199.3645999999717</c:v>
                </c:pt>
                <c:pt idx="141">
                  <c:v>9199.3900000001304</c:v>
                </c:pt>
                <c:pt idx="142">
                  <c:v>9199.4029000001028</c:v>
                </c:pt>
                <c:pt idx="143">
                  <c:v>9199.494099999778</c:v>
                </c:pt>
                <c:pt idx="144">
                  <c:v>9199.6168999997899</c:v>
                </c:pt>
                <c:pt idx="145">
                  <c:v>9200.2718000002205</c:v>
                </c:pt>
                <c:pt idx="146">
                  <c:v>9200.3327999999747</c:v>
                </c:pt>
                <c:pt idx="147">
                  <c:v>9200.3565000002272</c:v>
                </c:pt>
                <c:pt idx="148">
                  <c:v>9200.6066000000574</c:v>
                </c:pt>
                <c:pt idx="149">
                  <c:v>9200.6178000001237</c:v>
                </c:pt>
                <c:pt idx="150">
                  <c:v>9200.6411999999546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C2-4558-8931-0609C18FF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Index!$A$13</c:f>
          <c:strCache>
            <c:ptCount val="1"/>
            <c:pt idx="0">
              <c:v>Nova Per 2020 (V)</c:v>
            </c:pt>
          </c:strCache>
        </c:strRef>
      </c:tx>
      <c:layout>
        <c:manualLayout>
          <c:xMode val="edge"/>
          <c:yMode val="edge"/>
          <c:x val="9.6074181949826809E-2"/>
          <c:y val="0.71020937916741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83831337043781E-2"/>
          <c:y val="7.5480128090784762E-2"/>
          <c:w val="0.87647439021262408"/>
          <c:h val="0.8079548794264794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6FF33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V!$H$2:$H$8685</c:f>
              <c:numCache>
                <c:formatCode>General</c:formatCode>
                <c:ptCount val="8684"/>
                <c:pt idx="0">
                  <c:v>9179.7000000000007</c:v>
                </c:pt>
                <c:pt idx="1">
                  <c:v>9179.7000000000007</c:v>
                </c:pt>
                <c:pt idx="2">
                  <c:v>9179.7000000000007</c:v>
                </c:pt>
                <c:pt idx="3">
                  <c:v>9180</c:v>
                </c:pt>
                <c:pt idx="4">
                  <c:v>9180.2999999999993</c:v>
                </c:pt>
                <c:pt idx="5">
                  <c:v>9180.2999999999993</c:v>
                </c:pt>
                <c:pt idx="6">
                  <c:v>9180.2999999999993</c:v>
                </c:pt>
                <c:pt idx="7">
                  <c:v>9180.2999999999993</c:v>
                </c:pt>
                <c:pt idx="8">
                  <c:v>9180.2999999999993</c:v>
                </c:pt>
                <c:pt idx="9">
                  <c:v>9180.2999999999993</c:v>
                </c:pt>
                <c:pt idx="10">
                  <c:v>9180.2999999999993</c:v>
                </c:pt>
                <c:pt idx="11">
                  <c:v>9180.2999999999993</c:v>
                </c:pt>
                <c:pt idx="12">
                  <c:v>9180.2999999999993</c:v>
                </c:pt>
                <c:pt idx="13">
                  <c:v>9180.2999999999993</c:v>
                </c:pt>
                <c:pt idx="14">
                  <c:v>9180.2999999999993</c:v>
                </c:pt>
                <c:pt idx="15">
                  <c:v>9180.2999999999993</c:v>
                </c:pt>
                <c:pt idx="16">
                  <c:v>9180.2999999999993</c:v>
                </c:pt>
                <c:pt idx="17">
                  <c:v>9180.2999999999993</c:v>
                </c:pt>
                <c:pt idx="18">
                  <c:v>9180.2999999999993</c:v>
                </c:pt>
                <c:pt idx="19">
                  <c:v>9180.2999999999993</c:v>
                </c:pt>
                <c:pt idx="20">
                  <c:v>9180.2999999999993</c:v>
                </c:pt>
                <c:pt idx="21">
                  <c:v>9180.2999999999993</c:v>
                </c:pt>
                <c:pt idx="22">
                  <c:v>9180.2999999999993</c:v>
                </c:pt>
                <c:pt idx="23">
                  <c:v>9180.2999999999993</c:v>
                </c:pt>
                <c:pt idx="24">
                  <c:v>9180.2999999999993</c:v>
                </c:pt>
                <c:pt idx="25">
                  <c:v>9180.4</c:v>
                </c:pt>
                <c:pt idx="26">
                  <c:v>9180.4</c:v>
                </c:pt>
                <c:pt idx="27">
                  <c:v>9180.4</c:v>
                </c:pt>
                <c:pt idx="28">
                  <c:v>9180.4</c:v>
                </c:pt>
                <c:pt idx="29">
                  <c:v>9180.4</c:v>
                </c:pt>
                <c:pt idx="30">
                  <c:v>9180.4</c:v>
                </c:pt>
                <c:pt idx="31">
                  <c:v>9180.4</c:v>
                </c:pt>
                <c:pt idx="32">
                  <c:v>9180.4</c:v>
                </c:pt>
                <c:pt idx="33">
                  <c:v>9180.5</c:v>
                </c:pt>
                <c:pt idx="34">
                  <c:v>9180.5</c:v>
                </c:pt>
                <c:pt idx="35">
                  <c:v>9180.5</c:v>
                </c:pt>
                <c:pt idx="36">
                  <c:v>9180.6</c:v>
                </c:pt>
                <c:pt idx="37">
                  <c:v>9180.6</c:v>
                </c:pt>
                <c:pt idx="38">
                  <c:v>9180.6</c:v>
                </c:pt>
                <c:pt idx="39">
                  <c:v>9180.6</c:v>
                </c:pt>
                <c:pt idx="40">
                  <c:v>9180.6</c:v>
                </c:pt>
                <c:pt idx="41">
                  <c:v>9180.6</c:v>
                </c:pt>
                <c:pt idx="42">
                  <c:v>9180.6</c:v>
                </c:pt>
                <c:pt idx="43">
                  <c:v>9180.7000000000007</c:v>
                </c:pt>
                <c:pt idx="44">
                  <c:v>9180.7000000000007</c:v>
                </c:pt>
                <c:pt idx="45">
                  <c:v>9180.7000000000007</c:v>
                </c:pt>
                <c:pt idx="46">
                  <c:v>9180.7000000000007</c:v>
                </c:pt>
                <c:pt idx="47">
                  <c:v>9180.7000000000007</c:v>
                </c:pt>
                <c:pt idx="48">
                  <c:v>9180.7000000000007</c:v>
                </c:pt>
                <c:pt idx="49">
                  <c:v>9180.7000000000007</c:v>
                </c:pt>
                <c:pt idx="50">
                  <c:v>9180.7000000000007</c:v>
                </c:pt>
                <c:pt idx="51">
                  <c:v>9180.7000000000007</c:v>
                </c:pt>
                <c:pt idx="52">
                  <c:v>9180.7000000000007</c:v>
                </c:pt>
                <c:pt idx="53">
                  <c:v>9180.7000000000007</c:v>
                </c:pt>
                <c:pt idx="54">
                  <c:v>9180.7000000000007</c:v>
                </c:pt>
                <c:pt idx="55">
                  <c:v>9180.7000000000007</c:v>
                </c:pt>
                <c:pt idx="56">
                  <c:v>9180.7000000000007</c:v>
                </c:pt>
                <c:pt idx="57">
                  <c:v>9180.7000000000007</c:v>
                </c:pt>
                <c:pt idx="58">
                  <c:v>9180.7000000000007</c:v>
                </c:pt>
                <c:pt idx="59">
                  <c:v>9180.7000000000007</c:v>
                </c:pt>
                <c:pt idx="60">
                  <c:v>9180.7000000000007</c:v>
                </c:pt>
                <c:pt idx="61">
                  <c:v>9180.7000000000007</c:v>
                </c:pt>
                <c:pt idx="62">
                  <c:v>9180.7000000000007</c:v>
                </c:pt>
                <c:pt idx="63">
                  <c:v>9180.7000000000007</c:v>
                </c:pt>
                <c:pt idx="64">
                  <c:v>9180.7000000000007</c:v>
                </c:pt>
                <c:pt idx="65">
                  <c:v>9180.7000000000007</c:v>
                </c:pt>
                <c:pt idx="66">
                  <c:v>9180.7000000000007</c:v>
                </c:pt>
                <c:pt idx="67">
                  <c:v>9180.7000000000007</c:v>
                </c:pt>
                <c:pt idx="68">
                  <c:v>9180.7000000000007</c:v>
                </c:pt>
                <c:pt idx="69">
                  <c:v>9180.7000000000007</c:v>
                </c:pt>
                <c:pt idx="70">
                  <c:v>9180.7000000000007</c:v>
                </c:pt>
                <c:pt idx="71">
                  <c:v>9180.7000000000007</c:v>
                </c:pt>
                <c:pt idx="72">
                  <c:v>9180.7000000000007</c:v>
                </c:pt>
                <c:pt idx="73">
                  <c:v>9180.7000000000007</c:v>
                </c:pt>
                <c:pt idx="74">
                  <c:v>9180.7000000000007</c:v>
                </c:pt>
                <c:pt idx="75">
                  <c:v>9180.7000000000007</c:v>
                </c:pt>
                <c:pt idx="76">
                  <c:v>9180.7000000000007</c:v>
                </c:pt>
                <c:pt idx="77">
                  <c:v>9180.7000000000007</c:v>
                </c:pt>
                <c:pt idx="78">
                  <c:v>9180.7000000000007</c:v>
                </c:pt>
                <c:pt idx="79">
                  <c:v>9180.7000000000007</c:v>
                </c:pt>
                <c:pt idx="80">
                  <c:v>9180.7000000000007</c:v>
                </c:pt>
                <c:pt idx="81">
                  <c:v>9180.7000000000007</c:v>
                </c:pt>
                <c:pt idx="82">
                  <c:v>9180.7000000000007</c:v>
                </c:pt>
                <c:pt idx="83">
                  <c:v>9180.7000000000007</c:v>
                </c:pt>
                <c:pt idx="84">
                  <c:v>9180.7000000000007</c:v>
                </c:pt>
                <c:pt idx="85">
                  <c:v>9180.7000000000007</c:v>
                </c:pt>
                <c:pt idx="86">
                  <c:v>9180.7000000000007</c:v>
                </c:pt>
                <c:pt idx="87">
                  <c:v>9180.7000000000007</c:v>
                </c:pt>
                <c:pt idx="88">
                  <c:v>9180.7000000000007</c:v>
                </c:pt>
                <c:pt idx="89">
                  <c:v>9180.7000000000007</c:v>
                </c:pt>
                <c:pt idx="90">
                  <c:v>9180.7000000000007</c:v>
                </c:pt>
                <c:pt idx="91">
                  <c:v>9180.7000000000007</c:v>
                </c:pt>
                <c:pt idx="92">
                  <c:v>9181.2000000000007</c:v>
                </c:pt>
                <c:pt idx="93">
                  <c:v>9181.5</c:v>
                </c:pt>
                <c:pt idx="94">
                  <c:v>9181.6</c:v>
                </c:pt>
                <c:pt idx="95">
                  <c:v>9181.6</c:v>
                </c:pt>
                <c:pt idx="96">
                  <c:v>9181.6</c:v>
                </c:pt>
                <c:pt idx="97">
                  <c:v>9181.6</c:v>
                </c:pt>
                <c:pt idx="98">
                  <c:v>9181.6</c:v>
                </c:pt>
                <c:pt idx="99">
                  <c:v>9181.6</c:v>
                </c:pt>
                <c:pt idx="100">
                  <c:v>9181.6</c:v>
                </c:pt>
                <c:pt idx="101">
                  <c:v>9181.6</c:v>
                </c:pt>
                <c:pt idx="102">
                  <c:v>9181.6</c:v>
                </c:pt>
                <c:pt idx="103">
                  <c:v>9181.6</c:v>
                </c:pt>
                <c:pt idx="104">
                  <c:v>9181.6</c:v>
                </c:pt>
                <c:pt idx="105">
                  <c:v>9181.6</c:v>
                </c:pt>
                <c:pt idx="106">
                  <c:v>9181.7000000000007</c:v>
                </c:pt>
                <c:pt idx="107">
                  <c:v>9181.7000000000007</c:v>
                </c:pt>
                <c:pt idx="108">
                  <c:v>9182.2000000000007</c:v>
                </c:pt>
                <c:pt idx="109">
                  <c:v>9182.4</c:v>
                </c:pt>
                <c:pt idx="110">
                  <c:v>9182.5</c:v>
                </c:pt>
                <c:pt idx="111">
                  <c:v>9182.5</c:v>
                </c:pt>
                <c:pt idx="112">
                  <c:v>9182.5</c:v>
                </c:pt>
                <c:pt idx="113">
                  <c:v>9182.5</c:v>
                </c:pt>
                <c:pt idx="114">
                  <c:v>9182.5</c:v>
                </c:pt>
                <c:pt idx="115">
                  <c:v>9182.5</c:v>
                </c:pt>
                <c:pt idx="116">
                  <c:v>9182.5</c:v>
                </c:pt>
                <c:pt idx="117">
                  <c:v>9182.5</c:v>
                </c:pt>
                <c:pt idx="118">
                  <c:v>9182.5</c:v>
                </c:pt>
                <c:pt idx="119">
                  <c:v>9182.5</c:v>
                </c:pt>
                <c:pt idx="120">
                  <c:v>9182.5</c:v>
                </c:pt>
                <c:pt idx="121">
                  <c:v>9182.5</c:v>
                </c:pt>
                <c:pt idx="122">
                  <c:v>9182.5</c:v>
                </c:pt>
                <c:pt idx="123">
                  <c:v>9182.5</c:v>
                </c:pt>
                <c:pt idx="124">
                  <c:v>9182.5</c:v>
                </c:pt>
                <c:pt idx="125">
                  <c:v>9182.5</c:v>
                </c:pt>
                <c:pt idx="126">
                  <c:v>9182.5</c:v>
                </c:pt>
                <c:pt idx="127">
                  <c:v>9182.5</c:v>
                </c:pt>
                <c:pt idx="128">
                  <c:v>9182.5</c:v>
                </c:pt>
                <c:pt idx="129">
                  <c:v>9182.5</c:v>
                </c:pt>
                <c:pt idx="130">
                  <c:v>9182.6</c:v>
                </c:pt>
                <c:pt idx="131">
                  <c:v>9182.6</c:v>
                </c:pt>
                <c:pt idx="132">
                  <c:v>9182.6</c:v>
                </c:pt>
                <c:pt idx="133">
                  <c:v>9182.6</c:v>
                </c:pt>
                <c:pt idx="134">
                  <c:v>9182.6</c:v>
                </c:pt>
                <c:pt idx="135">
                  <c:v>9182.6</c:v>
                </c:pt>
                <c:pt idx="136">
                  <c:v>9182.6</c:v>
                </c:pt>
                <c:pt idx="137">
                  <c:v>9182.6</c:v>
                </c:pt>
                <c:pt idx="138">
                  <c:v>9182.6</c:v>
                </c:pt>
                <c:pt idx="139">
                  <c:v>9182.6</c:v>
                </c:pt>
                <c:pt idx="140">
                  <c:v>9182.6</c:v>
                </c:pt>
                <c:pt idx="141">
                  <c:v>9182.6</c:v>
                </c:pt>
                <c:pt idx="142">
                  <c:v>9182.6</c:v>
                </c:pt>
                <c:pt idx="143">
                  <c:v>9182.6</c:v>
                </c:pt>
                <c:pt idx="144">
                  <c:v>9182.6</c:v>
                </c:pt>
                <c:pt idx="145">
                  <c:v>9182.6</c:v>
                </c:pt>
                <c:pt idx="146">
                  <c:v>9182.6</c:v>
                </c:pt>
                <c:pt idx="147">
                  <c:v>9182.6</c:v>
                </c:pt>
                <c:pt idx="148">
                  <c:v>9182.6</c:v>
                </c:pt>
                <c:pt idx="149">
                  <c:v>9182.6</c:v>
                </c:pt>
                <c:pt idx="150">
                  <c:v>9182.6</c:v>
                </c:pt>
                <c:pt idx="151">
                  <c:v>9182.6</c:v>
                </c:pt>
                <c:pt idx="152">
                  <c:v>9182.7000000000007</c:v>
                </c:pt>
                <c:pt idx="153">
                  <c:v>9182.7000000000007</c:v>
                </c:pt>
                <c:pt idx="154">
                  <c:v>9182.7000000000007</c:v>
                </c:pt>
                <c:pt idx="155">
                  <c:v>9182.7000000000007</c:v>
                </c:pt>
                <c:pt idx="156">
                  <c:v>9182.7000000000007</c:v>
                </c:pt>
                <c:pt idx="157">
                  <c:v>9182.7000000000007</c:v>
                </c:pt>
                <c:pt idx="158">
                  <c:v>9182.7000000000007</c:v>
                </c:pt>
                <c:pt idx="159">
                  <c:v>9182.7000000000007</c:v>
                </c:pt>
                <c:pt idx="160">
                  <c:v>9182.7000000000007</c:v>
                </c:pt>
                <c:pt idx="161">
                  <c:v>9182.7000000000007</c:v>
                </c:pt>
                <c:pt idx="162">
                  <c:v>9182.7999999999993</c:v>
                </c:pt>
                <c:pt idx="163">
                  <c:v>9182.7999999999993</c:v>
                </c:pt>
                <c:pt idx="164">
                  <c:v>9182.7999999999993</c:v>
                </c:pt>
                <c:pt idx="165">
                  <c:v>9182.9</c:v>
                </c:pt>
                <c:pt idx="166">
                  <c:v>9182.9</c:v>
                </c:pt>
                <c:pt idx="167">
                  <c:v>9182.9</c:v>
                </c:pt>
                <c:pt idx="168">
                  <c:v>9182.9</c:v>
                </c:pt>
                <c:pt idx="169">
                  <c:v>9182.9</c:v>
                </c:pt>
                <c:pt idx="170">
                  <c:v>9182.9</c:v>
                </c:pt>
                <c:pt idx="171">
                  <c:v>9182.9</c:v>
                </c:pt>
                <c:pt idx="172">
                  <c:v>9182.9</c:v>
                </c:pt>
                <c:pt idx="173">
                  <c:v>9182.9</c:v>
                </c:pt>
                <c:pt idx="174">
                  <c:v>9182.9</c:v>
                </c:pt>
                <c:pt idx="175">
                  <c:v>9182.9</c:v>
                </c:pt>
                <c:pt idx="176">
                  <c:v>9182.9</c:v>
                </c:pt>
                <c:pt idx="177">
                  <c:v>9182.9</c:v>
                </c:pt>
                <c:pt idx="178">
                  <c:v>9182.9</c:v>
                </c:pt>
                <c:pt idx="179">
                  <c:v>9182.9</c:v>
                </c:pt>
                <c:pt idx="180">
                  <c:v>9182.9</c:v>
                </c:pt>
                <c:pt idx="181">
                  <c:v>9182.9</c:v>
                </c:pt>
                <c:pt idx="182">
                  <c:v>9182.9</c:v>
                </c:pt>
                <c:pt idx="183">
                  <c:v>9182.9</c:v>
                </c:pt>
                <c:pt idx="184">
                  <c:v>9182.9</c:v>
                </c:pt>
                <c:pt idx="185">
                  <c:v>9182.9</c:v>
                </c:pt>
                <c:pt idx="186">
                  <c:v>9182.9</c:v>
                </c:pt>
                <c:pt idx="187">
                  <c:v>9182.9</c:v>
                </c:pt>
                <c:pt idx="188">
                  <c:v>9182.9</c:v>
                </c:pt>
                <c:pt idx="189">
                  <c:v>9182.9</c:v>
                </c:pt>
                <c:pt idx="190">
                  <c:v>9182.9</c:v>
                </c:pt>
                <c:pt idx="191">
                  <c:v>9182.9</c:v>
                </c:pt>
                <c:pt idx="192">
                  <c:v>9182.9</c:v>
                </c:pt>
                <c:pt idx="193">
                  <c:v>9182.9</c:v>
                </c:pt>
                <c:pt idx="194">
                  <c:v>9182.9</c:v>
                </c:pt>
                <c:pt idx="195">
                  <c:v>9182.9</c:v>
                </c:pt>
                <c:pt idx="196">
                  <c:v>9182.9</c:v>
                </c:pt>
                <c:pt idx="197">
                  <c:v>9183</c:v>
                </c:pt>
                <c:pt idx="198">
                  <c:v>9183</c:v>
                </c:pt>
                <c:pt idx="199">
                  <c:v>9183</c:v>
                </c:pt>
                <c:pt idx="200">
                  <c:v>9183</c:v>
                </c:pt>
                <c:pt idx="201">
                  <c:v>9183</c:v>
                </c:pt>
                <c:pt idx="202">
                  <c:v>9183</c:v>
                </c:pt>
                <c:pt idx="203">
                  <c:v>9183</c:v>
                </c:pt>
                <c:pt idx="204">
                  <c:v>9183</c:v>
                </c:pt>
                <c:pt idx="205">
                  <c:v>9183</c:v>
                </c:pt>
                <c:pt idx="206">
                  <c:v>9183</c:v>
                </c:pt>
                <c:pt idx="207">
                  <c:v>9183</c:v>
                </c:pt>
                <c:pt idx="208">
                  <c:v>9183</c:v>
                </c:pt>
                <c:pt idx="209">
                  <c:v>9183</c:v>
                </c:pt>
                <c:pt idx="210">
                  <c:v>9183</c:v>
                </c:pt>
                <c:pt idx="211">
                  <c:v>9183</c:v>
                </c:pt>
                <c:pt idx="212">
                  <c:v>9183</c:v>
                </c:pt>
                <c:pt idx="213">
                  <c:v>9183</c:v>
                </c:pt>
                <c:pt idx="214">
                  <c:v>9183</c:v>
                </c:pt>
                <c:pt idx="215">
                  <c:v>9183</c:v>
                </c:pt>
                <c:pt idx="216">
                  <c:v>9183</c:v>
                </c:pt>
                <c:pt idx="217">
                  <c:v>9183</c:v>
                </c:pt>
                <c:pt idx="218">
                  <c:v>9183</c:v>
                </c:pt>
                <c:pt idx="219">
                  <c:v>9183</c:v>
                </c:pt>
                <c:pt idx="220">
                  <c:v>9183.2000000000007</c:v>
                </c:pt>
                <c:pt idx="221">
                  <c:v>9183.2999999999993</c:v>
                </c:pt>
                <c:pt idx="222">
                  <c:v>9183.2999999999993</c:v>
                </c:pt>
                <c:pt idx="223">
                  <c:v>9183.2999999999993</c:v>
                </c:pt>
                <c:pt idx="224">
                  <c:v>9183.2999999999993</c:v>
                </c:pt>
                <c:pt idx="225">
                  <c:v>9183.2999999999993</c:v>
                </c:pt>
                <c:pt idx="226">
                  <c:v>9183.2999999999993</c:v>
                </c:pt>
                <c:pt idx="227">
                  <c:v>9183.2999999999993</c:v>
                </c:pt>
                <c:pt idx="228">
                  <c:v>9183.2999999999993</c:v>
                </c:pt>
                <c:pt idx="229">
                  <c:v>9183.2999999999993</c:v>
                </c:pt>
                <c:pt idx="230">
                  <c:v>9183.2999999999993</c:v>
                </c:pt>
                <c:pt idx="231">
                  <c:v>9183.2999999999993</c:v>
                </c:pt>
                <c:pt idx="232">
                  <c:v>9183.2999999999993</c:v>
                </c:pt>
                <c:pt idx="233">
                  <c:v>9183.2999999999993</c:v>
                </c:pt>
                <c:pt idx="234">
                  <c:v>9183.2999999999993</c:v>
                </c:pt>
                <c:pt idx="235">
                  <c:v>9183.2999999999993</c:v>
                </c:pt>
                <c:pt idx="236">
                  <c:v>9183.2999999999993</c:v>
                </c:pt>
                <c:pt idx="237">
                  <c:v>9183.2999999999993</c:v>
                </c:pt>
                <c:pt idx="238">
                  <c:v>9183.2999999999993</c:v>
                </c:pt>
                <c:pt idx="239">
                  <c:v>9183.2999999999993</c:v>
                </c:pt>
                <c:pt idx="240">
                  <c:v>9183.2999999999993</c:v>
                </c:pt>
                <c:pt idx="241">
                  <c:v>9183.2999999999993</c:v>
                </c:pt>
                <c:pt idx="242">
                  <c:v>9183.2999999999993</c:v>
                </c:pt>
                <c:pt idx="243">
                  <c:v>9183.2999999999993</c:v>
                </c:pt>
                <c:pt idx="244">
                  <c:v>9183.2999999999993</c:v>
                </c:pt>
                <c:pt idx="245">
                  <c:v>9183.4</c:v>
                </c:pt>
                <c:pt idx="246">
                  <c:v>9183.4</c:v>
                </c:pt>
                <c:pt idx="247">
                  <c:v>9183.4</c:v>
                </c:pt>
                <c:pt idx="248">
                  <c:v>9183.4</c:v>
                </c:pt>
                <c:pt idx="249">
                  <c:v>9183.4</c:v>
                </c:pt>
                <c:pt idx="250">
                  <c:v>9183.4</c:v>
                </c:pt>
                <c:pt idx="251">
                  <c:v>9183.4</c:v>
                </c:pt>
                <c:pt idx="252">
                  <c:v>9183.4</c:v>
                </c:pt>
                <c:pt idx="253">
                  <c:v>9183.4</c:v>
                </c:pt>
                <c:pt idx="254">
                  <c:v>9183.4</c:v>
                </c:pt>
                <c:pt idx="255">
                  <c:v>9183.4</c:v>
                </c:pt>
                <c:pt idx="256">
                  <c:v>9183.4</c:v>
                </c:pt>
                <c:pt idx="257">
                  <c:v>9183.4</c:v>
                </c:pt>
                <c:pt idx="258">
                  <c:v>9183.4</c:v>
                </c:pt>
                <c:pt idx="259">
                  <c:v>9183.4</c:v>
                </c:pt>
                <c:pt idx="260">
                  <c:v>9183.4</c:v>
                </c:pt>
                <c:pt idx="261">
                  <c:v>9183.4</c:v>
                </c:pt>
                <c:pt idx="262">
                  <c:v>9183.4</c:v>
                </c:pt>
                <c:pt idx="263">
                  <c:v>9183.4</c:v>
                </c:pt>
                <c:pt idx="264">
                  <c:v>9183.4</c:v>
                </c:pt>
                <c:pt idx="265">
                  <c:v>9183.4</c:v>
                </c:pt>
                <c:pt idx="266">
                  <c:v>9183.4</c:v>
                </c:pt>
                <c:pt idx="267">
                  <c:v>9183.4</c:v>
                </c:pt>
                <c:pt idx="268">
                  <c:v>9183.4</c:v>
                </c:pt>
                <c:pt idx="269">
                  <c:v>9183.4</c:v>
                </c:pt>
                <c:pt idx="270">
                  <c:v>9183.4</c:v>
                </c:pt>
                <c:pt idx="271">
                  <c:v>9183.5</c:v>
                </c:pt>
                <c:pt idx="272">
                  <c:v>9183.5</c:v>
                </c:pt>
                <c:pt idx="273">
                  <c:v>9183.5</c:v>
                </c:pt>
                <c:pt idx="274">
                  <c:v>9183.5</c:v>
                </c:pt>
                <c:pt idx="275">
                  <c:v>9183.5</c:v>
                </c:pt>
                <c:pt idx="276">
                  <c:v>9183.5</c:v>
                </c:pt>
                <c:pt idx="277">
                  <c:v>9183.5</c:v>
                </c:pt>
                <c:pt idx="278">
                  <c:v>9183.5</c:v>
                </c:pt>
                <c:pt idx="279">
                  <c:v>9183.5</c:v>
                </c:pt>
                <c:pt idx="280">
                  <c:v>9183.5</c:v>
                </c:pt>
                <c:pt idx="281">
                  <c:v>9183.5</c:v>
                </c:pt>
                <c:pt idx="282">
                  <c:v>9183.5</c:v>
                </c:pt>
                <c:pt idx="283">
                  <c:v>9183.5</c:v>
                </c:pt>
                <c:pt idx="284">
                  <c:v>9183.5</c:v>
                </c:pt>
                <c:pt idx="285">
                  <c:v>9183.6</c:v>
                </c:pt>
                <c:pt idx="286">
                  <c:v>9183.6</c:v>
                </c:pt>
                <c:pt idx="287">
                  <c:v>9183.6</c:v>
                </c:pt>
                <c:pt idx="288">
                  <c:v>9183.6</c:v>
                </c:pt>
                <c:pt idx="289">
                  <c:v>9183.6</c:v>
                </c:pt>
                <c:pt idx="290">
                  <c:v>9183.6</c:v>
                </c:pt>
                <c:pt idx="291">
                  <c:v>9183.6</c:v>
                </c:pt>
                <c:pt idx="292">
                  <c:v>9183.6</c:v>
                </c:pt>
                <c:pt idx="293">
                  <c:v>9183.6</c:v>
                </c:pt>
                <c:pt idx="294">
                  <c:v>9183.6</c:v>
                </c:pt>
                <c:pt idx="295">
                  <c:v>9183.6</c:v>
                </c:pt>
                <c:pt idx="296">
                  <c:v>9183.6</c:v>
                </c:pt>
                <c:pt idx="297">
                  <c:v>9183.6</c:v>
                </c:pt>
                <c:pt idx="298">
                  <c:v>9183.6</c:v>
                </c:pt>
                <c:pt idx="299">
                  <c:v>9183.6</c:v>
                </c:pt>
                <c:pt idx="300">
                  <c:v>9183.6</c:v>
                </c:pt>
                <c:pt idx="301">
                  <c:v>9183.6</c:v>
                </c:pt>
                <c:pt idx="302">
                  <c:v>9183.6</c:v>
                </c:pt>
                <c:pt idx="303">
                  <c:v>9183.6</c:v>
                </c:pt>
                <c:pt idx="304">
                  <c:v>9183.6</c:v>
                </c:pt>
                <c:pt idx="305">
                  <c:v>9183.6</c:v>
                </c:pt>
                <c:pt idx="306">
                  <c:v>9183.6</c:v>
                </c:pt>
                <c:pt idx="307">
                  <c:v>9183.6</c:v>
                </c:pt>
                <c:pt idx="308">
                  <c:v>9183.6</c:v>
                </c:pt>
                <c:pt idx="309">
                  <c:v>9183.7000000000007</c:v>
                </c:pt>
                <c:pt idx="310">
                  <c:v>9183.7000000000007</c:v>
                </c:pt>
                <c:pt idx="311">
                  <c:v>9183.7000000000007</c:v>
                </c:pt>
                <c:pt idx="312">
                  <c:v>9183.7000000000007</c:v>
                </c:pt>
                <c:pt idx="313">
                  <c:v>9183.7000000000007</c:v>
                </c:pt>
                <c:pt idx="314">
                  <c:v>9183.7000000000007</c:v>
                </c:pt>
                <c:pt idx="315">
                  <c:v>9183.7000000000007</c:v>
                </c:pt>
                <c:pt idx="316">
                  <c:v>9183.7000000000007</c:v>
                </c:pt>
                <c:pt idx="317">
                  <c:v>9183.7000000000007</c:v>
                </c:pt>
                <c:pt idx="318">
                  <c:v>9183.7000000000007</c:v>
                </c:pt>
                <c:pt idx="319">
                  <c:v>9183.7000000000007</c:v>
                </c:pt>
                <c:pt idx="320">
                  <c:v>9183.7000000000007</c:v>
                </c:pt>
                <c:pt idx="321">
                  <c:v>9183.7000000000007</c:v>
                </c:pt>
                <c:pt idx="322">
                  <c:v>9183.7000000000007</c:v>
                </c:pt>
                <c:pt idx="323">
                  <c:v>9183.7000000000007</c:v>
                </c:pt>
                <c:pt idx="324">
                  <c:v>9183.7000000000007</c:v>
                </c:pt>
                <c:pt idx="325">
                  <c:v>9183.7000000000007</c:v>
                </c:pt>
                <c:pt idx="326">
                  <c:v>9183.7000000000007</c:v>
                </c:pt>
                <c:pt idx="327">
                  <c:v>9183.7000000000007</c:v>
                </c:pt>
                <c:pt idx="328">
                  <c:v>9183.7000000000007</c:v>
                </c:pt>
                <c:pt idx="329">
                  <c:v>9183.7000000000007</c:v>
                </c:pt>
                <c:pt idx="330">
                  <c:v>9183.7000000000007</c:v>
                </c:pt>
                <c:pt idx="331">
                  <c:v>9183.7000000000007</c:v>
                </c:pt>
                <c:pt idx="332">
                  <c:v>9183.7000000000007</c:v>
                </c:pt>
                <c:pt idx="333">
                  <c:v>9183.7000000000007</c:v>
                </c:pt>
                <c:pt idx="334">
                  <c:v>9183.7000000000007</c:v>
                </c:pt>
                <c:pt idx="335">
                  <c:v>9183.7000000000007</c:v>
                </c:pt>
                <c:pt idx="336">
                  <c:v>9183.7000000000007</c:v>
                </c:pt>
                <c:pt idx="337">
                  <c:v>9183.7000000000007</c:v>
                </c:pt>
                <c:pt idx="338">
                  <c:v>9183.7999999999993</c:v>
                </c:pt>
                <c:pt idx="339">
                  <c:v>9183.7999999999993</c:v>
                </c:pt>
                <c:pt idx="340">
                  <c:v>9183.7999999999993</c:v>
                </c:pt>
                <c:pt idx="341">
                  <c:v>9183.7999999999993</c:v>
                </c:pt>
                <c:pt idx="342">
                  <c:v>9183.7999999999993</c:v>
                </c:pt>
                <c:pt idx="343">
                  <c:v>9183.7999999999993</c:v>
                </c:pt>
                <c:pt idx="344">
                  <c:v>9183.7999999999993</c:v>
                </c:pt>
                <c:pt idx="345">
                  <c:v>9183.7999999999993</c:v>
                </c:pt>
                <c:pt idx="346">
                  <c:v>9183.7999999999993</c:v>
                </c:pt>
                <c:pt idx="347">
                  <c:v>9183.7999999999993</c:v>
                </c:pt>
                <c:pt idx="348">
                  <c:v>9183.7999999999993</c:v>
                </c:pt>
                <c:pt idx="349">
                  <c:v>9183.7999999999993</c:v>
                </c:pt>
                <c:pt idx="350">
                  <c:v>9183.7999999999993</c:v>
                </c:pt>
                <c:pt idx="351">
                  <c:v>9183.7999999999993</c:v>
                </c:pt>
                <c:pt idx="352">
                  <c:v>9183.7999999999993</c:v>
                </c:pt>
                <c:pt idx="353">
                  <c:v>9183.7999999999993</c:v>
                </c:pt>
                <c:pt idx="354">
                  <c:v>9183.7999999999993</c:v>
                </c:pt>
                <c:pt idx="355">
                  <c:v>9183.7999999999993</c:v>
                </c:pt>
                <c:pt idx="356">
                  <c:v>9183.7999999999993</c:v>
                </c:pt>
                <c:pt idx="357">
                  <c:v>9183.7999999999993</c:v>
                </c:pt>
                <c:pt idx="358">
                  <c:v>9183.7999999999993</c:v>
                </c:pt>
                <c:pt idx="359">
                  <c:v>9183.7999999999993</c:v>
                </c:pt>
                <c:pt idx="360">
                  <c:v>9183.7999999999993</c:v>
                </c:pt>
                <c:pt idx="361">
                  <c:v>9183.7999999999993</c:v>
                </c:pt>
                <c:pt idx="362">
                  <c:v>9183.7999999999993</c:v>
                </c:pt>
                <c:pt idx="363">
                  <c:v>9183.7999999999993</c:v>
                </c:pt>
                <c:pt idx="364">
                  <c:v>9183.7999999999993</c:v>
                </c:pt>
                <c:pt idx="365">
                  <c:v>9183.7999999999993</c:v>
                </c:pt>
                <c:pt idx="366">
                  <c:v>9183.7999999999993</c:v>
                </c:pt>
                <c:pt idx="367">
                  <c:v>9183.7999999999993</c:v>
                </c:pt>
                <c:pt idx="368">
                  <c:v>9183.7999999999993</c:v>
                </c:pt>
                <c:pt idx="369">
                  <c:v>9183.7999999999993</c:v>
                </c:pt>
                <c:pt idx="370">
                  <c:v>9183.7999999999993</c:v>
                </c:pt>
                <c:pt idx="371">
                  <c:v>9183.9</c:v>
                </c:pt>
                <c:pt idx="372">
                  <c:v>9183.9</c:v>
                </c:pt>
                <c:pt idx="373">
                  <c:v>9183.9</c:v>
                </c:pt>
                <c:pt idx="374">
                  <c:v>9183.9</c:v>
                </c:pt>
                <c:pt idx="375">
                  <c:v>9183.9</c:v>
                </c:pt>
                <c:pt idx="376">
                  <c:v>9183.9</c:v>
                </c:pt>
                <c:pt idx="377">
                  <c:v>9183.9</c:v>
                </c:pt>
                <c:pt idx="378">
                  <c:v>9183.9</c:v>
                </c:pt>
                <c:pt idx="379">
                  <c:v>9183.9</c:v>
                </c:pt>
                <c:pt idx="380">
                  <c:v>9183.9</c:v>
                </c:pt>
                <c:pt idx="381">
                  <c:v>9183.9</c:v>
                </c:pt>
                <c:pt idx="382">
                  <c:v>9183.9</c:v>
                </c:pt>
                <c:pt idx="383">
                  <c:v>9183.9</c:v>
                </c:pt>
                <c:pt idx="384">
                  <c:v>9183.9</c:v>
                </c:pt>
                <c:pt idx="385">
                  <c:v>9183.9</c:v>
                </c:pt>
                <c:pt idx="386">
                  <c:v>9183.9</c:v>
                </c:pt>
                <c:pt idx="387">
                  <c:v>9183.9</c:v>
                </c:pt>
                <c:pt idx="388">
                  <c:v>9183.9</c:v>
                </c:pt>
                <c:pt idx="389">
                  <c:v>9183.9</c:v>
                </c:pt>
                <c:pt idx="390">
                  <c:v>9183.9</c:v>
                </c:pt>
                <c:pt idx="391">
                  <c:v>9183.9</c:v>
                </c:pt>
                <c:pt idx="392">
                  <c:v>9183.9</c:v>
                </c:pt>
                <c:pt idx="393">
                  <c:v>9183.9</c:v>
                </c:pt>
                <c:pt idx="394">
                  <c:v>9183.9</c:v>
                </c:pt>
                <c:pt idx="395">
                  <c:v>9183.9</c:v>
                </c:pt>
                <c:pt idx="396">
                  <c:v>9183.9</c:v>
                </c:pt>
                <c:pt idx="397">
                  <c:v>9183.9</c:v>
                </c:pt>
                <c:pt idx="398">
                  <c:v>9183.9</c:v>
                </c:pt>
                <c:pt idx="399">
                  <c:v>9183.9</c:v>
                </c:pt>
                <c:pt idx="400">
                  <c:v>9183.9</c:v>
                </c:pt>
                <c:pt idx="401">
                  <c:v>9183.9</c:v>
                </c:pt>
                <c:pt idx="402">
                  <c:v>9183.9</c:v>
                </c:pt>
                <c:pt idx="403">
                  <c:v>9183.9</c:v>
                </c:pt>
                <c:pt idx="404">
                  <c:v>9183.9</c:v>
                </c:pt>
                <c:pt idx="405">
                  <c:v>9184.2000000000007</c:v>
                </c:pt>
                <c:pt idx="406">
                  <c:v>9184.2000000000007</c:v>
                </c:pt>
                <c:pt idx="407">
                  <c:v>9184.2000000000007</c:v>
                </c:pt>
                <c:pt idx="408">
                  <c:v>9184.2000000000007</c:v>
                </c:pt>
                <c:pt idx="409">
                  <c:v>9184.2000000000007</c:v>
                </c:pt>
                <c:pt idx="410">
                  <c:v>9184.2000000000007</c:v>
                </c:pt>
                <c:pt idx="411">
                  <c:v>9184.2000000000007</c:v>
                </c:pt>
                <c:pt idx="412">
                  <c:v>9184.2000000000007</c:v>
                </c:pt>
                <c:pt idx="413">
                  <c:v>9184.2000000000007</c:v>
                </c:pt>
                <c:pt idx="414">
                  <c:v>9184.2999999999993</c:v>
                </c:pt>
                <c:pt idx="415">
                  <c:v>9184.2999999999993</c:v>
                </c:pt>
                <c:pt idx="416">
                  <c:v>9184.2999999999993</c:v>
                </c:pt>
                <c:pt idx="417">
                  <c:v>9184.2999999999993</c:v>
                </c:pt>
                <c:pt idx="418">
                  <c:v>9184.2999999999993</c:v>
                </c:pt>
                <c:pt idx="419">
                  <c:v>9184.2999999999993</c:v>
                </c:pt>
                <c:pt idx="420">
                  <c:v>9184.2999999999993</c:v>
                </c:pt>
                <c:pt idx="421">
                  <c:v>9184.2999999999993</c:v>
                </c:pt>
                <c:pt idx="422">
                  <c:v>9184.2999999999993</c:v>
                </c:pt>
                <c:pt idx="423">
                  <c:v>9184.2999999999993</c:v>
                </c:pt>
                <c:pt idx="424">
                  <c:v>9184.2999999999993</c:v>
                </c:pt>
                <c:pt idx="425">
                  <c:v>9184.2999999999993</c:v>
                </c:pt>
                <c:pt idx="426">
                  <c:v>9184.2999999999993</c:v>
                </c:pt>
                <c:pt idx="427">
                  <c:v>9184.2999999999993</c:v>
                </c:pt>
                <c:pt idx="428">
                  <c:v>9184.2999999999993</c:v>
                </c:pt>
                <c:pt idx="429">
                  <c:v>9184.2999999999993</c:v>
                </c:pt>
                <c:pt idx="430">
                  <c:v>9184.2999999999993</c:v>
                </c:pt>
                <c:pt idx="431">
                  <c:v>9184.2999999999993</c:v>
                </c:pt>
                <c:pt idx="432">
                  <c:v>9184.2999999999993</c:v>
                </c:pt>
                <c:pt idx="433">
                  <c:v>9184.2999999999993</c:v>
                </c:pt>
                <c:pt idx="434">
                  <c:v>9184.2999999999993</c:v>
                </c:pt>
                <c:pt idx="435">
                  <c:v>9184.2999999999993</c:v>
                </c:pt>
                <c:pt idx="436">
                  <c:v>9184.2999999999993</c:v>
                </c:pt>
                <c:pt idx="437">
                  <c:v>9184.2999999999993</c:v>
                </c:pt>
                <c:pt idx="438">
                  <c:v>9184.2999999999993</c:v>
                </c:pt>
                <c:pt idx="439">
                  <c:v>9184.2999999999993</c:v>
                </c:pt>
                <c:pt idx="440">
                  <c:v>9184.2999999999993</c:v>
                </c:pt>
                <c:pt idx="441">
                  <c:v>9184.2999999999993</c:v>
                </c:pt>
                <c:pt idx="442">
                  <c:v>9184.2999999999993</c:v>
                </c:pt>
                <c:pt idx="443">
                  <c:v>9184.2999999999993</c:v>
                </c:pt>
                <c:pt idx="444">
                  <c:v>9184.2999999999993</c:v>
                </c:pt>
                <c:pt idx="445">
                  <c:v>9184.2999999999993</c:v>
                </c:pt>
                <c:pt idx="446">
                  <c:v>9184.2999999999993</c:v>
                </c:pt>
                <c:pt idx="447">
                  <c:v>9184.2999999999993</c:v>
                </c:pt>
                <c:pt idx="448">
                  <c:v>9184.2999999999993</c:v>
                </c:pt>
                <c:pt idx="449">
                  <c:v>9184.2999999999993</c:v>
                </c:pt>
                <c:pt idx="450">
                  <c:v>9184.2999999999993</c:v>
                </c:pt>
                <c:pt idx="451">
                  <c:v>9184.2999999999993</c:v>
                </c:pt>
                <c:pt idx="452">
                  <c:v>9184.2999999999993</c:v>
                </c:pt>
                <c:pt idx="453">
                  <c:v>9184.2999999999993</c:v>
                </c:pt>
                <c:pt idx="454">
                  <c:v>9184.4</c:v>
                </c:pt>
                <c:pt idx="455">
                  <c:v>9184.4</c:v>
                </c:pt>
                <c:pt idx="456">
                  <c:v>9184.4</c:v>
                </c:pt>
                <c:pt idx="457">
                  <c:v>9184.4</c:v>
                </c:pt>
                <c:pt idx="458">
                  <c:v>9184.4</c:v>
                </c:pt>
                <c:pt idx="459">
                  <c:v>9184.4</c:v>
                </c:pt>
                <c:pt idx="460">
                  <c:v>9184.4</c:v>
                </c:pt>
                <c:pt idx="461">
                  <c:v>9184.4</c:v>
                </c:pt>
                <c:pt idx="462">
                  <c:v>9184.4</c:v>
                </c:pt>
                <c:pt idx="463">
                  <c:v>9184.4</c:v>
                </c:pt>
                <c:pt idx="464">
                  <c:v>9184.4</c:v>
                </c:pt>
                <c:pt idx="465">
                  <c:v>9184.4</c:v>
                </c:pt>
                <c:pt idx="466">
                  <c:v>9184.4</c:v>
                </c:pt>
                <c:pt idx="467">
                  <c:v>9184.4</c:v>
                </c:pt>
                <c:pt idx="468">
                  <c:v>9184.4</c:v>
                </c:pt>
                <c:pt idx="469">
                  <c:v>9184.4</c:v>
                </c:pt>
                <c:pt idx="470">
                  <c:v>9184.4</c:v>
                </c:pt>
                <c:pt idx="471">
                  <c:v>9184.4</c:v>
                </c:pt>
                <c:pt idx="472">
                  <c:v>9184.4</c:v>
                </c:pt>
                <c:pt idx="473">
                  <c:v>9184.4</c:v>
                </c:pt>
                <c:pt idx="474">
                  <c:v>9184.4</c:v>
                </c:pt>
                <c:pt idx="475">
                  <c:v>9184.4</c:v>
                </c:pt>
                <c:pt idx="476">
                  <c:v>9184.4</c:v>
                </c:pt>
                <c:pt idx="477">
                  <c:v>9184.4</c:v>
                </c:pt>
                <c:pt idx="478">
                  <c:v>9184.5</c:v>
                </c:pt>
                <c:pt idx="479">
                  <c:v>9184.5</c:v>
                </c:pt>
                <c:pt idx="480">
                  <c:v>9184.5</c:v>
                </c:pt>
                <c:pt idx="481">
                  <c:v>9184.5</c:v>
                </c:pt>
                <c:pt idx="482">
                  <c:v>9184.5</c:v>
                </c:pt>
                <c:pt idx="483">
                  <c:v>9184.5</c:v>
                </c:pt>
                <c:pt idx="484">
                  <c:v>9184.5</c:v>
                </c:pt>
                <c:pt idx="485">
                  <c:v>9184.5</c:v>
                </c:pt>
                <c:pt idx="486">
                  <c:v>9184.5</c:v>
                </c:pt>
                <c:pt idx="487">
                  <c:v>9184.5</c:v>
                </c:pt>
                <c:pt idx="488">
                  <c:v>9184.5</c:v>
                </c:pt>
                <c:pt idx="489">
                  <c:v>9184.5</c:v>
                </c:pt>
                <c:pt idx="490">
                  <c:v>9184.5</c:v>
                </c:pt>
                <c:pt idx="491">
                  <c:v>9184.5</c:v>
                </c:pt>
                <c:pt idx="492">
                  <c:v>9184.5</c:v>
                </c:pt>
                <c:pt idx="493">
                  <c:v>9184.5</c:v>
                </c:pt>
                <c:pt idx="494">
                  <c:v>9184.5</c:v>
                </c:pt>
                <c:pt idx="495">
                  <c:v>9184.5</c:v>
                </c:pt>
                <c:pt idx="496">
                  <c:v>9184.5</c:v>
                </c:pt>
                <c:pt idx="497">
                  <c:v>9184.5</c:v>
                </c:pt>
                <c:pt idx="498">
                  <c:v>9184.5</c:v>
                </c:pt>
                <c:pt idx="499">
                  <c:v>9184.5</c:v>
                </c:pt>
                <c:pt idx="500">
                  <c:v>9184.5</c:v>
                </c:pt>
                <c:pt idx="501">
                  <c:v>9184.5</c:v>
                </c:pt>
                <c:pt idx="502">
                  <c:v>9184.5</c:v>
                </c:pt>
                <c:pt idx="503">
                  <c:v>9184.5</c:v>
                </c:pt>
                <c:pt idx="504">
                  <c:v>9184.5</c:v>
                </c:pt>
                <c:pt idx="505">
                  <c:v>9184.5</c:v>
                </c:pt>
                <c:pt idx="506">
                  <c:v>9184.5</c:v>
                </c:pt>
                <c:pt idx="507">
                  <c:v>9184.5</c:v>
                </c:pt>
                <c:pt idx="508">
                  <c:v>9184.5</c:v>
                </c:pt>
                <c:pt idx="509">
                  <c:v>9184.5</c:v>
                </c:pt>
                <c:pt idx="510">
                  <c:v>9184.5</c:v>
                </c:pt>
                <c:pt idx="511">
                  <c:v>9184.5</c:v>
                </c:pt>
                <c:pt idx="512">
                  <c:v>9184.5</c:v>
                </c:pt>
                <c:pt idx="513">
                  <c:v>9184.5</c:v>
                </c:pt>
                <c:pt idx="514">
                  <c:v>9184.5</c:v>
                </c:pt>
                <c:pt idx="515">
                  <c:v>9184.5</c:v>
                </c:pt>
                <c:pt idx="516">
                  <c:v>9184.5</c:v>
                </c:pt>
                <c:pt idx="517">
                  <c:v>9184.5</c:v>
                </c:pt>
                <c:pt idx="518">
                  <c:v>9184.5</c:v>
                </c:pt>
                <c:pt idx="519">
                  <c:v>9184.5</c:v>
                </c:pt>
                <c:pt idx="520">
                  <c:v>9184.5</c:v>
                </c:pt>
                <c:pt idx="521">
                  <c:v>9184.5</c:v>
                </c:pt>
                <c:pt idx="522">
                  <c:v>9184.5</c:v>
                </c:pt>
                <c:pt idx="523">
                  <c:v>9184.5</c:v>
                </c:pt>
                <c:pt idx="524">
                  <c:v>9184.5</c:v>
                </c:pt>
                <c:pt idx="525">
                  <c:v>9184.5</c:v>
                </c:pt>
                <c:pt idx="526">
                  <c:v>9184.5</c:v>
                </c:pt>
                <c:pt idx="527">
                  <c:v>9184.6</c:v>
                </c:pt>
                <c:pt idx="528">
                  <c:v>9184.6</c:v>
                </c:pt>
                <c:pt idx="529">
                  <c:v>9184.6</c:v>
                </c:pt>
                <c:pt idx="530">
                  <c:v>9184.6</c:v>
                </c:pt>
                <c:pt idx="531">
                  <c:v>9184.6</c:v>
                </c:pt>
                <c:pt idx="532">
                  <c:v>9184.6</c:v>
                </c:pt>
                <c:pt idx="533">
                  <c:v>9184.6</c:v>
                </c:pt>
                <c:pt idx="534">
                  <c:v>9184.6</c:v>
                </c:pt>
                <c:pt idx="535">
                  <c:v>9184.6</c:v>
                </c:pt>
                <c:pt idx="536">
                  <c:v>9184.6</c:v>
                </c:pt>
                <c:pt idx="537">
                  <c:v>9184.6</c:v>
                </c:pt>
                <c:pt idx="538">
                  <c:v>9184.6</c:v>
                </c:pt>
                <c:pt idx="539">
                  <c:v>9184.6</c:v>
                </c:pt>
                <c:pt idx="540">
                  <c:v>9184.6</c:v>
                </c:pt>
                <c:pt idx="541">
                  <c:v>9184.6</c:v>
                </c:pt>
                <c:pt idx="542">
                  <c:v>9184.6</c:v>
                </c:pt>
                <c:pt idx="543">
                  <c:v>9184.6</c:v>
                </c:pt>
                <c:pt idx="544">
                  <c:v>9184.6</c:v>
                </c:pt>
                <c:pt idx="545">
                  <c:v>9184.6</c:v>
                </c:pt>
                <c:pt idx="546">
                  <c:v>9184.6</c:v>
                </c:pt>
                <c:pt idx="547">
                  <c:v>9184.6</c:v>
                </c:pt>
                <c:pt idx="548">
                  <c:v>9184.6</c:v>
                </c:pt>
                <c:pt idx="549">
                  <c:v>9184.6</c:v>
                </c:pt>
                <c:pt idx="550">
                  <c:v>9184.6</c:v>
                </c:pt>
                <c:pt idx="551">
                  <c:v>9184.6</c:v>
                </c:pt>
                <c:pt idx="552">
                  <c:v>9184.6</c:v>
                </c:pt>
                <c:pt idx="553">
                  <c:v>9184.6</c:v>
                </c:pt>
                <c:pt idx="554">
                  <c:v>9184.6</c:v>
                </c:pt>
                <c:pt idx="555">
                  <c:v>9184.6</c:v>
                </c:pt>
                <c:pt idx="556">
                  <c:v>9184.6</c:v>
                </c:pt>
                <c:pt idx="557">
                  <c:v>9184.6</c:v>
                </c:pt>
                <c:pt idx="558">
                  <c:v>9184.6</c:v>
                </c:pt>
                <c:pt idx="559">
                  <c:v>9184.6</c:v>
                </c:pt>
                <c:pt idx="560">
                  <c:v>9184.6</c:v>
                </c:pt>
                <c:pt idx="561">
                  <c:v>9184.6</c:v>
                </c:pt>
                <c:pt idx="562">
                  <c:v>9184.6</c:v>
                </c:pt>
                <c:pt idx="563">
                  <c:v>9184.6</c:v>
                </c:pt>
                <c:pt idx="564">
                  <c:v>9184.6</c:v>
                </c:pt>
                <c:pt idx="565">
                  <c:v>9184.6</c:v>
                </c:pt>
                <c:pt idx="566">
                  <c:v>9184.6</c:v>
                </c:pt>
                <c:pt idx="567">
                  <c:v>9184.6</c:v>
                </c:pt>
                <c:pt idx="568">
                  <c:v>9184.6</c:v>
                </c:pt>
                <c:pt idx="569">
                  <c:v>9184.6</c:v>
                </c:pt>
                <c:pt idx="570">
                  <c:v>9184.6</c:v>
                </c:pt>
                <c:pt idx="571">
                  <c:v>9184.6</c:v>
                </c:pt>
                <c:pt idx="572">
                  <c:v>9184.6</c:v>
                </c:pt>
                <c:pt idx="573">
                  <c:v>9184.6</c:v>
                </c:pt>
                <c:pt idx="574">
                  <c:v>9184.6</c:v>
                </c:pt>
                <c:pt idx="575">
                  <c:v>9184.6</c:v>
                </c:pt>
                <c:pt idx="576">
                  <c:v>9184.6</c:v>
                </c:pt>
                <c:pt idx="577">
                  <c:v>9184.6</c:v>
                </c:pt>
                <c:pt idx="578">
                  <c:v>9184.6</c:v>
                </c:pt>
                <c:pt idx="579">
                  <c:v>9184.6</c:v>
                </c:pt>
                <c:pt idx="580">
                  <c:v>9184.6</c:v>
                </c:pt>
                <c:pt idx="581">
                  <c:v>9184.6</c:v>
                </c:pt>
                <c:pt idx="582">
                  <c:v>9184.6</c:v>
                </c:pt>
                <c:pt idx="583">
                  <c:v>9184.6</c:v>
                </c:pt>
                <c:pt idx="584">
                  <c:v>9184.6</c:v>
                </c:pt>
                <c:pt idx="585">
                  <c:v>9184.6</c:v>
                </c:pt>
                <c:pt idx="586">
                  <c:v>9184.6</c:v>
                </c:pt>
                <c:pt idx="587">
                  <c:v>9184.6</c:v>
                </c:pt>
                <c:pt idx="588">
                  <c:v>9184.6</c:v>
                </c:pt>
                <c:pt idx="589">
                  <c:v>9184.6</c:v>
                </c:pt>
                <c:pt idx="590">
                  <c:v>9184.6</c:v>
                </c:pt>
                <c:pt idx="591">
                  <c:v>9184.6</c:v>
                </c:pt>
                <c:pt idx="592">
                  <c:v>9184.6</c:v>
                </c:pt>
                <c:pt idx="593">
                  <c:v>9184.6</c:v>
                </c:pt>
                <c:pt idx="594">
                  <c:v>9184.6</c:v>
                </c:pt>
                <c:pt idx="595">
                  <c:v>9184.6</c:v>
                </c:pt>
                <c:pt idx="596">
                  <c:v>9184.6</c:v>
                </c:pt>
                <c:pt idx="597">
                  <c:v>9184.6</c:v>
                </c:pt>
                <c:pt idx="598">
                  <c:v>9184.6</c:v>
                </c:pt>
                <c:pt idx="599">
                  <c:v>9184.6</c:v>
                </c:pt>
                <c:pt idx="600">
                  <c:v>9184.6</c:v>
                </c:pt>
                <c:pt idx="601">
                  <c:v>9184.6</c:v>
                </c:pt>
                <c:pt idx="602">
                  <c:v>9184.6</c:v>
                </c:pt>
                <c:pt idx="603">
                  <c:v>9184.6</c:v>
                </c:pt>
                <c:pt idx="604">
                  <c:v>9184.6</c:v>
                </c:pt>
                <c:pt idx="605">
                  <c:v>9184.6</c:v>
                </c:pt>
                <c:pt idx="606">
                  <c:v>9184.6</c:v>
                </c:pt>
                <c:pt idx="607">
                  <c:v>9184.6</c:v>
                </c:pt>
                <c:pt idx="608">
                  <c:v>9184.6</c:v>
                </c:pt>
                <c:pt idx="609">
                  <c:v>9184.6</c:v>
                </c:pt>
                <c:pt idx="610">
                  <c:v>9184.6</c:v>
                </c:pt>
                <c:pt idx="611">
                  <c:v>9184.6</c:v>
                </c:pt>
                <c:pt idx="612">
                  <c:v>9184.6</c:v>
                </c:pt>
                <c:pt idx="613">
                  <c:v>9184.6</c:v>
                </c:pt>
                <c:pt idx="614">
                  <c:v>9184.6</c:v>
                </c:pt>
                <c:pt idx="615">
                  <c:v>9184.6</c:v>
                </c:pt>
                <c:pt idx="616">
                  <c:v>9184.6</c:v>
                </c:pt>
                <c:pt idx="617">
                  <c:v>9184.7000000000007</c:v>
                </c:pt>
                <c:pt idx="618">
                  <c:v>9184.7000000000007</c:v>
                </c:pt>
                <c:pt idx="619">
                  <c:v>9184.7000000000007</c:v>
                </c:pt>
                <c:pt idx="620">
                  <c:v>9184.7000000000007</c:v>
                </c:pt>
                <c:pt idx="621">
                  <c:v>9184.7000000000007</c:v>
                </c:pt>
                <c:pt idx="622">
                  <c:v>9184.7000000000007</c:v>
                </c:pt>
                <c:pt idx="623">
                  <c:v>9184.7000000000007</c:v>
                </c:pt>
                <c:pt idx="624">
                  <c:v>9184.7000000000007</c:v>
                </c:pt>
                <c:pt idx="625">
                  <c:v>9184.7000000000007</c:v>
                </c:pt>
                <c:pt idx="626">
                  <c:v>9184.7000000000007</c:v>
                </c:pt>
                <c:pt idx="627">
                  <c:v>9184.7000000000007</c:v>
                </c:pt>
                <c:pt idx="628">
                  <c:v>9184.7000000000007</c:v>
                </c:pt>
                <c:pt idx="629">
                  <c:v>9184.7000000000007</c:v>
                </c:pt>
                <c:pt idx="630">
                  <c:v>9184.7000000000007</c:v>
                </c:pt>
                <c:pt idx="631">
                  <c:v>9184.7000000000007</c:v>
                </c:pt>
                <c:pt idx="632">
                  <c:v>9184.7000000000007</c:v>
                </c:pt>
                <c:pt idx="633">
                  <c:v>9184.7000000000007</c:v>
                </c:pt>
                <c:pt idx="634">
                  <c:v>9184.7000000000007</c:v>
                </c:pt>
                <c:pt idx="635">
                  <c:v>9184.7000000000007</c:v>
                </c:pt>
                <c:pt idx="636">
                  <c:v>9184.7000000000007</c:v>
                </c:pt>
                <c:pt idx="637">
                  <c:v>9184.7000000000007</c:v>
                </c:pt>
                <c:pt idx="638">
                  <c:v>9184.7000000000007</c:v>
                </c:pt>
                <c:pt idx="639">
                  <c:v>9184.7000000000007</c:v>
                </c:pt>
                <c:pt idx="640">
                  <c:v>9184.7000000000007</c:v>
                </c:pt>
                <c:pt idx="641">
                  <c:v>9184.7000000000007</c:v>
                </c:pt>
                <c:pt idx="642">
                  <c:v>9184.7000000000007</c:v>
                </c:pt>
                <c:pt idx="643">
                  <c:v>9184.7000000000007</c:v>
                </c:pt>
                <c:pt idx="644">
                  <c:v>9184.7000000000007</c:v>
                </c:pt>
                <c:pt idx="645">
                  <c:v>9184.7000000000007</c:v>
                </c:pt>
                <c:pt idx="646">
                  <c:v>9184.7000000000007</c:v>
                </c:pt>
                <c:pt idx="647">
                  <c:v>9184.7000000000007</c:v>
                </c:pt>
                <c:pt idx="648">
                  <c:v>9184.7000000000007</c:v>
                </c:pt>
                <c:pt idx="649">
                  <c:v>9184.7000000000007</c:v>
                </c:pt>
                <c:pt idx="650">
                  <c:v>9184.7000000000007</c:v>
                </c:pt>
                <c:pt idx="651">
                  <c:v>9184.7000000000007</c:v>
                </c:pt>
                <c:pt idx="652">
                  <c:v>9184.7000000000007</c:v>
                </c:pt>
                <c:pt idx="653">
                  <c:v>9184.7000000000007</c:v>
                </c:pt>
                <c:pt idx="654">
                  <c:v>9184.7999999999993</c:v>
                </c:pt>
                <c:pt idx="655">
                  <c:v>9185.2000000000007</c:v>
                </c:pt>
                <c:pt idx="656">
                  <c:v>9185.2000000000007</c:v>
                </c:pt>
                <c:pt idx="657">
                  <c:v>9185.2999999999993</c:v>
                </c:pt>
                <c:pt idx="658">
                  <c:v>9185.2999999999993</c:v>
                </c:pt>
                <c:pt idx="659">
                  <c:v>9185.2999999999993</c:v>
                </c:pt>
                <c:pt idx="660">
                  <c:v>9185.2999999999993</c:v>
                </c:pt>
                <c:pt idx="661">
                  <c:v>9185.2999999999993</c:v>
                </c:pt>
                <c:pt idx="662">
                  <c:v>9185.2999999999993</c:v>
                </c:pt>
                <c:pt idx="663">
                  <c:v>9185.5</c:v>
                </c:pt>
                <c:pt idx="664">
                  <c:v>9185.6</c:v>
                </c:pt>
                <c:pt idx="665">
                  <c:v>9185.6</c:v>
                </c:pt>
                <c:pt idx="666">
                  <c:v>9185.6</c:v>
                </c:pt>
                <c:pt idx="667">
                  <c:v>9185.6</c:v>
                </c:pt>
                <c:pt idx="668">
                  <c:v>9185.6</c:v>
                </c:pt>
                <c:pt idx="669">
                  <c:v>9185.6</c:v>
                </c:pt>
                <c:pt idx="670">
                  <c:v>9185.6</c:v>
                </c:pt>
                <c:pt idx="671">
                  <c:v>9185.6</c:v>
                </c:pt>
                <c:pt idx="672">
                  <c:v>9185.6</c:v>
                </c:pt>
                <c:pt idx="673">
                  <c:v>9185.6</c:v>
                </c:pt>
                <c:pt idx="674">
                  <c:v>9185.6</c:v>
                </c:pt>
                <c:pt idx="675">
                  <c:v>9185.6</c:v>
                </c:pt>
                <c:pt idx="676">
                  <c:v>9185.7000000000007</c:v>
                </c:pt>
                <c:pt idx="677">
                  <c:v>9185.7000000000007</c:v>
                </c:pt>
                <c:pt idx="678">
                  <c:v>9185.7000000000007</c:v>
                </c:pt>
                <c:pt idx="679">
                  <c:v>9185.7000000000007</c:v>
                </c:pt>
                <c:pt idx="680">
                  <c:v>9185.7000000000007</c:v>
                </c:pt>
                <c:pt idx="681">
                  <c:v>9185.7000000000007</c:v>
                </c:pt>
                <c:pt idx="682">
                  <c:v>9185.7000000000007</c:v>
                </c:pt>
                <c:pt idx="683">
                  <c:v>9185.7000000000007</c:v>
                </c:pt>
                <c:pt idx="684">
                  <c:v>9185.7000000000007</c:v>
                </c:pt>
                <c:pt idx="685">
                  <c:v>9185.7000000000007</c:v>
                </c:pt>
                <c:pt idx="686">
                  <c:v>9185.7000000000007</c:v>
                </c:pt>
                <c:pt idx="687">
                  <c:v>9185.7999999999993</c:v>
                </c:pt>
                <c:pt idx="688">
                  <c:v>9186.4</c:v>
                </c:pt>
                <c:pt idx="689">
                  <c:v>9187.5</c:v>
                </c:pt>
                <c:pt idx="690">
                  <c:v>9187.5</c:v>
                </c:pt>
                <c:pt idx="691">
                  <c:v>9187.5</c:v>
                </c:pt>
                <c:pt idx="692">
                  <c:v>9187.5</c:v>
                </c:pt>
                <c:pt idx="693">
                  <c:v>9187.5</c:v>
                </c:pt>
                <c:pt idx="694">
                  <c:v>9187.5</c:v>
                </c:pt>
                <c:pt idx="695">
                  <c:v>9187.5</c:v>
                </c:pt>
                <c:pt idx="696">
                  <c:v>9187.5</c:v>
                </c:pt>
                <c:pt idx="697">
                  <c:v>9187.5</c:v>
                </c:pt>
                <c:pt idx="698">
                  <c:v>9187.5</c:v>
                </c:pt>
                <c:pt idx="699">
                  <c:v>9187.5</c:v>
                </c:pt>
                <c:pt idx="700">
                  <c:v>9187.5</c:v>
                </c:pt>
                <c:pt idx="701">
                  <c:v>9187.5</c:v>
                </c:pt>
                <c:pt idx="702">
                  <c:v>9187.5</c:v>
                </c:pt>
                <c:pt idx="703">
                  <c:v>9187.5</c:v>
                </c:pt>
                <c:pt idx="704">
                  <c:v>9187.5</c:v>
                </c:pt>
                <c:pt idx="705">
                  <c:v>9187.5</c:v>
                </c:pt>
                <c:pt idx="706">
                  <c:v>9187.5</c:v>
                </c:pt>
                <c:pt idx="707">
                  <c:v>9187.5</c:v>
                </c:pt>
                <c:pt idx="708">
                  <c:v>9187.5</c:v>
                </c:pt>
                <c:pt idx="709">
                  <c:v>9187.5</c:v>
                </c:pt>
                <c:pt idx="710">
                  <c:v>9187.5</c:v>
                </c:pt>
                <c:pt idx="711">
                  <c:v>9187.5</c:v>
                </c:pt>
                <c:pt idx="712">
                  <c:v>9187.5</c:v>
                </c:pt>
                <c:pt idx="713">
                  <c:v>9187.5</c:v>
                </c:pt>
                <c:pt idx="714">
                  <c:v>9187.5</c:v>
                </c:pt>
                <c:pt idx="715">
                  <c:v>9187.5</c:v>
                </c:pt>
                <c:pt idx="716">
                  <c:v>9187.5</c:v>
                </c:pt>
                <c:pt idx="717">
                  <c:v>9187.5</c:v>
                </c:pt>
                <c:pt idx="718">
                  <c:v>9187.5</c:v>
                </c:pt>
                <c:pt idx="719">
                  <c:v>9187.5</c:v>
                </c:pt>
                <c:pt idx="720">
                  <c:v>9187.5</c:v>
                </c:pt>
                <c:pt idx="721">
                  <c:v>9187.5</c:v>
                </c:pt>
                <c:pt idx="722">
                  <c:v>9187.5</c:v>
                </c:pt>
                <c:pt idx="723">
                  <c:v>9187.5</c:v>
                </c:pt>
                <c:pt idx="724">
                  <c:v>9187.5</c:v>
                </c:pt>
                <c:pt idx="725">
                  <c:v>9187.5</c:v>
                </c:pt>
                <c:pt idx="726">
                  <c:v>9187.5</c:v>
                </c:pt>
                <c:pt idx="727">
                  <c:v>9187.5</c:v>
                </c:pt>
                <c:pt idx="728">
                  <c:v>9187.5</c:v>
                </c:pt>
                <c:pt idx="729">
                  <c:v>9187.6</c:v>
                </c:pt>
                <c:pt idx="730">
                  <c:v>9187.6</c:v>
                </c:pt>
                <c:pt idx="731">
                  <c:v>9187.6</c:v>
                </c:pt>
                <c:pt idx="732">
                  <c:v>9187.6</c:v>
                </c:pt>
                <c:pt idx="733">
                  <c:v>9187.6</c:v>
                </c:pt>
                <c:pt idx="734">
                  <c:v>9187.6</c:v>
                </c:pt>
                <c:pt idx="735">
                  <c:v>9187.6</c:v>
                </c:pt>
                <c:pt idx="736">
                  <c:v>9187.6</c:v>
                </c:pt>
                <c:pt idx="737">
                  <c:v>9187.6</c:v>
                </c:pt>
                <c:pt idx="738">
                  <c:v>9187.6</c:v>
                </c:pt>
                <c:pt idx="739">
                  <c:v>9187.6</c:v>
                </c:pt>
                <c:pt idx="740">
                  <c:v>9187.6</c:v>
                </c:pt>
                <c:pt idx="741">
                  <c:v>9187.6</c:v>
                </c:pt>
                <c:pt idx="742">
                  <c:v>9187.6</c:v>
                </c:pt>
                <c:pt idx="743">
                  <c:v>9187.6</c:v>
                </c:pt>
                <c:pt idx="744">
                  <c:v>9187.6</c:v>
                </c:pt>
                <c:pt idx="745">
                  <c:v>9187.6</c:v>
                </c:pt>
                <c:pt idx="746">
                  <c:v>9187.6</c:v>
                </c:pt>
                <c:pt idx="747">
                  <c:v>9187.6</c:v>
                </c:pt>
                <c:pt idx="748">
                  <c:v>9187.6</c:v>
                </c:pt>
                <c:pt idx="749">
                  <c:v>9187.6</c:v>
                </c:pt>
                <c:pt idx="750">
                  <c:v>9187.6</c:v>
                </c:pt>
                <c:pt idx="751">
                  <c:v>9187.6</c:v>
                </c:pt>
                <c:pt idx="752">
                  <c:v>9187.6</c:v>
                </c:pt>
                <c:pt idx="753">
                  <c:v>9187.6</c:v>
                </c:pt>
                <c:pt idx="754">
                  <c:v>9187.6</c:v>
                </c:pt>
                <c:pt idx="755">
                  <c:v>9187.6</c:v>
                </c:pt>
                <c:pt idx="756">
                  <c:v>9187.6</c:v>
                </c:pt>
                <c:pt idx="757">
                  <c:v>9187.6</c:v>
                </c:pt>
                <c:pt idx="758">
                  <c:v>9187.6</c:v>
                </c:pt>
                <c:pt idx="759">
                  <c:v>9187.6</c:v>
                </c:pt>
                <c:pt idx="760">
                  <c:v>9187.6</c:v>
                </c:pt>
                <c:pt idx="761">
                  <c:v>9187.6</c:v>
                </c:pt>
                <c:pt idx="762">
                  <c:v>9187.6</c:v>
                </c:pt>
                <c:pt idx="763">
                  <c:v>9187.6</c:v>
                </c:pt>
                <c:pt idx="764">
                  <c:v>9187.6</c:v>
                </c:pt>
                <c:pt idx="765">
                  <c:v>9187.6</c:v>
                </c:pt>
                <c:pt idx="766">
                  <c:v>9187.6</c:v>
                </c:pt>
                <c:pt idx="767">
                  <c:v>9187.6</c:v>
                </c:pt>
                <c:pt idx="768">
                  <c:v>9187.6</c:v>
                </c:pt>
                <c:pt idx="769">
                  <c:v>9187.6</c:v>
                </c:pt>
                <c:pt idx="770">
                  <c:v>9187.6</c:v>
                </c:pt>
                <c:pt idx="771">
                  <c:v>9187.6</c:v>
                </c:pt>
                <c:pt idx="772">
                  <c:v>9187.6</c:v>
                </c:pt>
                <c:pt idx="773">
                  <c:v>9187.6</c:v>
                </c:pt>
                <c:pt idx="774">
                  <c:v>9187.6</c:v>
                </c:pt>
                <c:pt idx="775">
                  <c:v>9187.6</c:v>
                </c:pt>
                <c:pt idx="776">
                  <c:v>9187.6</c:v>
                </c:pt>
                <c:pt idx="777">
                  <c:v>9187.6</c:v>
                </c:pt>
                <c:pt idx="778">
                  <c:v>9187.6</c:v>
                </c:pt>
                <c:pt idx="779">
                  <c:v>9187.6</c:v>
                </c:pt>
                <c:pt idx="780">
                  <c:v>9187.6</c:v>
                </c:pt>
                <c:pt idx="781">
                  <c:v>9187.6</c:v>
                </c:pt>
                <c:pt idx="782">
                  <c:v>9187.6</c:v>
                </c:pt>
                <c:pt idx="783">
                  <c:v>9187.6</c:v>
                </c:pt>
                <c:pt idx="784">
                  <c:v>9187.6</c:v>
                </c:pt>
                <c:pt idx="785">
                  <c:v>9187.6</c:v>
                </c:pt>
                <c:pt idx="786">
                  <c:v>9187.6</c:v>
                </c:pt>
                <c:pt idx="787">
                  <c:v>9187.6</c:v>
                </c:pt>
                <c:pt idx="788">
                  <c:v>9187.6</c:v>
                </c:pt>
                <c:pt idx="789">
                  <c:v>9187.6</c:v>
                </c:pt>
                <c:pt idx="790">
                  <c:v>9187.6</c:v>
                </c:pt>
                <c:pt idx="791">
                  <c:v>9187.6</c:v>
                </c:pt>
                <c:pt idx="792">
                  <c:v>9187.6</c:v>
                </c:pt>
                <c:pt idx="793">
                  <c:v>9187.6</c:v>
                </c:pt>
                <c:pt idx="794">
                  <c:v>9187.6</c:v>
                </c:pt>
                <c:pt idx="795">
                  <c:v>9187.6</c:v>
                </c:pt>
                <c:pt idx="796">
                  <c:v>9187.6</c:v>
                </c:pt>
                <c:pt idx="797">
                  <c:v>9187.6</c:v>
                </c:pt>
                <c:pt idx="798">
                  <c:v>9187.6</c:v>
                </c:pt>
                <c:pt idx="799">
                  <c:v>9187.6</c:v>
                </c:pt>
                <c:pt idx="800">
                  <c:v>9187.6</c:v>
                </c:pt>
                <c:pt idx="801">
                  <c:v>9187.6</c:v>
                </c:pt>
                <c:pt idx="802">
                  <c:v>9187.6</c:v>
                </c:pt>
                <c:pt idx="803">
                  <c:v>9187.6</c:v>
                </c:pt>
                <c:pt idx="804">
                  <c:v>9187.6</c:v>
                </c:pt>
                <c:pt idx="805">
                  <c:v>9187.6</c:v>
                </c:pt>
                <c:pt idx="806">
                  <c:v>9187.6</c:v>
                </c:pt>
                <c:pt idx="807">
                  <c:v>9187.6</c:v>
                </c:pt>
                <c:pt idx="808">
                  <c:v>9187.6</c:v>
                </c:pt>
                <c:pt idx="809">
                  <c:v>9187.6</c:v>
                </c:pt>
                <c:pt idx="810">
                  <c:v>9187.6</c:v>
                </c:pt>
                <c:pt idx="811">
                  <c:v>9187.6</c:v>
                </c:pt>
                <c:pt idx="812">
                  <c:v>9187.6</c:v>
                </c:pt>
                <c:pt idx="813">
                  <c:v>9187.6</c:v>
                </c:pt>
                <c:pt idx="814">
                  <c:v>9187.6</c:v>
                </c:pt>
                <c:pt idx="815">
                  <c:v>9187.6</c:v>
                </c:pt>
                <c:pt idx="816">
                  <c:v>9187.6</c:v>
                </c:pt>
                <c:pt idx="817">
                  <c:v>9187.7000000000007</c:v>
                </c:pt>
                <c:pt idx="818">
                  <c:v>9187.7000000000007</c:v>
                </c:pt>
                <c:pt idx="819">
                  <c:v>9187.7000000000007</c:v>
                </c:pt>
                <c:pt idx="820">
                  <c:v>9187.7000000000007</c:v>
                </c:pt>
                <c:pt idx="821">
                  <c:v>9187.7000000000007</c:v>
                </c:pt>
                <c:pt idx="822">
                  <c:v>9187.7000000000007</c:v>
                </c:pt>
                <c:pt idx="823">
                  <c:v>9187.7000000000007</c:v>
                </c:pt>
                <c:pt idx="824">
                  <c:v>9187.7000000000007</c:v>
                </c:pt>
                <c:pt idx="825">
                  <c:v>9187.7000000000007</c:v>
                </c:pt>
                <c:pt idx="826">
                  <c:v>9187.7000000000007</c:v>
                </c:pt>
                <c:pt idx="827">
                  <c:v>9187.7000000000007</c:v>
                </c:pt>
                <c:pt idx="828">
                  <c:v>9187.7000000000007</c:v>
                </c:pt>
                <c:pt idx="829">
                  <c:v>9187.7000000000007</c:v>
                </c:pt>
                <c:pt idx="830">
                  <c:v>9187.7000000000007</c:v>
                </c:pt>
                <c:pt idx="831">
                  <c:v>9187.7000000000007</c:v>
                </c:pt>
                <c:pt idx="832">
                  <c:v>9187.7000000000007</c:v>
                </c:pt>
                <c:pt idx="833">
                  <c:v>9187.7000000000007</c:v>
                </c:pt>
                <c:pt idx="834">
                  <c:v>9187.7000000000007</c:v>
                </c:pt>
                <c:pt idx="835">
                  <c:v>9187.7000000000007</c:v>
                </c:pt>
                <c:pt idx="836">
                  <c:v>9187.7000000000007</c:v>
                </c:pt>
                <c:pt idx="837">
                  <c:v>9187.7000000000007</c:v>
                </c:pt>
                <c:pt idx="838">
                  <c:v>9187.7000000000007</c:v>
                </c:pt>
                <c:pt idx="839">
                  <c:v>9187.7000000000007</c:v>
                </c:pt>
                <c:pt idx="840">
                  <c:v>9187.7000000000007</c:v>
                </c:pt>
                <c:pt idx="841">
                  <c:v>9187.7000000000007</c:v>
                </c:pt>
                <c:pt idx="842">
                  <c:v>9187.7000000000007</c:v>
                </c:pt>
                <c:pt idx="843">
                  <c:v>9187.7000000000007</c:v>
                </c:pt>
                <c:pt idx="844">
                  <c:v>9187.7000000000007</c:v>
                </c:pt>
                <c:pt idx="845">
                  <c:v>9187.7000000000007</c:v>
                </c:pt>
                <c:pt idx="846">
                  <c:v>9187.7000000000007</c:v>
                </c:pt>
                <c:pt idx="847">
                  <c:v>9187.7000000000007</c:v>
                </c:pt>
                <c:pt idx="848">
                  <c:v>9187.7000000000007</c:v>
                </c:pt>
                <c:pt idx="849">
                  <c:v>9187.7000000000007</c:v>
                </c:pt>
                <c:pt idx="850">
                  <c:v>9187.7000000000007</c:v>
                </c:pt>
                <c:pt idx="851">
                  <c:v>9187.7000000000007</c:v>
                </c:pt>
                <c:pt idx="852">
                  <c:v>9187.7000000000007</c:v>
                </c:pt>
                <c:pt idx="853">
                  <c:v>9187.7000000000007</c:v>
                </c:pt>
                <c:pt idx="854">
                  <c:v>9187.7000000000007</c:v>
                </c:pt>
                <c:pt idx="855">
                  <c:v>9187.7000000000007</c:v>
                </c:pt>
                <c:pt idx="856">
                  <c:v>9187.7000000000007</c:v>
                </c:pt>
                <c:pt idx="857">
                  <c:v>9187.7000000000007</c:v>
                </c:pt>
                <c:pt idx="858">
                  <c:v>9187.7000000000007</c:v>
                </c:pt>
                <c:pt idx="859">
                  <c:v>9187.7000000000007</c:v>
                </c:pt>
                <c:pt idx="860">
                  <c:v>9187.7000000000007</c:v>
                </c:pt>
                <c:pt idx="861">
                  <c:v>9187.7000000000007</c:v>
                </c:pt>
                <c:pt idx="862">
                  <c:v>9187.7000000000007</c:v>
                </c:pt>
                <c:pt idx="863">
                  <c:v>9187.7000000000007</c:v>
                </c:pt>
                <c:pt idx="864">
                  <c:v>9187.7000000000007</c:v>
                </c:pt>
                <c:pt idx="865">
                  <c:v>9187.7000000000007</c:v>
                </c:pt>
                <c:pt idx="866">
                  <c:v>9187.7000000000007</c:v>
                </c:pt>
                <c:pt idx="867">
                  <c:v>9187.7000000000007</c:v>
                </c:pt>
                <c:pt idx="868">
                  <c:v>9187.7000000000007</c:v>
                </c:pt>
                <c:pt idx="869">
                  <c:v>9187.7000000000007</c:v>
                </c:pt>
                <c:pt idx="870">
                  <c:v>9187.7000000000007</c:v>
                </c:pt>
                <c:pt idx="871">
                  <c:v>9187.7000000000007</c:v>
                </c:pt>
                <c:pt idx="872">
                  <c:v>9187.7000000000007</c:v>
                </c:pt>
                <c:pt idx="873">
                  <c:v>9187.7000000000007</c:v>
                </c:pt>
                <c:pt idx="874">
                  <c:v>9187.7000000000007</c:v>
                </c:pt>
                <c:pt idx="875">
                  <c:v>9187.7000000000007</c:v>
                </c:pt>
                <c:pt idx="876">
                  <c:v>9187.7000000000007</c:v>
                </c:pt>
                <c:pt idx="877">
                  <c:v>9187.7000000000007</c:v>
                </c:pt>
                <c:pt idx="878">
                  <c:v>9187.7000000000007</c:v>
                </c:pt>
                <c:pt idx="879">
                  <c:v>9187.7000000000007</c:v>
                </c:pt>
                <c:pt idx="880">
                  <c:v>9187.7000000000007</c:v>
                </c:pt>
                <c:pt idx="881">
                  <c:v>9187.7000000000007</c:v>
                </c:pt>
                <c:pt idx="882">
                  <c:v>9187.7000000000007</c:v>
                </c:pt>
                <c:pt idx="883">
                  <c:v>9187.7000000000007</c:v>
                </c:pt>
                <c:pt idx="884">
                  <c:v>9187.7000000000007</c:v>
                </c:pt>
                <c:pt idx="885">
                  <c:v>9187.7000000000007</c:v>
                </c:pt>
                <c:pt idx="886">
                  <c:v>9187.7000000000007</c:v>
                </c:pt>
                <c:pt idx="887">
                  <c:v>9187.7000000000007</c:v>
                </c:pt>
                <c:pt idx="888">
                  <c:v>9187.7000000000007</c:v>
                </c:pt>
                <c:pt idx="889">
                  <c:v>9187.7000000000007</c:v>
                </c:pt>
                <c:pt idx="890">
                  <c:v>9187.7000000000007</c:v>
                </c:pt>
                <c:pt idx="891">
                  <c:v>9187.7000000000007</c:v>
                </c:pt>
                <c:pt idx="892">
                  <c:v>9187.7000000000007</c:v>
                </c:pt>
                <c:pt idx="893">
                  <c:v>9187.7000000000007</c:v>
                </c:pt>
                <c:pt idx="894">
                  <c:v>9187.7999999999993</c:v>
                </c:pt>
                <c:pt idx="895">
                  <c:v>9187.7999999999993</c:v>
                </c:pt>
                <c:pt idx="896">
                  <c:v>9187.7999999999993</c:v>
                </c:pt>
                <c:pt idx="897">
                  <c:v>9187.7999999999993</c:v>
                </c:pt>
                <c:pt idx="898">
                  <c:v>9187.7999999999993</c:v>
                </c:pt>
                <c:pt idx="899">
                  <c:v>9187.7999999999993</c:v>
                </c:pt>
                <c:pt idx="900">
                  <c:v>9187.7999999999993</c:v>
                </c:pt>
                <c:pt idx="901">
                  <c:v>9187.7999999999993</c:v>
                </c:pt>
                <c:pt idx="902">
                  <c:v>9187.7999999999993</c:v>
                </c:pt>
                <c:pt idx="903">
                  <c:v>9187.7999999999993</c:v>
                </c:pt>
                <c:pt idx="904">
                  <c:v>9187.7999999999993</c:v>
                </c:pt>
                <c:pt idx="905">
                  <c:v>9187.7999999999993</c:v>
                </c:pt>
                <c:pt idx="906">
                  <c:v>9187.7999999999993</c:v>
                </c:pt>
                <c:pt idx="907">
                  <c:v>9187.7999999999993</c:v>
                </c:pt>
                <c:pt idx="908">
                  <c:v>9187.7999999999993</c:v>
                </c:pt>
                <c:pt idx="909">
                  <c:v>9187.7999999999993</c:v>
                </c:pt>
                <c:pt idx="910">
                  <c:v>9187.7999999999993</c:v>
                </c:pt>
                <c:pt idx="911">
                  <c:v>9187.7999999999993</c:v>
                </c:pt>
                <c:pt idx="912">
                  <c:v>9187.7999999999993</c:v>
                </c:pt>
                <c:pt idx="913">
                  <c:v>9187.7999999999993</c:v>
                </c:pt>
                <c:pt idx="914">
                  <c:v>9187.7999999999993</c:v>
                </c:pt>
                <c:pt idx="915">
                  <c:v>9187.7999999999993</c:v>
                </c:pt>
                <c:pt idx="916">
                  <c:v>9187.7999999999993</c:v>
                </c:pt>
                <c:pt idx="917">
                  <c:v>9187.7999999999993</c:v>
                </c:pt>
                <c:pt idx="918">
                  <c:v>9187.7999999999993</c:v>
                </c:pt>
                <c:pt idx="919">
                  <c:v>9187.7999999999993</c:v>
                </c:pt>
                <c:pt idx="920">
                  <c:v>9187.7999999999993</c:v>
                </c:pt>
                <c:pt idx="921">
                  <c:v>9187.7999999999993</c:v>
                </c:pt>
                <c:pt idx="922">
                  <c:v>9187.7999999999993</c:v>
                </c:pt>
                <c:pt idx="923">
                  <c:v>9187.7999999999993</c:v>
                </c:pt>
                <c:pt idx="924">
                  <c:v>9187.7999999999993</c:v>
                </c:pt>
                <c:pt idx="925">
                  <c:v>9187.7999999999993</c:v>
                </c:pt>
                <c:pt idx="926">
                  <c:v>9187.7999999999993</c:v>
                </c:pt>
                <c:pt idx="927">
                  <c:v>9187.7999999999993</c:v>
                </c:pt>
                <c:pt idx="928">
                  <c:v>9187.7999999999993</c:v>
                </c:pt>
                <c:pt idx="929">
                  <c:v>9187.7999999999993</c:v>
                </c:pt>
                <c:pt idx="930">
                  <c:v>9187.7999999999993</c:v>
                </c:pt>
                <c:pt idx="931">
                  <c:v>9187.7999999999993</c:v>
                </c:pt>
                <c:pt idx="932">
                  <c:v>9187.7999999999993</c:v>
                </c:pt>
                <c:pt idx="933">
                  <c:v>9187.7999999999993</c:v>
                </c:pt>
                <c:pt idx="934">
                  <c:v>9187.7999999999993</c:v>
                </c:pt>
                <c:pt idx="935">
                  <c:v>9187.7999999999993</c:v>
                </c:pt>
                <c:pt idx="936">
                  <c:v>9187.7999999999993</c:v>
                </c:pt>
                <c:pt idx="937">
                  <c:v>9187.7999999999993</c:v>
                </c:pt>
                <c:pt idx="938">
                  <c:v>9187.7999999999993</c:v>
                </c:pt>
                <c:pt idx="939">
                  <c:v>9187.7999999999993</c:v>
                </c:pt>
                <c:pt idx="940">
                  <c:v>9187.7999999999993</c:v>
                </c:pt>
                <c:pt idx="941">
                  <c:v>9187.7999999999993</c:v>
                </c:pt>
                <c:pt idx="942">
                  <c:v>9187.7999999999993</c:v>
                </c:pt>
                <c:pt idx="943">
                  <c:v>9187.9</c:v>
                </c:pt>
                <c:pt idx="944">
                  <c:v>9187.9</c:v>
                </c:pt>
                <c:pt idx="945">
                  <c:v>9187.9</c:v>
                </c:pt>
                <c:pt idx="946">
                  <c:v>9187.9</c:v>
                </c:pt>
                <c:pt idx="947">
                  <c:v>9187.9</c:v>
                </c:pt>
                <c:pt idx="948">
                  <c:v>9187.9</c:v>
                </c:pt>
                <c:pt idx="949">
                  <c:v>9187.9</c:v>
                </c:pt>
                <c:pt idx="950">
                  <c:v>9187.9</c:v>
                </c:pt>
                <c:pt idx="951">
                  <c:v>9187.9</c:v>
                </c:pt>
                <c:pt idx="952">
                  <c:v>9187.9</c:v>
                </c:pt>
                <c:pt idx="953">
                  <c:v>9187.9</c:v>
                </c:pt>
                <c:pt idx="954">
                  <c:v>9187.9</c:v>
                </c:pt>
                <c:pt idx="955">
                  <c:v>9187.9</c:v>
                </c:pt>
                <c:pt idx="956">
                  <c:v>9187.9</c:v>
                </c:pt>
                <c:pt idx="957">
                  <c:v>9187.9</c:v>
                </c:pt>
                <c:pt idx="958">
                  <c:v>9187.9</c:v>
                </c:pt>
                <c:pt idx="959">
                  <c:v>9187.9</c:v>
                </c:pt>
                <c:pt idx="960">
                  <c:v>9187.9</c:v>
                </c:pt>
                <c:pt idx="961">
                  <c:v>9187.9</c:v>
                </c:pt>
                <c:pt idx="962">
                  <c:v>9187.9</c:v>
                </c:pt>
                <c:pt idx="963">
                  <c:v>9187.9</c:v>
                </c:pt>
                <c:pt idx="964">
                  <c:v>9187.9</c:v>
                </c:pt>
                <c:pt idx="965">
                  <c:v>9187.9</c:v>
                </c:pt>
                <c:pt idx="966">
                  <c:v>9187.9</c:v>
                </c:pt>
                <c:pt idx="967">
                  <c:v>9187.9</c:v>
                </c:pt>
                <c:pt idx="968">
                  <c:v>9187.9</c:v>
                </c:pt>
                <c:pt idx="969">
                  <c:v>9187.9</c:v>
                </c:pt>
                <c:pt idx="970">
                  <c:v>9187.9</c:v>
                </c:pt>
                <c:pt idx="971">
                  <c:v>9187.9</c:v>
                </c:pt>
                <c:pt idx="972">
                  <c:v>9187.9</c:v>
                </c:pt>
                <c:pt idx="973">
                  <c:v>9187.9</c:v>
                </c:pt>
                <c:pt idx="974">
                  <c:v>9187.9</c:v>
                </c:pt>
                <c:pt idx="975">
                  <c:v>9187.9</c:v>
                </c:pt>
                <c:pt idx="976">
                  <c:v>9187.9</c:v>
                </c:pt>
                <c:pt idx="977">
                  <c:v>9187.9</c:v>
                </c:pt>
                <c:pt idx="978">
                  <c:v>9187.9</c:v>
                </c:pt>
                <c:pt idx="979">
                  <c:v>9187.9</c:v>
                </c:pt>
                <c:pt idx="980">
                  <c:v>9187.9</c:v>
                </c:pt>
                <c:pt idx="981">
                  <c:v>9187.9</c:v>
                </c:pt>
                <c:pt idx="982">
                  <c:v>9187.9</c:v>
                </c:pt>
                <c:pt idx="983">
                  <c:v>9188.4</c:v>
                </c:pt>
                <c:pt idx="984">
                  <c:v>9188.5</c:v>
                </c:pt>
                <c:pt idx="985">
                  <c:v>9188.5</c:v>
                </c:pt>
                <c:pt idx="986">
                  <c:v>9188.5</c:v>
                </c:pt>
                <c:pt idx="987">
                  <c:v>9188.5</c:v>
                </c:pt>
                <c:pt idx="988">
                  <c:v>9188.5</c:v>
                </c:pt>
                <c:pt idx="989">
                  <c:v>9188.5</c:v>
                </c:pt>
                <c:pt idx="990">
                  <c:v>9188.5</c:v>
                </c:pt>
                <c:pt idx="991">
                  <c:v>9188.5</c:v>
                </c:pt>
                <c:pt idx="992">
                  <c:v>9188.5</c:v>
                </c:pt>
                <c:pt idx="993">
                  <c:v>9188.5</c:v>
                </c:pt>
                <c:pt idx="994">
                  <c:v>9188.5</c:v>
                </c:pt>
                <c:pt idx="995">
                  <c:v>9188.5</c:v>
                </c:pt>
                <c:pt idx="996">
                  <c:v>9188.5</c:v>
                </c:pt>
                <c:pt idx="997">
                  <c:v>9188.5</c:v>
                </c:pt>
                <c:pt idx="998">
                  <c:v>9188.5</c:v>
                </c:pt>
                <c:pt idx="999">
                  <c:v>9188.5</c:v>
                </c:pt>
                <c:pt idx="1000">
                  <c:v>9188.5</c:v>
                </c:pt>
                <c:pt idx="1001">
                  <c:v>9188.5</c:v>
                </c:pt>
                <c:pt idx="1002">
                  <c:v>9188.5</c:v>
                </c:pt>
                <c:pt idx="1003">
                  <c:v>9188.5</c:v>
                </c:pt>
                <c:pt idx="1004">
                  <c:v>9188.5</c:v>
                </c:pt>
                <c:pt idx="1005">
                  <c:v>9188.5</c:v>
                </c:pt>
                <c:pt idx="1006">
                  <c:v>9188.5</c:v>
                </c:pt>
                <c:pt idx="1007">
                  <c:v>9188.5</c:v>
                </c:pt>
                <c:pt idx="1008">
                  <c:v>9188.5</c:v>
                </c:pt>
                <c:pt idx="1009">
                  <c:v>9188.5</c:v>
                </c:pt>
                <c:pt idx="1010">
                  <c:v>9188.5</c:v>
                </c:pt>
                <c:pt idx="1011">
                  <c:v>9188.5</c:v>
                </c:pt>
                <c:pt idx="1012">
                  <c:v>9188.5</c:v>
                </c:pt>
                <c:pt idx="1013">
                  <c:v>9188.5</c:v>
                </c:pt>
                <c:pt idx="1014">
                  <c:v>9188.5</c:v>
                </c:pt>
                <c:pt idx="1015">
                  <c:v>9188.5</c:v>
                </c:pt>
                <c:pt idx="1016">
                  <c:v>9188.5</c:v>
                </c:pt>
                <c:pt idx="1017">
                  <c:v>9188.5</c:v>
                </c:pt>
                <c:pt idx="1018">
                  <c:v>9188.5</c:v>
                </c:pt>
                <c:pt idx="1019">
                  <c:v>9188.5</c:v>
                </c:pt>
                <c:pt idx="1020">
                  <c:v>9188.5</c:v>
                </c:pt>
                <c:pt idx="1021">
                  <c:v>9188.5</c:v>
                </c:pt>
                <c:pt idx="1022">
                  <c:v>9188.5</c:v>
                </c:pt>
                <c:pt idx="1023">
                  <c:v>9188.5</c:v>
                </c:pt>
                <c:pt idx="1024">
                  <c:v>9188.5</c:v>
                </c:pt>
                <c:pt idx="1025">
                  <c:v>9188.5</c:v>
                </c:pt>
                <c:pt idx="1026">
                  <c:v>9188.5</c:v>
                </c:pt>
                <c:pt idx="1027">
                  <c:v>9188.5</c:v>
                </c:pt>
                <c:pt idx="1028">
                  <c:v>9188.5</c:v>
                </c:pt>
                <c:pt idx="1029">
                  <c:v>9188.5</c:v>
                </c:pt>
                <c:pt idx="1030">
                  <c:v>9188.5</c:v>
                </c:pt>
                <c:pt idx="1031">
                  <c:v>9188.5</c:v>
                </c:pt>
                <c:pt idx="1032">
                  <c:v>9188.5</c:v>
                </c:pt>
                <c:pt idx="1033">
                  <c:v>9188.5</c:v>
                </c:pt>
                <c:pt idx="1034">
                  <c:v>9188.5</c:v>
                </c:pt>
                <c:pt idx="1035">
                  <c:v>9188.5</c:v>
                </c:pt>
                <c:pt idx="1036">
                  <c:v>9188.5</c:v>
                </c:pt>
                <c:pt idx="1037">
                  <c:v>9188.5</c:v>
                </c:pt>
                <c:pt idx="1038">
                  <c:v>9188.5</c:v>
                </c:pt>
                <c:pt idx="1039">
                  <c:v>9188.5</c:v>
                </c:pt>
                <c:pt idx="1040">
                  <c:v>9188.6</c:v>
                </c:pt>
                <c:pt idx="1041">
                  <c:v>9188.6</c:v>
                </c:pt>
                <c:pt idx="1042">
                  <c:v>9188.6</c:v>
                </c:pt>
                <c:pt idx="1043">
                  <c:v>9188.6</c:v>
                </c:pt>
                <c:pt idx="1044">
                  <c:v>9188.6</c:v>
                </c:pt>
                <c:pt idx="1045">
                  <c:v>9188.6</c:v>
                </c:pt>
                <c:pt idx="1046">
                  <c:v>9188.6</c:v>
                </c:pt>
                <c:pt idx="1047">
                  <c:v>9188.6</c:v>
                </c:pt>
                <c:pt idx="1048">
                  <c:v>9188.6</c:v>
                </c:pt>
                <c:pt idx="1049">
                  <c:v>9188.6</c:v>
                </c:pt>
                <c:pt idx="1050">
                  <c:v>9188.6</c:v>
                </c:pt>
                <c:pt idx="1051">
                  <c:v>9188.6</c:v>
                </c:pt>
                <c:pt idx="1052">
                  <c:v>9188.6</c:v>
                </c:pt>
                <c:pt idx="1053">
                  <c:v>9188.6</c:v>
                </c:pt>
                <c:pt idx="1054">
                  <c:v>9188.6</c:v>
                </c:pt>
                <c:pt idx="1055">
                  <c:v>9188.6</c:v>
                </c:pt>
                <c:pt idx="1056">
                  <c:v>9188.6</c:v>
                </c:pt>
                <c:pt idx="1057">
                  <c:v>9188.6</c:v>
                </c:pt>
                <c:pt idx="1058">
                  <c:v>9188.6</c:v>
                </c:pt>
                <c:pt idx="1059">
                  <c:v>9188.6</c:v>
                </c:pt>
                <c:pt idx="1060">
                  <c:v>9188.6</c:v>
                </c:pt>
                <c:pt idx="1061">
                  <c:v>9188.6</c:v>
                </c:pt>
                <c:pt idx="1062">
                  <c:v>9188.6</c:v>
                </c:pt>
                <c:pt idx="1063">
                  <c:v>9188.6</c:v>
                </c:pt>
                <c:pt idx="1064">
                  <c:v>9188.6</c:v>
                </c:pt>
                <c:pt idx="1065">
                  <c:v>9188.6</c:v>
                </c:pt>
                <c:pt idx="1066">
                  <c:v>9188.6</c:v>
                </c:pt>
                <c:pt idx="1067">
                  <c:v>9188.6</c:v>
                </c:pt>
                <c:pt idx="1068">
                  <c:v>9188.6</c:v>
                </c:pt>
                <c:pt idx="1069">
                  <c:v>9188.6</c:v>
                </c:pt>
                <c:pt idx="1070">
                  <c:v>9188.6</c:v>
                </c:pt>
                <c:pt idx="1071">
                  <c:v>9188.6</c:v>
                </c:pt>
                <c:pt idx="1072">
                  <c:v>9188.6</c:v>
                </c:pt>
                <c:pt idx="1073">
                  <c:v>9188.6</c:v>
                </c:pt>
                <c:pt idx="1074">
                  <c:v>9188.6</c:v>
                </c:pt>
                <c:pt idx="1075">
                  <c:v>9188.6</c:v>
                </c:pt>
                <c:pt idx="1076">
                  <c:v>9188.6</c:v>
                </c:pt>
                <c:pt idx="1077">
                  <c:v>9188.6</c:v>
                </c:pt>
                <c:pt idx="1078">
                  <c:v>9188.6</c:v>
                </c:pt>
                <c:pt idx="1079">
                  <c:v>9188.6</c:v>
                </c:pt>
                <c:pt idx="1080">
                  <c:v>9188.6</c:v>
                </c:pt>
                <c:pt idx="1081">
                  <c:v>9188.6</c:v>
                </c:pt>
                <c:pt idx="1082">
                  <c:v>9188.6</c:v>
                </c:pt>
                <c:pt idx="1083">
                  <c:v>9188.6</c:v>
                </c:pt>
                <c:pt idx="1084">
                  <c:v>9188.6</c:v>
                </c:pt>
                <c:pt idx="1085">
                  <c:v>9188.6</c:v>
                </c:pt>
                <c:pt idx="1086">
                  <c:v>9188.6</c:v>
                </c:pt>
                <c:pt idx="1087">
                  <c:v>9188.6</c:v>
                </c:pt>
                <c:pt idx="1088">
                  <c:v>9188.6</c:v>
                </c:pt>
                <c:pt idx="1089">
                  <c:v>9188.6</c:v>
                </c:pt>
                <c:pt idx="1090">
                  <c:v>9188.6</c:v>
                </c:pt>
                <c:pt idx="1091">
                  <c:v>9188.6</c:v>
                </c:pt>
                <c:pt idx="1092">
                  <c:v>9188.6</c:v>
                </c:pt>
                <c:pt idx="1093">
                  <c:v>9188.6</c:v>
                </c:pt>
                <c:pt idx="1094">
                  <c:v>9188.6</c:v>
                </c:pt>
                <c:pt idx="1095">
                  <c:v>9188.6</c:v>
                </c:pt>
                <c:pt idx="1096">
                  <c:v>9188.6</c:v>
                </c:pt>
                <c:pt idx="1097">
                  <c:v>9188.6</c:v>
                </c:pt>
                <c:pt idx="1098">
                  <c:v>9188.6</c:v>
                </c:pt>
                <c:pt idx="1099">
                  <c:v>9188.6</c:v>
                </c:pt>
                <c:pt idx="1100">
                  <c:v>9188.6</c:v>
                </c:pt>
                <c:pt idx="1101">
                  <c:v>9188.6</c:v>
                </c:pt>
                <c:pt idx="1102">
                  <c:v>9188.6</c:v>
                </c:pt>
                <c:pt idx="1103">
                  <c:v>9188.6</c:v>
                </c:pt>
                <c:pt idx="1104">
                  <c:v>9188.6</c:v>
                </c:pt>
                <c:pt idx="1105">
                  <c:v>9188.6</c:v>
                </c:pt>
                <c:pt idx="1106">
                  <c:v>9188.6</c:v>
                </c:pt>
                <c:pt idx="1107">
                  <c:v>9188.6</c:v>
                </c:pt>
                <c:pt idx="1108">
                  <c:v>9188.6</c:v>
                </c:pt>
                <c:pt idx="1109">
                  <c:v>9188.6</c:v>
                </c:pt>
                <c:pt idx="1110">
                  <c:v>9188.6</c:v>
                </c:pt>
                <c:pt idx="1111">
                  <c:v>9188.6</c:v>
                </c:pt>
                <c:pt idx="1112">
                  <c:v>9188.6</c:v>
                </c:pt>
                <c:pt idx="1113">
                  <c:v>9188.6</c:v>
                </c:pt>
                <c:pt idx="1114">
                  <c:v>9188.6</c:v>
                </c:pt>
                <c:pt idx="1115">
                  <c:v>9188.6</c:v>
                </c:pt>
                <c:pt idx="1116">
                  <c:v>9188.6</c:v>
                </c:pt>
                <c:pt idx="1117">
                  <c:v>9188.6</c:v>
                </c:pt>
                <c:pt idx="1118">
                  <c:v>9188.6</c:v>
                </c:pt>
                <c:pt idx="1119">
                  <c:v>9188.6</c:v>
                </c:pt>
                <c:pt idx="1120">
                  <c:v>9188.6</c:v>
                </c:pt>
                <c:pt idx="1121">
                  <c:v>9188.6</c:v>
                </c:pt>
                <c:pt idx="1122">
                  <c:v>9188.6</c:v>
                </c:pt>
                <c:pt idx="1123">
                  <c:v>9188.6</c:v>
                </c:pt>
                <c:pt idx="1124">
                  <c:v>9188.6</c:v>
                </c:pt>
                <c:pt idx="1125">
                  <c:v>9188.6</c:v>
                </c:pt>
                <c:pt idx="1126">
                  <c:v>9188.6</c:v>
                </c:pt>
                <c:pt idx="1127">
                  <c:v>9188.6</c:v>
                </c:pt>
                <c:pt idx="1128">
                  <c:v>9188.6</c:v>
                </c:pt>
                <c:pt idx="1129">
                  <c:v>9188.6</c:v>
                </c:pt>
                <c:pt idx="1130">
                  <c:v>9188.6</c:v>
                </c:pt>
                <c:pt idx="1131">
                  <c:v>9188.6</c:v>
                </c:pt>
                <c:pt idx="1132">
                  <c:v>9188.6</c:v>
                </c:pt>
                <c:pt idx="1133">
                  <c:v>9188.6</c:v>
                </c:pt>
                <c:pt idx="1134">
                  <c:v>9188.6</c:v>
                </c:pt>
                <c:pt idx="1135">
                  <c:v>9188.6</c:v>
                </c:pt>
                <c:pt idx="1136">
                  <c:v>9188.6</c:v>
                </c:pt>
                <c:pt idx="1137">
                  <c:v>9188.6</c:v>
                </c:pt>
                <c:pt idx="1138">
                  <c:v>9188.6</c:v>
                </c:pt>
                <c:pt idx="1139">
                  <c:v>9188.6</c:v>
                </c:pt>
                <c:pt idx="1140">
                  <c:v>9188.6</c:v>
                </c:pt>
                <c:pt idx="1141">
                  <c:v>9188.6</c:v>
                </c:pt>
                <c:pt idx="1142">
                  <c:v>9188.6</c:v>
                </c:pt>
                <c:pt idx="1143">
                  <c:v>9188.6</c:v>
                </c:pt>
                <c:pt idx="1144">
                  <c:v>9188.6</c:v>
                </c:pt>
                <c:pt idx="1145">
                  <c:v>9188.6</c:v>
                </c:pt>
                <c:pt idx="1146">
                  <c:v>9188.6</c:v>
                </c:pt>
                <c:pt idx="1147">
                  <c:v>9188.6</c:v>
                </c:pt>
                <c:pt idx="1148">
                  <c:v>9188.6</c:v>
                </c:pt>
                <c:pt idx="1149">
                  <c:v>9188.6</c:v>
                </c:pt>
                <c:pt idx="1150">
                  <c:v>9188.6</c:v>
                </c:pt>
                <c:pt idx="1151">
                  <c:v>9188.6</c:v>
                </c:pt>
                <c:pt idx="1152">
                  <c:v>9188.6</c:v>
                </c:pt>
                <c:pt idx="1153">
                  <c:v>9188.6</c:v>
                </c:pt>
                <c:pt idx="1154">
                  <c:v>9188.6</c:v>
                </c:pt>
                <c:pt idx="1155">
                  <c:v>9188.6</c:v>
                </c:pt>
                <c:pt idx="1156">
                  <c:v>9188.6</c:v>
                </c:pt>
                <c:pt idx="1157">
                  <c:v>9188.6</c:v>
                </c:pt>
                <c:pt idx="1158">
                  <c:v>9188.6</c:v>
                </c:pt>
                <c:pt idx="1159">
                  <c:v>9188.6</c:v>
                </c:pt>
                <c:pt idx="1160">
                  <c:v>9188.6</c:v>
                </c:pt>
                <c:pt idx="1161">
                  <c:v>9188.6</c:v>
                </c:pt>
                <c:pt idx="1162">
                  <c:v>9188.6</c:v>
                </c:pt>
                <c:pt idx="1163">
                  <c:v>9188.6</c:v>
                </c:pt>
                <c:pt idx="1164">
                  <c:v>9188.6</c:v>
                </c:pt>
                <c:pt idx="1165">
                  <c:v>9188.6</c:v>
                </c:pt>
                <c:pt idx="1166">
                  <c:v>9188.6</c:v>
                </c:pt>
                <c:pt idx="1167">
                  <c:v>9188.6</c:v>
                </c:pt>
                <c:pt idx="1168">
                  <c:v>9188.6</c:v>
                </c:pt>
                <c:pt idx="1169">
                  <c:v>9188.6</c:v>
                </c:pt>
                <c:pt idx="1170">
                  <c:v>9188.6</c:v>
                </c:pt>
                <c:pt idx="1171">
                  <c:v>9188.6</c:v>
                </c:pt>
                <c:pt idx="1172">
                  <c:v>9188.6</c:v>
                </c:pt>
                <c:pt idx="1173">
                  <c:v>9188.6</c:v>
                </c:pt>
                <c:pt idx="1174">
                  <c:v>9188.6</c:v>
                </c:pt>
                <c:pt idx="1175">
                  <c:v>9188.6</c:v>
                </c:pt>
                <c:pt idx="1176">
                  <c:v>9188.6</c:v>
                </c:pt>
                <c:pt idx="1177">
                  <c:v>9188.6</c:v>
                </c:pt>
                <c:pt idx="1178">
                  <c:v>9188.6</c:v>
                </c:pt>
                <c:pt idx="1179">
                  <c:v>9188.6</c:v>
                </c:pt>
                <c:pt idx="1180">
                  <c:v>9188.6</c:v>
                </c:pt>
                <c:pt idx="1181">
                  <c:v>9188.6</c:v>
                </c:pt>
                <c:pt idx="1182">
                  <c:v>9188.6</c:v>
                </c:pt>
                <c:pt idx="1183">
                  <c:v>9188.6</c:v>
                </c:pt>
                <c:pt idx="1184">
                  <c:v>9188.6</c:v>
                </c:pt>
                <c:pt idx="1185">
                  <c:v>9188.6</c:v>
                </c:pt>
                <c:pt idx="1186">
                  <c:v>9188.6</c:v>
                </c:pt>
                <c:pt idx="1187">
                  <c:v>9188.6</c:v>
                </c:pt>
                <c:pt idx="1188">
                  <c:v>9188.6</c:v>
                </c:pt>
                <c:pt idx="1189">
                  <c:v>9188.6</c:v>
                </c:pt>
                <c:pt idx="1190">
                  <c:v>9188.6</c:v>
                </c:pt>
                <c:pt idx="1191">
                  <c:v>9188.6</c:v>
                </c:pt>
                <c:pt idx="1192">
                  <c:v>9188.6</c:v>
                </c:pt>
                <c:pt idx="1193">
                  <c:v>9188.6</c:v>
                </c:pt>
                <c:pt idx="1194">
                  <c:v>9188.6</c:v>
                </c:pt>
                <c:pt idx="1195">
                  <c:v>9188.6</c:v>
                </c:pt>
                <c:pt idx="1196">
                  <c:v>9188.6</c:v>
                </c:pt>
                <c:pt idx="1197">
                  <c:v>9188.6</c:v>
                </c:pt>
                <c:pt idx="1198">
                  <c:v>9188.6</c:v>
                </c:pt>
                <c:pt idx="1199">
                  <c:v>9188.6</c:v>
                </c:pt>
                <c:pt idx="1200">
                  <c:v>9188.6</c:v>
                </c:pt>
                <c:pt idx="1201">
                  <c:v>9188.6</c:v>
                </c:pt>
                <c:pt idx="1202">
                  <c:v>9188.6</c:v>
                </c:pt>
                <c:pt idx="1203">
                  <c:v>9188.6</c:v>
                </c:pt>
                <c:pt idx="1204">
                  <c:v>9188.6</c:v>
                </c:pt>
                <c:pt idx="1205">
                  <c:v>9188.6</c:v>
                </c:pt>
                <c:pt idx="1206">
                  <c:v>9188.6</c:v>
                </c:pt>
                <c:pt idx="1207">
                  <c:v>9188.6</c:v>
                </c:pt>
                <c:pt idx="1208">
                  <c:v>9188.6</c:v>
                </c:pt>
                <c:pt idx="1209">
                  <c:v>9188.6</c:v>
                </c:pt>
                <c:pt idx="1210">
                  <c:v>9188.6</c:v>
                </c:pt>
                <c:pt idx="1211">
                  <c:v>9188.6</c:v>
                </c:pt>
                <c:pt idx="1212">
                  <c:v>9188.6</c:v>
                </c:pt>
                <c:pt idx="1213">
                  <c:v>9188.6</c:v>
                </c:pt>
                <c:pt idx="1214">
                  <c:v>9188.6</c:v>
                </c:pt>
                <c:pt idx="1215">
                  <c:v>9188.6</c:v>
                </c:pt>
                <c:pt idx="1216">
                  <c:v>9188.6</c:v>
                </c:pt>
                <c:pt idx="1217">
                  <c:v>9188.6</c:v>
                </c:pt>
                <c:pt idx="1218">
                  <c:v>9188.6</c:v>
                </c:pt>
                <c:pt idx="1219">
                  <c:v>9188.6</c:v>
                </c:pt>
                <c:pt idx="1220">
                  <c:v>9188.6</c:v>
                </c:pt>
                <c:pt idx="1221">
                  <c:v>9188.6</c:v>
                </c:pt>
                <c:pt idx="1222">
                  <c:v>9188.6</c:v>
                </c:pt>
                <c:pt idx="1223">
                  <c:v>9188.6</c:v>
                </c:pt>
                <c:pt idx="1224">
                  <c:v>9188.6</c:v>
                </c:pt>
                <c:pt idx="1225">
                  <c:v>9188.6</c:v>
                </c:pt>
                <c:pt idx="1226">
                  <c:v>9188.6</c:v>
                </c:pt>
                <c:pt idx="1227">
                  <c:v>9188.7000000000007</c:v>
                </c:pt>
                <c:pt idx="1228">
                  <c:v>9188.7000000000007</c:v>
                </c:pt>
                <c:pt idx="1229">
                  <c:v>9188.7000000000007</c:v>
                </c:pt>
                <c:pt idx="1230">
                  <c:v>9188.7000000000007</c:v>
                </c:pt>
                <c:pt idx="1231">
                  <c:v>9188.7000000000007</c:v>
                </c:pt>
                <c:pt idx="1232">
                  <c:v>9188.7000000000007</c:v>
                </c:pt>
                <c:pt idx="1233">
                  <c:v>9188.7000000000007</c:v>
                </c:pt>
                <c:pt idx="1234">
                  <c:v>9188.7000000000007</c:v>
                </c:pt>
                <c:pt idx="1235">
                  <c:v>9188.7000000000007</c:v>
                </c:pt>
                <c:pt idx="1236">
                  <c:v>9188.7000000000007</c:v>
                </c:pt>
                <c:pt idx="1237">
                  <c:v>9188.7000000000007</c:v>
                </c:pt>
                <c:pt idx="1238">
                  <c:v>9188.7000000000007</c:v>
                </c:pt>
                <c:pt idx="1239">
                  <c:v>9188.7000000000007</c:v>
                </c:pt>
                <c:pt idx="1240">
                  <c:v>9188.7000000000007</c:v>
                </c:pt>
                <c:pt idx="1241">
                  <c:v>9188.7000000000007</c:v>
                </c:pt>
                <c:pt idx="1242">
                  <c:v>9188.7000000000007</c:v>
                </c:pt>
                <c:pt idx="1243">
                  <c:v>9188.7000000000007</c:v>
                </c:pt>
                <c:pt idx="1244">
                  <c:v>9188.7000000000007</c:v>
                </c:pt>
                <c:pt idx="1245">
                  <c:v>9188.7000000000007</c:v>
                </c:pt>
                <c:pt idx="1246">
                  <c:v>9188.7000000000007</c:v>
                </c:pt>
                <c:pt idx="1247">
                  <c:v>9188.7000000000007</c:v>
                </c:pt>
                <c:pt idx="1248">
                  <c:v>9188.7000000000007</c:v>
                </c:pt>
                <c:pt idx="1249">
                  <c:v>9188.7000000000007</c:v>
                </c:pt>
                <c:pt idx="1250">
                  <c:v>9188.7000000000007</c:v>
                </c:pt>
                <c:pt idx="1251">
                  <c:v>9188.7000000000007</c:v>
                </c:pt>
                <c:pt idx="1252">
                  <c:v>9188.7000000000007</c:v>
                </c:pt>
                <c:pt idx="1253">
                  <c:v>9188.7000000000007</c:v>
                </c:pt>
                <c:pt idx="1254">
                  <c:v>9188.7000000000007</c:v>
                </c:pt>
                <c:pt idx="1255">
                  <c:v>9188.7000000000007</c:v>
                </c:pt>
                <c:pt idx="1256">
                  <c:v>9188.7000000000007</c:v>
                </c:pt>
                <c:pt idx="1257">
                  <c:v>9188.7000000000007</c:v>
                </c:pt>
                <c:pt idx="1258">
                  <c:v>9188.7000000000007</c:v>
                </c:pt>
                <c:pt idx="1259">
                  <c:v>9188.7000000000007</c:v>
                </c:pt>
                <c:pt idx="1260">
                  <c:v>9188.7000000000007</c:v>
                </c:pt>
                <c:pt idx="1261">
                  <c:v>9188.7000000000007</c:v>
                </c:pt>
                <c:pt idx="1262">
                  <c:v>9188.7000000000007</c:v>
                </c:pt>
                <c:pt idx="1263">
                  <c:v>9188.7000000000007</c:v>
                </c:pt>
                <c:pt idx="1264">
                  <c:v>9188.7000000000007</c:v>
                </c:pt>
                <c:pt idx="1265">
                  <c:v>9188.7000000000007</c:v>
                </c:pt>
                <c:pt idx="1266">
                  <c:v>9188.7000000000007</c:v>
                </c:pt>
                <c:pt idx="1267">
                  <c:v>9188.7000000000007</c:v>
                </c:pt>
                <c:pt idx="1268">
                  <c:v>9188.7000000000007</c:v>
                </c:pt>
                <c:pt idx="1269">
                  <c:v>9188.7000000000007</c:v>
                </c:pt>
                <c:pt idx="1270">
                  <c:v>9188.7000000000007</c:v>
                </c:pt>
                <c:pt idx="1271">
                  <c:v>9188.7000000000007</c:v>
                </c:pt>
                <c:pt idx="1272">
                  <c:v>9188.7000000000007</c:v>
                </c:pt>
                <c:pt idx="1273">
                  <c:v>9188.7000000000007</c:v>
                </c:pt>
                <c:pt idx="1274">
                  <c:v>9188.7000000000007</c:v>
                </c:pt>
                <c:pt idx="1275">
                  <c:v>9188.7000000000007</c:v>
                </c:pt>
                <c:pt idx="1276">
                  <c:v>9188.7000000000007</c:v>
                </c:pt>
                <c:pt idx="1277">
                  <c:v>9188.7000000000007</c:v>
                </c:pt>
                <c:pt idx="1278">
                  <c:v>9188.7000000000007</c:v>
                </c:pt>
                <c:pt idx="1279">
                  <c:v>9188.7000000000007</c:v>
                </c:pt>
                <c:pt idx="1280">
                  <c:v>9188.7000000000007</c:v>
                </c:pt>
                <c:pt idx="1281">
                  <c:v>9188.7000000000007</c:v>
                </c:pt>
                <c:pt idx="1282">
                  <c:v>9188.7000000000007</c:v>
                </c:pt>
                <c:pt idx="1283">
                  <c:v>9188.7000000000007</c:v>
                </c:pt>
                <c:pt idx="1284">
                  <c:v>9188.7000000000007</c:v>
                </c:pt>
                <c:pt idx="1285">
                  <c:v>9188.7000000000007</c:v>
                </c:pt>
                <c:pt idx="1286">
                  <c:v>9188.7000000000007</c:v>
                </c:pt>
                <c:pt idx="1287">
                  <c:v>9188.7000000000007</c:v>
                </c:pt>
                <c:pt idx="1288">
                  <c:v>9188.7000000000007</c:v>
                </c:pt>
                <c:pt idx="1289">
                  <c:v>9188.7000000000007</c:v>
                </c:pt>
                <c:pt idx="1290">
                  <c:v>9188.7000000000007</c:v>
                </c:pt>
                <c:pt idx="1291">
                  <c:v>9188.7000000000007</c:v>
                </c:pt>
                <c:pt idx="1292">
                  <c:v>9188.7000000000007</c:v>
                </c:pt>
                <c:pt idx="1293">
                  <c:v>9188.7000000000007</c:v>
                </c:pt>
                <c:pt idx="1294">
                  <c:v>9188.7000000000007</c:v>
                </c:pt>
                <c:pt idx="1295">
                  <c:v>9188.7000000000007</c:v>
                </c:pt>
                <c:pt idx="1296">
                  <c:v>9188.7000000000007</c:v>
                </c:pt>
                <c:pt idx="1297">
                  <c:v>9188.7000000000007</c:v>
                </c:pt>
                <c:pt idx="1298">
                  <c:v>9188.7000000000007</c:v>
                </c:pt>
                <c:pt idx="1299">
                  <c:v>9188.7000000000007</c:v>
                </c:pt>
                <c:pt idx="1300">
                  <c:v>9188.7000000000007</c:v>
                </c:pt>
                <c:pt idx="1301">
                  <c:v>9188.7000000000007</c:v>
                </c:pt>
                <c:pt idx="1302">
                  <c:v>9188.7000000000007</c:v>
                </c:pt>
                <c:pt idx="1303">
                  <c:v>9188.7000000000007</c:v>
                </c:pt>
                <c:pt idx="1304">
                  <c:v>9188.7000000000007</c:v>
                </c:pt>
                <c:pt idx="1305">
                  <c:v>9188.7000000000007</c:v>
                </c:pt>
                <c:pt idx="1306">
                  <c:v>9188.7000000000007</c:v>
                </c:pt>
                <c:pt idx="1307">
                  <c:v>9188.7000000000007</c:v>
                </c:pt>
                <c:pt idx="1308">
                  <c:v>9188.7000000000007</c:v>
                </c:pt>
                <c:pt idx="1309">
                  <c:v>9188.7000000000007</c:v>
                </c:pt>
                <c:pt idx="1310">
                  <c:v>9188.7000000000007</c:v>
                </c:pt>
                <c:pt idx="1311">
                  <c:v>9188.7000000000007</c:v>
                </c:pt>
                <c:pt idx="1312">
                  <c:v>9188.7000000000007</c:v>
                </c:pt>
                <c:pt idx="1313">
                  <c:v>9188.7000000000007</c:v>
                </c:pt>
                <c:pt idx="1314">
                  <c:v>9188.7000000000007</c:v>
                </c:pt>
                <c:pt idx="1315">
                  <c:v>9188.7000000000007</c:v>
                </c:pt>
                <c:pt idx="1316">
                  <c:v>9188.7000000000007</c:v>
                </c:pt>
                <c:pt idx="1317">
                  <c:v>9188.7000000000007</c:v>
                </c:pt>
                <c:pt idx="1318">
                  <c:v>9188.7000000000007</c:v>
                </c:pt>
                <c:pt idx="1319">
                  <c:v>9188.7000000000007</c:v>
                </c:pt>
                <c:pt idx="1320">
                  <c:v>9188.7000000000007</c:v>
                </c:pt>
                <c:pt idx="1321">
                  <c:v>9188.7000000000007</c:v>
                </c:pt>
                <c:pt idx="1322">
                  <c:v>9188.7000000000007</c:v>
                </c:pt>
                <c:pt idx="1323">
                  <c:v>9188.7000000000007</c:v>
                </c:pt>
                <c:pt idx="1324">
                  <c:v>9188.7000000000007</c:v>
                </c:pt>
                <c:pt idx="1325">
                  <c:v>9188.7000000000007</c:v>
                </c:pt>
                <c:pt idx="1326">
                  <c:v>9188.7000000000007</c:v>
                </c:pt>
                <c:pt idx="1327">
                  <c:v>9188.7000000000007</c:v>
                </c:pt>
                <c:pt idx="1328">
                  <c:v>9188.7000000000007</c:v>
                </c:pt>
                <c:pt idx="1329">
                  <c:v>9188.7000000000007</c:v>
                </c:pt>
                <c:pt idx="1330">
                  <c:v>9188.7000000000007</c:v>
                </c:pt>
                <c:pt idx="1331">
                  <c:v>9188.7000000000007</c:v>
                </c:pt>
                <c:pt idx="1332">
                  <c:v>9188.7000000000007</c:v>
                </c:pt>
                <c:pt idx="1333">
                  <c:v>9188.7000000000007</c:v>
                </c:pt>
                <c:pt idx="1334">
                  <c:v>9188.7000000000007</c:v>
                </c:pt>
                <c:pt idx="1335">
                  <c:v>9188.7000000000007</c:v>
                </c:pt>
                <c:pt idx="1336">
                  <c:v>9188.7000000000007</c:v>
                </c:pt>
                <c:pt idx="1337">
                  <c:v>9188.7000000000007</c:v>
                </c:pt>
                <c:pt idx="1338">
                  <c:v>9188.7000000000007</c:v>
                </c:pt>
                <c:pt idx="1339">
                  <c:v>9188.7000000000007</c:v>
                </c:pt>
                <c:pt idx="1340">
                  <c:v>9189.2000000000007</c:v>
                </c:pt>
                <c:pt idx="1341">
                  <c:v>9189.2999999999993</c:v>
                </c:pt>
                <c:pt idx="1342">
                  <c:v>9189.4</c:v>
                </c:pt>
                <c:pt idx="1343">
                  <c:v>9189.4</c:v>
                </c:pt>
                <c:pt idx="1344">
                  <c:v>9189.4</c:v>
                </c:pt>
                <c:pt idx="1345">
                  <c:v>9189.4</c:v>
                </c:pt>
                <c:pt idx="1346">
                  <c:v>9189.4</c:v>
                </c:pt>
                <c:pt idx="1347">
                  <c:v>9189.4</c:v>
                </c:pt>
                <c:pt idx="1348">
                  <c:v>9189.4</c:v>
                </c:pt>
                <c:pt idx="1349">
                  <c:v>9189.4</c:v>
                </c:pt>
                <c:pt idx="1350">
                  <c:v>9189.5</c:v>
                </c:pt>
                <c:pt idx="1351">
                  <c:v>9189.5</c:v>
                </c:pt>
                <c:pt idx="1352">
                  <c:v>9189.5</c:v>
                </c:pt>
                <c:pt idx="1353">
                  <c:v>9189.5</c:v>
                </c:pt>
                <c:pt idx="1354">
                  <c:v>9189.5</c:v>
                </c:pt>
                <c:pt idx="1355">
                  <c:v>9189.5</c:v>
                </c:pt>
                <c:pt idx="1356">
                  <c:v>9189.5</c:v>
                </c:pt>
                <c:pt idx="1357">
                  <c:v>9189.6</c:v>
                </c:pt>
                <c:pt idx="1358">
                  <c:v>9189.6</c:v>
                </c:pt>
                <c:pt idx="1359">
                  <c:v>9189.6</c:v>
                </c:pt>
                <c:pt idx="1360">
                  <c:v>9189.6</c:v>
                </c:pt>
                <c:pt idx="1361">
                  <c:v>9189.6</c:v>
                </c:pt>
                <c:pt idx="1362">
                  <c:v>9189.6</c:v>
                </c:pt>
                <c:pt idx="1363">
                  <c:v>9189.6</c:v>
                </c:pt>
                <c:pt idx="1364">
                  <c:v>9189.6</c:v>
                </c:pt>
                <c:pt idx="1365">
                  <c:v>9189.6</c:v>
                </c:pt>
                <c:pt idx="1366">
                  <c:v>9189.6</c:v>
                </c:pt>
                <c:pt idx="1367">
                  <c:v>9189.6</c:v>
                </c:pt>
                <c:pt idx="1368">
                  <c:v>9189.6</c:v>
                </c:pt>
                <c:pt idx="1369">
                  <c:v>9189.6</c:v>
                </c:pt>
                <c:pt idx="1370">
                  <c:v>9189.6</c:v>
                </c:pt>
                <c:pt idx="1371">
                  <c:v>9189.6</c:v>
                </c:pt>
                <c:pt idx="1372">
                  <c:v>9189.6</c:v>
                </c:pt>
                <c:pt idx="1373">
                  <c:v>9189.6</c:v>
                </c:pt>
                <c:pt idx="1374">
                  <c:v>9189.6</c:v>
                </c:pt>
                <c:pt idx="1375">
                  <c:v>9189.6</c:v>
                </c:pt>
                <c:pt idx="1376">
                  <c:v>9189.6</c:v>
                </c:pt>
                <c:pt idx="1377">
                  <c:v>9189.6</c:v>
                </c:pt>
                <c:pt idx="1378">
                  <c:v>9189.6</c:v>
                </c:pt>
                <c:pt idx="1379">
                  <c:v>9189.6</c:v>
                </c:pt>
                <c:pt idx="1380">
                  <c:v>9189.6</c:v>
                </c:pt>
                <c:pt idx="1381">
                  <c:v>9189.6</c:v>
                </c:pt>
                <c:pt idx="1382">
                  <c:v>9189.6</c:v>
                </c:pt>
                <c:pt idx="1383">
                  <c:v>9189.6</c:v>
                </c:pt>
                <c:pt idx="1384">
                  <c:v>9189.6</c:v>
                </c:pt>
                <c:pt idx="1385">
                  <c:v>9189.6</c:v>
                </c:pt>
                <c:pt idx="1386">
                  <c:v>9189.6</c:v>
                </c:pt>
                <c:pt idx="1387">
                  <c:v>9189.6</c:v>
                </c:pt>
                <c:pt idx="1388">
                  <c:v>9189.6</c:v>
                </c:pt>
                <c:pt idx="1389">
                  <c:v>9189.6</c:v>
                </c:pt>
                <c:pt idx="1390">
                  <c:v>9189.6</c:v>
                </c:pt>
                <c:pt idx="1391">
                  <c:v>9189.6</c:v>
                </c:pt>
                <c:pt idx="1392">
                  <c:v>9189.6</c:v>
                </c:pt>
                <c:pt idx="1393">
                  <c:v>9189.6</c:v>
                </c:pt>
                <c:pt idx="1394">
                  <c:v>9189.6</c:v>
                </c:pt>
                <c:pt idx="1395">
                  <c:v>9189.6</c:v>
                </c:pt>
                <c:pt idx="1396">
                  <c:v>9189.6</c:v>
                </c:pt>
                <c:pt idx="1397">
                  <c:v>9189.6</c:v>
                </c:pt>
                <c:pt idx="1398">
                  <c:v>9189.6</c:v>
                </c:pt>
                <c:pt idx="1399">
                  <c:v>9189.6</c:v>
                </c:pt>
                <c:pt idx="1400">
                  <c:v>9189.6</c:v>
                </c:pt>
                <c:pt idx="1401">
                  <c:v>9189.6</c:v>
                </c:pt>
                <c:pt idx="1402">
                  <c:v>9189.6</c:v>
                </c:pt>
                <c:pt idx="1403">
                  <c:v>9189.6</c:v>
                </c:pt>
                <c:pt idx="1404">
                  <c:v>9189.6</c:v>
                </c:pt>
                <c:pt idx="1405">
                  <c:v>9189.6</c:v>
                </c:pt>
                <c:pt idx="1406">
                  <c:v>9189.6</c:v>
                </c:pt>
                <c:pt idx="1407">
                  <c:v>9189.6</c:v>
                </c:pt>
                <c:pt idx="1408">
                  <c:v>9189.6</c:v>
                </c:pt>
                <c:pt idx="1409">
                  <c:v>9189.6</c:v>
                </c:pt>
                <c:pt idx="1410">
                  <c:v>9189.6</c:v>
                </c:pt>
                <c:pt idx="1411">
                  <c:v>9189.6</c:v>
                </c:pt>
                <c:pt idx="1412">
                  <c:v>9189.6</c:v>
                </c:pt>
                <c:pt idx="1413">
                  <c:v>9189.6</c:v>
                </c:pt>
                <c:pt idx="1414">
                  <c:v>9189.6</c:v>
                </c:pt>
                <c:pt idx="1415">
                  <c:v>9189.6</c:v>
                </c:pt>
                <c:pt idx="1416">
                  <c:v>9189.6</c:v>
                </c:pt>
                <c:pt idx="1417">
                  <c:v>9189.6</c:v>
                </c:pt>
                <c:pt idx="1418">
                  <c:v>9189.6</c:v>
                </c:pt>
                <c:pt idx="1419">
                  <c:v>9189.6</c:v>
                </c:pt>
                <c:pt idx="1420">
                  <c:v>9189.6</c:v>
                </c:pt>
                <c:pt idx="1421">
                  <c:v>9189.6</c:v>
                </c:pt>
                <c:pt idx="1422">
                  <c:v>9189.6</c:v>
                </c:pt>
                <c:pt idx="1423">
                  <c:v>9189.6</c:v>
                </c:pt>
                <c:pt idx="1424">
                  <c:v>9189.6</c:v>
                </c:pt>
                <c:pt idx="1425">
                  <c:v>9189.6</c:v>
                </c:pt>
                <c:pt idx="1426">
                  <c:v>9189.6</c:v>
                </c:pt>
                <c:pt idx="1427">
                  <c:v>9189.6</c:v>
                </c:pt>
                <c:pt idx="1428">
                  <c:v>9189.6</c:v>
                </c:pt>
                <c:pt idx="1429">
                  <c:v>9189.6</c:v>
                </c:pt>
                <c:pt idx="1430">
                  <c:v>9189.6</c:v>
                </c:pt>
                <c:pt idx="1431">
                  <c:v>9189.6</c:v>
                </c:pt>
                <c:pt idx="1432">
                  <c:v>9189.6</c:v>
                </c:pt>
                <c:pt idx="1433">
                  <c:v>9189.6</c:v>
                </c:pt>
                <c:pt idx="1434">
                  <c:v>9189.6</c:v>
                </c:pt>
                <c:pt idx="1435">
                  <c:v>9189.6</c:v>
                </c:pt>
                <c:pt idx="1436">
                  <c:v>9189.6</c:v>
                </c:pt>
                <c:pt idx="1437">
                  <c:v>9189.6</c:v>
                </c:pt>
                <c:pt idx="1438">
                  <c:v>9189.6</c:v>
                </c:pt>
                <c:pt idx="1439">
                  <c:v>9189.6</c:v>
                </c:pt>
                <c:pt idx="1440">
                  <c:v>9189.6</c:v>
                </c:pt>
                <c:pt idx="1441">
                  <c:v>9189.6</c:v>
                </c:pt>
                <c:pt idx="1442">
                  <c:v>9189.6</c:v>
                </c:pt>
                <c:pt idx="1443">
                  <c:v>9189.6</c:v>
                </c:pt>
                <c:pt idx="1444">
                  <c:v>9189.6</c:v>
                </c:pt>
                <c:pt idx="1445">
                  <c:v>9189.6</c:v>
                </c:pt>
                <c:pt idx="1446">
                  <c:v>9189.6</c:v>
                </c:pt>
                <c:pt idx="1447">
                  <c:v>9189.6</c:v>
                </c:pt>
                <c:pt idx="1448">
                  <c:v>9189.6</c:v>
                </c:pt>
                <c:pt idx="1449">
                  <c:v>9189.6</c:v>
                </c:pt>
                <c:pt idx="1450">
                  <c:v>9189.6</c:v>
                </c:pt>
                <c:pt idx="1451">
                  <c:v>9189.6</c:v>
                </c:pt>
                <c:pt idx="1452">
                  <c:v>9189.6</c:v>
                </c:pt>
                <c:pt idx="1453">
                  <c:v>9189.6</c:v>
                </c:pt>
                <c:pt idx="1454">
                  <c:v>9189.6</c:v>
                </c:pt>
                <c:pt idx="1455">
                  <c:v>9189.6</c:v>
                </c:pt>
                <c:pt idx="1456">
                  <c:v>9189.6</c:v>
                </c:pt>
                <c:pt idx="1457">
                  <c:v>9189.6</c:v>
                </c:pt>
                <c:pt idx="1458">
                  <c:v>9189.6</c:v>
                </c:pt>
                <c:pt idx="1459">
                  <c:v>9189.6</c:v>
                </c:pt>
                <c:pt idx="1460">
                  <c:v>9189.6</c:v>
                </c:pt>
                <c:pt idx="1461">
                  <c:v>9189.6</c:v>
                </c:pt>
                <c:pt idx="1462">
                  <c:v>9189.6</c:v>
                </c:pt>
                <c:pt idx="1463">
                  <c:v>9189.6</c:v>
                </c:pt>
                <c:pt idx="1464">
                  <c:v>9189.6</c:v>
                </c:pt>
                <c:pt idx="1465">
                  <c:v>9189.6</c:v>
                </c:pt>
                <c:pt idx="1466">
                  <c:v>9189.6</c:v>
                </c:pt>
                <c:pt idx="1467">
                  <c:v>9189.6</c:v>
                </c:pt>
                <c:pt idx="1468">
                  <c:v>9189.6</c:v>
                </c:pt>
                <c:pt idx="1469">
                  <c:v>9189.6</c:v>
                </c:pt>
                <c:pt idx="1470">
                  <c:v>9189.6</c:v>
                </c:pt>
                <c:pt idx="1471">
                  <c:v>9189.6</c:v>
                </c:pt>
                <c:pt idx="1472">
                  <c:v>9189.6</c:v>
                </c:pt>
                <c:pt idx="1473">
                  <c:v>9189.6</c:v>
                </c:pt>
                <c:pt idx="1474">
                  <c:v>9189.6</c:v>
                </c:pt>
                <c:pt idx="1475">
                  <c:v>9189.6</c:v>
                </c:pt>
                <c:pt idx="1476">
                  <c:v>9189.6</c:v>
                </c:pt>
                <c:pt idx="1477">
                  <c:v>9189.6</c:v>
                </c:pt>
                <c:pt idx="1478">
                  <c:v>9189.6</c:v>
                </c:pt>
                <c:pt idx="1479">
                  <c:v>9189.6</c:v>
                </c:pt>
                <c:pt idx="1480">
                  <c:v>9189.6</c:v>
                </c:pt>
                <c:pt idx="1481">
                  <c:v>9189.6</c:v>
                </c:pt>
                <c:pt idx="1482">
                  <c:v>9189.6</c:v>
                </c:pt>
                <c:pt idx="1483">
                  <c:v>9189.6</c:v>
                </c:pt>
                <c:pt idx="1484">
                  <c:v>9189.6</c:v>
                </c:pt>
                <c:pt idx="1485">
                  <c:v>9189.6</c:v>
                </c:pt>
                <c:pt idx="1486">
                  <c:v>9189.6</c:v>
                </c:pt>
                <c:pt idx="1487">
                  <c:v>9189.6</c:v>
                </c:pt>
                <c:pt idx="1488">
                  <c:v>9189.6</c:v>
                </c:pt>
                <c:pt idx="1489">
                  <c:v>9189.6</c:v>
                </c:pt>
                <c:pt idx="1490">
                  <c:v>9189.6</c:v>
                </c:pt>
                <c:pt idx="1491">
                  <c:v>9189.6</c:v>
                </c:pt>
                <c:pt idx="1492">
                  <c:v>9189.6</c:v>
                </c:pt>
                <c:pt idx="1493">
                  <c:v>9189.6</c:v>
                </c:pt>
                <c:pt idx="1494">
                  <c:v>9189.6</c:v>
                </c:pt>
                <c:pt idx="1495">
                  <c:v>9189.6</c:v>
                </c:pt>
                <c:pt idx="1496">
                  <c:v>9189.6</c:v>
                </c:pt>
                <c:pt idx="1497">
                  <c:v>9189.6</c:v>
                </c:pt>
                <c:pt idx="1498">
                  <c:v>9189.6</c:v>
                </c:pt>
                <c:pt idx="1499">
                  <c:v>9189.6</c:v>
                </c:pt>
                <c:pt idx="1500">
                  <c:v>9189.6</c:v>
                </c:pt>
                <c:pt idx="1501">
                  <c:v>9189.6</c:v>
                </c:pt>
                <c:pt idx="1502">
                  <c:v>9189.6</c:v>
                </c:pt>
                <c:pt idx="1503">
                  <c:v>9189.6</c:v>
                </c:pt>
                <c:pt idx="1504">
                  <c:v>9189.6</c:v>
                </c:pt>
                <c:pt idx="1505">
                  <c:v>9189.6</c:v>
                </c:pt>
                <c:pt idx="1506">
                  <c:v>9189.6</c:v>
                </c:pt>
                <c:pt idx="1507">
                  <c:v>9189.6</c:v>
                </c:pt>
                <c:pt idx="1508">
                  <c:v>9189.6</c:v>
                </c:pt>
                <c:pt idx="1509">
                  <c:v>9189.6</c:v>
                </c:pt>
                <c:pt idx="1510">
                  <c:v>9189.6</c:v>
                </c:pt>
                <c:pt idx="1511">
                  <c:v>9189.6</c:v>
                </c:pt>
                <c:pt idx="1512">
                  <c:v>9189.6</c:v>
                </c:pt>
                <c:pt idx="1513">
                  <c:v>9189.6</c:v>
                </c:pt>
                <c:pt idx="1514">
                  <c:v>9189.6</c:v>
                </c:pt>
                <c:pt idx="1515">
                  <c:v>9189.6</c:v>
                </c:pt>
                <c:pt idx="1516">
                  <c:v>9189.6</c:v>
                </c:pt>
                <c:pt idx="1517">
                  <c:v>9189.6</c:v>
                </c:pt>
                <c:pt idx="1518">
                  <c:v>9189.6</c:v>
                </c:pt>
                <c:pt idx="1519">
                  <c:v>9189.6</c:v>
                </c:pt>
                <c:pt idx="1520">
                  <c:v>9189.6</c:v>
                </c:pt>
                <c:pt idx="1521">
                  <c:v>9189.6</c:v>
                </c:pt>
                <c:pt idx="1522">
                  <c:v>9189.6</c:v>
                </c:pt>
                <c:pt idx="1523">
                  <c:v>9189.6</c:v>
                </c:pt>
                <c:pt idx="1524">
                  <c:v>9189.6</c:v>
                </c:pt>
                <c:pt idx="1525">
                  <c:v>9189.6</c:v>
                </c:pt>
                <c:pt idx="1526">
                  <c:v>9189.6</c:v>
                </c:pt>
                <c:pt idx="1527">
                  <c:v>9189.6</c:v>
                </c:pt>
                <c:pt idx="1528">
                  <c:v>9189.7000000000007</c:v>
                </c:pt>
                <c:pt idx="1529">
                  <c:v>9189.7000000000007</c:v>
                </c:pt>
                <c:pt idx="1530">
                  <c:v>9189.7000000000007</c:v>
                </c:pt>
                <c:pt idx="1531">
                  <c:v>9189.7000000000007</c:v>
                </c:pt>
                <c:pt idx="1532">
                  <c:v>9189.7000000000007</c:v>
                </c:pt>
                <c:pt idx="1533">
                  <c:v>9189.7000000000007</c:v>
                </c:pt>
                <c:pt idx="1534">
                  <c:v>9189.7000000000007</c:v>
                </c:pt>
                <c:pt idx="1535">
                  <c:v>9189.7000000000007</c:v>
                </c:pt>
                <c:pt idx="1536">
                  <c:v>9189.7000000000007</c:v>
                </c:pt>
                <c:pt idx="1537">
                  <c:v>9189.7000000000007</c:v>
                </c:pt>
                <c:pt idx="1538">
                  <c:v>9189.7000000000007</c:v>
                </c:pt>
                <c:pt idx="1539">
                  <c:v>9189.7000000000007</c:v>
                </c:pt>
                <c:pt idx="1540">
                  <c:v>9189.7000000000007</c:v>
                </c:pt>
                <c:pt idx="1541">
                  <c:v>9189.7000000000007</c:v>
                </c:pt>
                <c:pt idx="1542">
                  <c:v>9189.7000000000007</c:v>
                </c:pt>
                <c:pt idx="1543">
                  <c:v>9189.7000000000007</c:v>
                </c:pt>
                <c:pt idx="1544">
                  <c:v>9189.7000000000007</c:v>
                </c:pt>
                <c:pt idx="1545">
                  <c:v>9189.7000000000007</c:v>
                </c:pt>
                <c:pt idx="1546">
                  <c:v>9189.7000000000007</c:v>
                </c:pt>
                <c:pt idx="1547">
                  <c:v>9189.7000000000007</c:v>
                </c:pt>
                <c:pt idx="1548">
                  <c:v>9189.7000000000007</c:v>
                </c:pt>
                <c:pt idx="1549">
                  <c:v>9189.7000000000007</c:v>
                </c:pt>
                <c:pt idx="1550">
                  <c:v>9189.7000000000007</c:v>
                </c:pt>
                <c:pt idx="1551">
                  <c:v>9189.7000000000007</c:v>
                </c:pt>
                <c:pt idx="1552">
                  <c:v>9189.7000000000007</c:v>
                </c:pt>
                <c:pt idx="1553">
                  <c:v>9189.7000000000007</c:v>
                </c:pt>
                <c:pt idx="1554">
                  <c:v>9189.7000000000007</c:v>
                </c:pt>
                <c:pt idx="1555">
                  <c:v>9189.7000000000007</c:v>
                </c:pt>
                <c:pt idx="1556">
                  <c:v>9189.7000000000007</c:v>
                </c:pt>
                <c:pt idx="1557">
                  <c:v>9189.7000000000007</c:v>
                </c:pt>
                <c:pt idx="1558">
                  <c:v>9189.7000000000007</c:v>
                </c:pt>
                <c:pt idx="1559">
                  <c:v>9189.7000000000007</c:v>
                </c:pt>
                <c:pt idx="1560">
                  <c:v>9189.7000000000007</c:v>
                </c:pt>
                <c:pt idx="1561">
                  <c:v>9189.7000000000007</c:v>
                </c:pt>
                <c:pt idx="1562">
                  <c:v>9189.7000000000007</c:v>
                </c:pt>
                <c:pt idx="1563">
                  <c:v>9189.7000000000007</c:v>
                </c:pt>
                <c:pt idx="1564">
                  <c:v>9189.7000000000007</c:v>
                </c:pt>
                <c:pt idx="1565">
                  <c:v>9189.7000000000007</c:v>
                </c:pt>
                <c:pt idx="1566">
                  <c:v>9189.7000000000007</c:v>
                </c:pt>
                <c:pt idx="1567">
                  <c:v>9189.7000000000007</c:v>
                </c:pt>
                <c:pt idx="1568">
                  <c:v>9189.7000000000007</c:v>
                </c:pt>
                <c:pt idx="1569">
                  <c:v>9189.7000000000007</c:v>
                </c:pt>
                <c:pt idx="1570">
                  <c:v>9189.7000000000007</c:v>
                </c:pt>
                <c:pt idx="1571">
                  <c:v>9189.7000000000007</c:v>
                </c:pt>
                <c:pt idx="1572">
                  <c:v>9189.7000000000007</c:v>
                </c:pt>
                <c:pt idx="1573">
                  <c:v>9189.7000000000007</c:v>
                </c:pt>
                <c:pt idx="1574">
                  <c:v>9189.7000000000007</c:v>
                </c:pt>
                <c:pt idx="1575">
                  <c:v>9189.7000000000007</c:v>
                </c:pt>
                <c:pt idx="1576">
                  <c:v>9189.7000000000007</c:v>
                </c:pt>
                <c:pt idx="1577">
                  <c:v>9189.7000000000007</c:v>
                </c:pt>
                <c:pt idx="1578">
                  <c:v>9189.7000000000007</c:v>
                </c:pt>
                <c:pt idx="1579">
                  <c:v>9189.7000000000007</c:v>
                </c:pt>
                <c:pt idx="1580">
                  <c:v>9189.7000000000007</c:v>
                </c:pt>
                <c:pt idx="1581">
                  <c:v>9189.7000000000007</c:v>
                </c:pt>
                <c:pt idx="1582">
                  <c:v>9189.7000000000007</c:v>
                </c:pt>
                <c:pt idx="1583">
                  <c:v>9189.7000000000007</c:v>
                </c:pt>
                <c:pt idx="1584">
                  <c:v>9189.7000000000007</c:v>
                </c:pt>
                <c:pt idx="1585">
                  <c:v>9189.7000000000007</c:v>
                </c:pt>
                <c:pt idx="1586">
                  <c:v>9189.7000000000007</c:v>
                </c:pt>
                <c:pt idx="1587">
                  <c:v>9189.7000000000007</c:v>
                </c:pt>
                <c:pt idx="1588">
                  <c:v>9189.7000000000007</c:v>
                </c:pt>
                <c:pt idx="1589">
                  <c:v>9189.7000000000007</c:v>
                </c:pt>
                <c:pt idx="1590">
                  <c:v>9189.7000000000007</c:v>
                </c:pt>
                <c:pt idx="1591">
                  <c:v>9189.7000000000007</c:v>
                </c:pt>
                <c:pt idx="1592">
                  <c:v>9189.7000000000007</c:v>
                </c:pt>
                <c:pt idx="1593">
                  <c:v>9189.7000000000007</c:v>
                </c:pt>
                <c:pt idx="1594">
                  <c:v>9189.7000000000007</c:v>
                </c:pt>
                <c:pt idx="1595">
                  <c:v>9189.7000000000007</c:v>
                </c:pt>
                <c:pt idx="1596">
                  <c:v>9189.7000000000007</c:v>
                </c:pt>
                <c:pt idx="1597">
                  <c:v>9189.7000000000007</c:v>
                </c:pt>
                <c:pt idx="1598">
                  <c:v>9189.7000000000007</c:v>
                </c:pt>
                <c:pt idx="1599">
                  <c:v>9189.7000000000007</c:v>
                </c:pt>
                <c:pt idx="1600">
                  <c:v>9189.7000000000007</c:v>
                </c:pt>
                <c:pt idx="1601">
                  <c:v>9189.7000000000007</c:v>
                </c:pt>
                <c:pt idx="1602">
                  <c:v>9189.7000000000007</c:v>
                </c:pt>
                <c:pt idx="1603">
                  <c:v>9189.7000000000007</c:v>
                </c:pt>
                <c:pt idx="1604">
                  <c:v>9189.7000000000007</c:v>
                </c:pt>
                <c:pt idx="1605">
                  <c:v>9189.7000000000007</c:v>
                </c:pt>
                <c:pt idx="1606">
                  <c:v>9189.7000000000007</c:v>
                </c:pt>
                <c:pt idx="1607">
                  <c:v>9189.7000000000007</c:v>
                </c:pt>
                <c:pt idx="1608">
                  <c:v>9189.7000000000007</c:v>
                </c:pt>
                <c:pt idx="1609">
                  <c:v>9189.7000000000007</c:v>
                </c:pt>
                <c:pt idx="1610">
                  <c:v>9189.7999999999993</c:v>
                </c:pt>
                <c:pt idx="1611">
                  <c:v>9189.7999999999993</c:v>
                </c:pt>
                <c:pt idx="1612">
                  <c:v>9189.7999999999993</c:v>
                </c:pt>
                <c:pt idx="1613">
                  <c:v>9189.7999999999993</c:v>
                </c:pt>
                <c:pt idx="1614">
                  <c:v>9189.7999999999993</c:v>
                </c:pt>
                <c:pt idx="1615">
                  <c:v>9189.7999999999993</c:v>
                </c:pt>
                <c:pt idx="1616">
                  <c:v>9189.7999999999993</c:v>
                </c:pt>
                <c:pt idx="1617">
                  <c:v>9189.7999999999993</c:v>
                </c:pt>
                <c:pt idx="1618">
                  <c:v>9189.7999999999993</c:v>
                </c:pt>
                <c:pt idx="1619">
                  <c:v>9189.7999999999993</c:v>
                </c:pt>
                <c:pt idx="1620">
                  <c:v>9189.7999999999993</c:v>
                </c:pt>
                <c:pt idx="1621">
                  <c:v>9189.7999999999993</c:v>
                </c:pt>
                <c:pt idx="1622">
                  <c:v>9189.7999999999993</c:v>
                </c:pt>
                <c:pt idx="1623">
                  <c:v>9189.7999999999993</c:v>
                </c:pt>
                <c:pt idx="1624">
                  <c:v>9189.7999999999993</c:v>
                </c:pt>
                <c:pt idx="1625">
                  <c:v>9189.7999999999993</c:v>
                </c:pt>
                <c:pt idx="1626">
                  <c:v>9189.7999999999993</c:v>
                </c:pt>
                <c:pt idx="1627">
                  <c:v>9189.7999999999993</c:v>
                </c:pt>
                <c:pt idx="1628">
                  <c:v>9189.7999999999993</c:v>
                </c:pt>
                <c:pt idx="1629">
                  <c:v>9189.7999999999993</c:v>
                </c:pt>
                <c:pt idx="1630">
                  <c:v>9189.7999999999993</c:v>
                </c:pt>
                <c:pt idx="1631">
                  <c:v>9189.7999999999993</c:v>
                </c:pt>
                <c:pt idx="1632">
                  <c:v>9189.7999999999993</c:v>
                </c:pt>
                <c:pt idx="1633">
                  <c:v>9189.7999999999993</c:v>
                </c:pt>
                <c:pt idx="1634">
                  <c:v>9189.7999999999993</c:v>
                </c:pt>
                <c:pt idx="1635">
                  <c:v>9189.7999999999993</c:v>
                </c:pt>
                <c:pt idx="1636">
                  <c:v>9189.7999999999993</c:v>
                </c:pt>
                <c:pt idx="1637">
                  <c:v>9189.7999999999993</c:v>
                </c:pt>
                <c:pt idx="1638">
                  <c:v>9189.7999999999993</c:v>
                </c:pt>
                <c:pt idx="1639">
                  <c:v>9189.7999999999993</c:v>
                </c:pt>
                <c:pt idx="1640">
                  <c:v>9189.7999999999993</c:v>
                </c:pt>
                <c:pt idx="1641">
                  <c:v>9189.7999999999993</c:v>
                </c:pt>
                <c:pt idx="1642">
                  <c:v>9189.7999999999993</c:v>
                </c:pt>
                <c:pt idx="1643">
                  <c:v>9189.7999999999993</c:v>
                </c:pt>
                <c:pt idx="1644">
                  <c:v>9189.7999999999993</c:v>
                </c:pt>
                <c:pt idx="1645">
                  <c:v>9189.7999999999993</c:v>
                </c:pt>
                <c:pt idx="1646">
                  <c:v>9189.7999999999993</c:v>
                </c:pt>
                <c:pt idx="1647">
                  <c:v>9189.9</c:v>
                </c:pt>
                <c:pt idx="1648">
                  <c:v>9189.9</c:v>
                </c:pt>
                <c:pt idx="1649">
                  <c:v>9189.9</c:v>
                </c:pt>
                <c:pt idx="1650">
                  <c:v>9189.9</c:v>
                </c:pt>
                <c:pt idx="1651">
                  <c:v>9189.9</c:v>
                </c:pt>
                <c:pt idx="1652">
                  <c:v>9189.9</c:v>
                </c:pt>
                <c:pt idx="1653">
                  <c:v>9189.9</c:v>
                </c:pt>
                <c:pt idx="1654">
                  <c:v>9189.9</c:v>
                </c:pt>
                <c:pt idx="1655">
                  <c:v>9189.9</c:v>
                </c:pt>
                <c:pt idx="1656">
                  <c:v>9189.9</c:v>
                </c:pt>
                <c:pt idx="1657">
                  <c:v>9189.9</c:v>
                </c:pt>
                <c:pt idx="1658">
                  <c:v>9189.9</c:v>
                </c:pt>
                <c:pt idx="1659">
                  <c:v>9189.9</c:v>
                </c:pt>
                <c:pt idx="1660">
                  <c:v>9189.9</c:v>
                </c:pt>
                <c:pt idx="1661">
                  <c:v>9189.9</c:v>
                </c:pt>
                <c:pt idx="1662">
                  <c:v>9189.9</c:v>
                </c:pt>
                <c:pt idx="1663">
                  <c:v>9189.9</c:v>
                </c:pt>
                <c:pt idx="1664">
                  <c:v>9189.9</c:v>
                </c:pt>
                <c:pt idx="1665">
                  <c:v>9189.9</c:v>
                </c:pt>
                <c:pt idx="1666">
                  <c:v>9189.9</c:v>
                </c:pt>
                <c:pt idx="1667">
                  <c:v>9189.9</c:v>
                </c:pt>
                <c:pt idx="1668">
                  <c:v>9189.9</c:v>
                </c:pt>
                <c:pt idx="1669">
                  <c:v>9189.9</c:v>
                </c:pt>
                <c:pt idx="1670">
                  <c:v>9189.9</c:v>
                </c:pt>
                <c:pt idx="1671">
                  <c:v>9189.9</c:v>
                </c:pt>
                <c:pt idx="1672">
                  <c:v>9189.9</c:v>
                </c:pt>
                <c:pt idx="1673">
                  <c:v>9189.9</c:v>
                </c:pt>
                <c:pt idx="1674">
                  <c:v>9189.9</c:v>
                </c:pt>
                <c:pt idx="1675">
                  <c:v>9189.9</c:v>
                </c:pt>
                <c:pt idx="1676">
                  <c:v>9189.9</c:v>
                </c:pt>
                <c:pt idx="1677">
                  <c:v>9189.9</c:v>
                </c:pt>
                <c:pt idx="1678">
                  <c:v>9189.9</c:v>
                </c:pt>
                <c:pt idx="1679">
                  <c:v>9189.9</c:v>
                </c:pt>
                <c:pt idx="1680">
                  <c:v>9189.9</c:v>
                </c:pt>
                <c:pt idx="1681">
                  <c:v>9189.9</c:v>
                </c:pt>
                <c:pt idx="1682">
                  <c:v>9189.9</c:v>
                </c:pt>
                <c:pt idx="1683">
                  <c:v>9189.9</c:v>
                </c:pt>
                <c:pt idx="1684">
                  <c:v>9189.9</c:v>
                </c:pt>
                <c:pt idx="1685">
                  <c:v>9189.9</c:v>
                </c:pt>
                <c:pt idx="1686">
                  <c:v>9190.2000000000007</c:v>
                </c:pt>
                <c:pt idx="1687">
                  <c:v>9190.2000000000007</c:v>
                </c:pt>
                <c:pt idx="1688">
                  <c:v>9190.2000000000007</c:v>
                </c:pt>
                <c:pt idx="1689">
                  <c:v>9190.2000000000007</c:v>
                </c:pt>
                <c:pt idx="1690">
                  <c:v>9190.2000000000007</c:v>
                </c:pt>
                <c:pt idx="1691">
                  <c:v>9190.2000000000007</c:v>
                </c:pt>
                <c:pt idx="1692">
                  <c:v>9190.2000000000007</c:v>
                </c:pt>
                <c:pt idx="1693">
                  <c:v>9190.2000000000007</c:v>
                </c:pt>
                <c:pt idx="1694">
                  <c:v>9190.5</c:v>
                </c:pt>
                <c:pt idx="1695">
                  <c:v>9190.6</c:v>
                </c:pt>
                <c:pt idx="1696">
                  <c:v>9190.6</c:v>
                </c:pt>
                <c:pt idx="1697">
                  <c:v>9190.6</c:v>
                </c:pt>
                <c:pt idx="1698">
                  <c:v>9190.6</c:v>
                </c:pt>
                <c:pt idx="1699">
                  <c:v>9190.6</c:v>
                </c:pt>
                <c:pt idx="1700">
                  <c:v>9190.6</c:v>
                </c:pt>
                <c:pt idx="1701">
                  <c:v>9190.6</c:v>
                </c:pt>
                <c:pt idx="1702">
                  <c:v>9190.6</c:v>
                </c:pt>
                <c:pt idx="1703">
                  <c:v>9190.6</c:v>
                </c:pt>
                <c:pt idx="1704">
                  <c:v>9190.6</c:v>
                </c:pt>
                <c:pt idx="1705">
                  <c:v>9190.6</c:v>
                </c:pt>
                <c:pt idx="1706">
                  <c:v>9190.6</c:v>
                </c:pt>
                <c:pt idx="1707">
                  <c:v>9190.6</c:v>
                </c:pt>
                <c:pt idx="1708">
                  <c:v>9190.6</c:v>
                </c:pt>
                <c:pt idx="1709">
                  <c:v>9190.6</c:v>
                </c:pt>
                <c:pt idx="1710">
                  <c:v>9190.6</c:v>
                </c:pt>
                <c:pt idx="1711">
                  <c:v>9190.6</c:v>
                </c:pt>
                <c:pt idx="1712">
                  <c:v>9190.6</c:v>
                </c:pt>
                <c:pt idx="1713">
                  <c:v>9190.6</c:v>
                </c:pt>
                <c:pt idx="1714">
                  <c:v>9190.7000000000007</c:v>
                </c:pt>
                <c:pt idx="1715">
                  <c:v>9191.4</c:v>
                </c:pt>
                <c:pt idx="1716">
                  <c:v>9191.5</c:v>
                </c:pt>
                <c:pt idx="1717">
                  <c:v>9191.6</c:v>
                </c:pt>
                <c:pt idx="1718">
                  <c:v>9191.6</c:v>
                </c:pt>
                <c:pt idx="1719">
                  <c:v>9191.6</c:v>
                </c:pt>
                <c:pt idx="1720">
                  <c:v>9191.6</c:v>
                </c:pt>
                <c:pt idx="1721">
                  <c:v>9191.6</c:v>
                </c:pt>
                <c:pt idx="1722">
                  <c:v>9191.6</c:v>
                </c:pt>
                <c:pt idx="1723">
                  <c:v>9191.6</c:v>
                </c:pt>
                <c:pt idx="1724">
                  <c:v>9191.6</c:v>
                </c:pt>
                <c:pt idx="1725">
                  <c:v>9191.6</c:v>
                </c:pt>
                <c:pt idx="1726">
                  <c:v>9191.6</c:v>
                </c:pt>
                <c:pt idx="1727">
                  <c:v>9191.6</c:v>
                </c:pt>
                <c:pt idx="1728">
                  <c:v>9191.6</c:v>
                </c:pt>
                <c:pt idx="1729">
                  <c:v>9191.6</c:v>
                </c:pt>
                <c:pt idx="1730">
                  <c:v>9191.6</c:v>
                </c:pt>
                <c:pt idx="1731">
                  <c:v>9191.6</c:v>
                </c:pt>
                <c:pt idx="1732">
                  <c:v>9191.6</c:v>
                </c:pt>
                <c:pt idx="1733">
                  <c:v>9191.6</c:v>
                </c:pt>
                <c:pt idx="1734">
                  <c:v>9191.6</c:v>
                </c:pt>
                <c:pt idx="1735">
                  <c:v>9191.6</c:v>
                </c:pt>
                <c:pt idx="1736">
                  <c:v>9191.6</c:v>
                </c:pt>
                <c:pt idx="1737">
                  <c:v>9191.6</c:v>
                </c:pt>
                <c:pt idx="1738">
                  <c:v>9191.6</c:v>
                </c:pt>
                <c:pt idx="1739">
                  <c:v>9191.6</c:v>
                </c:pt>
                <c:pt idx="1740">
                  <c:v>9191.6</c:v>
                </c:pt>
                <c:pt idx="1741">
                  <c:v>9191.6</c:v>
                </c:pt>
                <c:pt idx="1742">
                  <c:v>9191.6</c:v>
                </c:pt>
                <c:pt idx="1743">
                  <c:v>9191.6</c:v>
                </c:pt>
                <c:pt idx="1744">
                  <c:v>9191.6</c:v>
                </c:pt>
                <c:pt idx="1745">
                  <c:v>9191.6</c:v>
                </c:pt>
                <c:pt idx="1746">
                  <c:v>9191.6</c:v>
                </c:pt>
                <c:pt idx="1747">
                  <c:v>9191.6</c:v>
                </c:pt>
                <c:pt idx="1748">
                  <c:v>9191.6</c:v>
                </c:pt>
                <c:pt idx="1749">
                  <c:v>9191.6</c:v>
                </c:pt>
                <c:pt idx="1750">
                  <c:v>9191.6</c:v>
                </c:pt>
                <c:pt idx="1751">
                  <c:v>9191.6</c:v>
                </c:pt>
                <c:pt idx="1752">
                  <c:v>9191.6</c:v>
                </c:pt>
                <c:pt idx="1753">
                  <c:v>9191.6</c:v>
                </c:pt>
                <c:pt idx="1754">
                  <c:v>9191.6</c:v>
                </c:pt>
                <c:pt idx="1755">
                  <c:v>9191.6</c:v>
                </c:pt>
                <c:pt idx="1756">
                  <c:v>9191.6</c:v>
                </c:pt>
                <c:pt idx="1757">
                  <c:v>9191.6</c:v>
                </c:pt>
                <c:pt idx="1758">
                  <c:v>9191.6</c:v>
                </c:pt>
                <c:pt idx="1759">
                  <c:v>9191.6</c:v>
                </c:pt>
                <c:pt idx="1760">
                  <c:v>9191.6</c:v>
                </c:pt>
                <c:pt idx="1761">
                  <c:v>9191.6</c:v>
                </c:pt>
                <c:pt idx="1762">
                  <c:v>9191.6</c:v>
                </c:pt>
                <c:pt idx="1763">
                  <c:v>9191.6</c:v>
                </c:pt>
                <c:pt idx="1764">
                  <c:v>9191.6</c:v>
                </c:pt>
                <c:pt idx="1765">
                  <c:v>9191.6</c:v>
                </c:pt>
                <c:pt idx="1766">
                  <c:v>9191.6</c:v>
                </c:pt>
                <c:pt idx="1767">
                  <c:v>9191.6</c:v>
                </c:pt>
                <c:pt idx="1768">
                  <c:v>9191.6</c:v>
                </c:pt>
                <c:pt idx="1769">
                  <c:v>9191.6</c:v>
                </c:pt>
                <c:pt idx="1770">
                  <c:v>9191.6</c:v>
                </c:pt>
                <c:pt idx="1771">
                  <c:v>9191.6</c:v>
                </c:pt>
                <c:pt idx="1772">
                  <c:v>9191.6</c:v>
                </c:pt>
                <c:pt idx="1773">
                  <c:v>9191.6</c:v>
                </c:pt>
                <c:pt idx="1774">
                  <c:v>9191.6</c:v>
                </c:pt>
                <c:pt idx="1775">
                  <c:v>9191.7000000000007</c:v>
                </c:pt>
                <c:pt idx="1776">
                  <c:v>9191.7000000000007</c:v>
                </c:pt>
                <c:pt idx="1777">
                  <c:v>9191.7000000000007</c:v>
                </c:pt>
                <c:pt idx="1778">
                  <c:v>9191.7000000000007</c:v>
                </c:pt>
                <c:pt idx="1779">
                  <c:v>9191.7000000000007</c:v>
                </c:pt>
                <c:pt idx="1780">
                  <c:v>9191.7000000000007</c:v>
                </c:pt>
                <c:pt idx="1781">
                  <c:v>9191.7000000000007</c:v>
                </c:pt>
                <c:pt idx="1782">
                  <c:v>9191.7000000000007</c:v>
                </c:pt>
                <c:pt idx="1783">
                  <c:v>9191.7000000000007</c:v>
                </c:pt>
                <c:pt idx="1784">
                  <c:v>9191.7000000000007</c:v>
                </c:pt>
                <c:pt idx="1785">
                  <c:v>9191.7000000000007</c:v>
                </c:pt>
                <c:pt idx="1786">
                  <c:v>9191.7000000000007</c:v>
                </c:pt>
                <c:pt idx="1787">
                  <c:v>9191.7000000000007</c:v>
                </c:pt>
                <c:pt idx="1788">
                  <c:v>9191.7000000000007</c:v>
                </c:pt>
                <c:pt idx="1789">
                  <c:v>9191.7000000000007</c:v>
                </c:pt>
                <c:pt idx="1790">
                  <c:v>9191.7000000000007</c:v>
                </c:pt>
                <c:pt idx="1791">
                  <c:v>9191.7000000000007</c:v>
                </c:pt>
                <c:pt idx="1792">
                  <c:v>9191.7000000000007</c:v>
                </c:pt>
                <c:pt idx="1793">
                  <c:v>9191.7000000000007</c:v>
                </c:pt>
                <c:pt idx="1794">
                  <c:v>9191.7000000000007</c:v>
                </c:pt>
                <c:pt idx="1795">
                  <c:v>9191.7000000000007</c:v>
                </c:pt>
                <c:pt idx="1796">
                  <c:v>9191.7000000000007</c:v>
                </c:pt>
                <c:pt idx="1797">
                  <c:v>9191.7000000000007</c:v>
                </c:pt>
                <c:pt idx="1798">
                  <c:v>9191.7000000000007</c:v>
                </c:pt>
                <c:pt idx="1799">
                  <c:v>9191.7000000000007</c:v>
                </c:pt>
                <c:pt idx="1800">
                  <c:v>9191.7000000000007</c:v>
                </c:pt>
                <c:pt idx="1801">
                  <c:v>9191.7000000000007</c:v>
                </c:pt>
                <c:pt idx="1802">
                  <c:v>9191.7000000000007</c:v>
                </c:pt>
                <c:pt idx="1803">
                  <c:v>9191.7000000000007</c:v>
                </c:pt>
                <c:pt idx="1804">
                  <c:v>9191.7000000000007</c:v>
                </c:pt>
                <c:pt idx="1805">
                  <c:v>9191.7000000000007</c:v>
                </c:pt>
                <c:pt idx="1806">
                  <c:v>9191.7000000000007</c:v>
                </c:pt>
                <c:pt idx="1807">
                  <c:v>9191.7000000000007</c:v>
                </c:pt>
                <c:pt idx="1808">
                  <c:v>9191.7000000000007</c:v>
                </c:pt>
                <c:pt idx="1809">
                  <c:v>9191.7000000000007</c:v>
                </c:pt>
                <c:pt idx="1810">
                  <c:v>9191.7000000000007</c:v>
                </c:pt>
                <c:pt idx="1811">
                  <c:v>9191.7000000000007</c:v>
                </c:pt>
                <c:pt idx="1812">
                  <c:v>9191.7000000000007</c:v>
                </c:pt>
                <c:pt idx="1813">
                  <c:v>9191.7000000000007</c:v>
                </c:pt>
                <c:pt idx="1814">
                  <c:v>9191.7000000000007</c:v>
                </c:pt>
                <c:pt idx="1815">
                  <c:v>9191.7000000000007</c:v>
                </c:pt>
                <c:pt idx="1816">
                  <c:v>9191.7000000000007</c:v>
                </c:pt>
                <c:pt idx="1817">
                  <c:v>9191.7000000000007</c:v>
                </c:pt>
                <c:pt idx="1818">
                  <c:v>9191.7000000000007</c:v>
                </c:pt>
                <c:pt idx="1819">
                  <c:v>9191.7000000000007</c:v>
                </c:pt>
                <c:pt idx="1820">
                  <c:v>9191.7000000000007</c:v>
                </c:pt>
                <c:pt idx="1821">
                  <c:v>9191.7000000000007</c:v>
                </c:pt>
                <c:pt idx="1822">
                  <c:v>9191.7000000000007</c:v>
                </c:pt>
                <c:pt idx="1823">
                  <c:v>9191.7000000000007</c:v>
                </c:pt>
                <c:pt idx="1824">
                  <c:v>9191.7000000000007</c:v>
                </c:pt>
                <c:pt idx="1825">
                  <c:v>9191.7000000000007</c:v>
                </c:pt>
                <c:pt idx="1826">
                  <c:v>9191.7000000000007</c:v>
                </c:pt>
                <c:pt idx="1827">
                  <c:v>9191.7000000000007</c:v>
                </c:pt>
                <c:pt idx="1828">
                  <c:v>9191.7000000000007</c:v>
                </c:pt>
                <c:pt idx="1829">
                  <c:v>9191.7000000000007</c:v>
                </c:pt>
                <c:pt idx="1830">
                  <c:v>9191.7000000000007</c:v>
                </c:pt>
                <c:pt idx="1831">
                  <c:v>9191.7000000000007</c:v>
                </c:pt>
                <c:pt idx="1832">
                  <c:v>9191.7000000000007</c:v>
                </c:pt>
                <c:pt idx="1833">
                  <c:v>9191.7000000000007</c:v>
                </c:pt>
                <c:pt idx="1834">
                  <c:v>9191.7999999999993</c:v>
                </c:pt>
                <c:pt idx="1835">
                  <c:v>9191.7999999999993</c:v>
                </c:pt>
                <c:pt idx="1836">
                  <c:v>9191.7999999999993</c:v>
                </c:pt>
                <c:pt idx="1837">
                  <c:v>9191.7999999999993</c:v>
                </c:pt>
                <c:pt idx="1838">
                  <c:v>9191.7999999999993</c:v>
                </c:pt>
                <c:pt idx="1839">
                  <c:v>9191.7999999999993</c:v>
                </c:pt>
                <c:pt idx="1840">
                  <c:v>9191.7999999999993</c:v>
                </c:pt>
                <c:pt idx="1841">
                  <c:v>9191.7999999999993</c:v>
                </c:pt>
                <c:pt idx="1842">
                  <c:v>9191.7999999999993</c:v>
                </c:pt>
                <c:pt idx="1843">
                  <c:v>9191.7999999999993</c:v>
                </c:pt>
                <c:pt idx="1844">
                  <c:v>9191.7999999999993</c:v>
                </c:pt>
                <c:pt idx="1845">
                  <c:v>9191.7999999999993</c:v>
                </c:pt>
                <c:pt idx="1846">
                  <c:v>9191.7999999999993</c:v>
                </c:pt>
                <c:pt idx="1847">
                  <c:v>9191.7999999999993</c:v>
                </c:pt>
                <c:pt idx="1848">
                  <c:v>9191.7999999999993</c:v>
                </c:pt>
                <c:pt idx="1849">
                  <c:v>9191.7999999999993</c:v>
                </c:pt>
                <c:pt idx="1850">
                  <c:v>9191.7999999999993</c:v>
                </c:pt>
                <c:pt idx="1851">
                  <c:v>9191.7999999999993</c:v>
                </c:pt>
                <c:pt idx="1852">
                  <c:v>9191.7999999999993</c:v>
                </c:pt>
                <c:pt idx="1853">
                  <c:v>9191.7999999999993</c:v>
                </c:pt>
                <c:pt idx="1854">
                  <c:v>9191.7999999999993</c:v>
                </c:pt>
                <c:pt idx="1855">
                  <c:v>9191.7999999999993</c:v>
                </c:pt>
                <c:pt idx="1856">
                  <c:v>9191.7999999999993</c:v>
                </c:pt>
                <c:pt idx="1857">
                  <c:v>9191.7999999999993</c:v>
                </c:pt>
                <c:pt idx="1858">
                  <c:v>9191.7999999999993</c:v>
                </c:pt>
                <c:pt idx="1859">
                  <c:v>9191.7999999999993</c:v>
                </c:pt>
                <c:pt idx="1860">
                  <c:v>9191.7999999999993</c:v>
                </c:pt>
                <c:pt idx="1861">
                  <c:v>9191.7999999999993</c:v>
                </c:pt>
                <c:pt idx="1862">
                  <c:v>9191.7999999999993</c:v>
                </c:pt>
                <c:pt idx="1863">
                  <c:v>9191.7999999999993</c:v>
                </c:pt>
                <c:pt idx="1864">
                  <c:v>9191.7999999999993</c:v>
                </c:pt>
                <c:pt idx="1865">
                  <c:v>9191.7999999999993</c:v>
                </c:pt>
                <c:pt idx="1866">
                  <c:v>9191.7999999999993</c:v>
                </c:pt>
                <c:pt idx="1867">
                  <c:v>9191.7999999999993</c:v>
                </c:pt>
                <c:pt idx="1868">
                  <c:v>9191.7999999999993</c:v>
                </c:pt>
                <c:pt idx="1869">
                  <c:v>9191.7999999999993</c:v>
                </c:pt>
                <c:pt idx="1870">
                  <c:v>9191.7999999999993</c:v>
                </c:pt>
                <c:pt idx="1871">
                  <c:v>9191.7999999999993</c:v>
                </c:pt>
                <c:pt idx="1872">
                  <c:v>9191.7999999999993</c:v>
                </c:pt>
                <c:pt idx="1873">
                  <c:v>9191.7999999999993</c:v>
                </c:pt>
                <c:pt idx="1874">
                  <c:v>9191.7999999999993</c:v>
                </c:pt>
                <c:pt idx="1875">
                  <c:v>9191.7999999999993</c:v>
                </c:pt>
                <c:pt idx="1876">
                  <c:v>9191.7999999999993</c:v>
                </c:pt>
                <c:pt idx="1877">
                  <c:v>9191.7999999999993</c:v>
                </c:pt>
                <c:pt idx="1878">
                  <c:v>9191.7999999999993</c:v>
                </c:pt>
                <c:pt idx="1879">
                  <c:v>9191.7999999999993</c:v>
                </c:pt>
                <c:pt idx="1880">
                  <c:v>9191.7999999999993</c:v>
                </c:pt>
                <c:pt idx="1881">
                  <c:v>9191.7999999999993</c:v>
                </c:pt>
                <c:pt idx="1882">
                  <c:v>9191.7999999999993</c:v>
                </c:pt>
                <c:pt idx="1883">
                  <c:v>9191.7999999999993</c:v>
                </c:pt>
                <c:pt idx="1884">
                  <c:v>9191.7999999999993</c:v>
                </c:pt>
                <c:pt idx="1885">
                  <c:v>9191.7999999999993</c:v>
                </c:pt>
                <c:pt idx="1886">
                  <c:v>9191.7999999999993</c:v>
                </c:pt>
                <c:pt idx="1887">
                  <c:v>9191.7999999999993</c:v>
                </c:pt>
                <c:pt idx="1888">
                  <c:v>9191.7999999999993</c:v>
                </c:pt>
                <c:pt idx="1889">
                  <c:v>9191.7999999999993</c:v>
                </c:pt>
                <c:pt idx="1890">
                  <c:v>9191.7999999999993</c:v>
                </c:pt>
                <c:pt idx="1891">
                  <c:v>9191.7999999999993</c:v>
                </c:pt>
                <c:pt idx="1892">
                  <c:v>9191.7999999999993</c:v>
                </c:pt>
                <c:pt idx="1893">
                  <c:v>9191.7999999999993</c:v>
                </c:pt>
                <c:pt idx="1894">
                  <c:v>9191.7999999999993</c:v>
                </c:pt>
                <c:pt idx="1895">
                  <c:v>9191.9</c:v>
                </c:pt>
                <c:pt idx="1896">
                  <c:v>9191.9</c:v>
                </c:pt>
                <c:pt idx="1897">
                  <c:v>9191.9</c:v>
                </c:pt>
                <c:pt idx="1898">
                  <c:v>9191.9</c:v>
                </c:pt>
                <c:pt idx="1899">
                  <c:v>9191.9</c:v>
                </c:pt>
                <c:pt idx="1900">
                  <c:v>9191.9</c:v>
                </c:pt>
                <c:pt idx="1901">
                  <c:v>9191.9</c:v>
                </c:pt>
                <c:pt idx="1902">
                  <c:v>9191.9</c:v>
                </c:pt>
                <c:pt idx="1903">
                  <c:v>9191.9</c:v>
                </c:pt>
                <c:pt idx="1904">
                  <c:v>9191.9</c:v>
                </c:pt>
                <c:pt idx="1905">
                  <c:v>9191.9</c:v>
                </c:pt>
                <c:pt idx="1906">
                  <c:v>9191.9</c:v>
                </c:pt>
                <c:pt idx="1907">
                  <c:v>9191.9</c:v>
                </c:pt>
                <c:pt idx="1908">
                  <c:v>9191.9</c:v>
                </c:pt>
                <c:pt idx="1909">
                  <c:v>9191.9</c:v>
                </c:pt>
                <c:pt idx="1910">
                  <c:v>9191.9</c:v>
                </c:pt>
                <c:pt idx="1911">
                  <c:v>9191.9</c:v>
                </c:pt>
                <c:pt idx="1912">
                  <c:v>9191.9</c:v>
                </c:pt>
                <c:pt idx="1913">
                  <c:v>9191.9</c:v>
                </c:pt>
                <c:pt idx="1914">
                  <c:v>9191.9</c:v>
                </c:pt>
                <c:pt idx="1915">
                  <c:v>9191.9</c:v>
                </c:pt>
                <c:pt idx="1916">
                  <c:v>9191.9</c:v>
                </c:pt>
                <c:pt idx="1917">
                  <c:v>9191.9</c:v>
                </c:pt>
                <c:pt idx="1918">
                  <c:v>9191.9</c:v>
                </c:pt>
                <c:pt idx="1919">
                  <c:v>9191.9</c:v>
                </c:pt>
                <c:pt idx="1920">
                  <c:v>9191.9</c:v>
                </c:pt>
                <c:pt idx="1921">
                  <c:v>9191.9</c:v>
                </c:pt>
                <c:pt idx="1922">
                  <c:v>9191.9</c:v>
                </c:pt>
                <c:pt idx="1923">
                  <c:v>9191.9</c:v>
                </c:pt>
                <c:pt idx="1924">
                  <c:v>9191.9</c:v>
                </c:pt>
                <c:pt idx="1925">
                  <c:v>9191.9</c:v>
                </c:pt>
                <c:pt idx="1926">
                  <c:v>9191.9</c:v>
                </c:pt>
                <c:pt idx="1927">
                  <c:v>9191.9</c:v>
                </c:pt>
                <c:pt idx="1928">
                  <c:v>9191.9</c:v>
                </c:pt>
                <c:pt idx="1929">
                  <c:v>9191.9</c:v>
                </c:pt>
                <c:pt idx="1930">
                  <c:v>9191.9</c:v>
                </c:pt>
                <c:pt idx="1931">
                  <c:v>9191.9</c:v>
                </c:pt>
                <c:pt idx="1932">
                  <c:v>9191.9</c:v>
                </c:pt>
                <c:pt idx="1933">
                  <c:v>9191.9</c:v>
                </c:pt>
                <c:pt idx="1934">
                  <c:v>9191.9</c:v>
                </c:pt>
                <c:pt idx="1935">
                  <c:v>9192.2999999999993</c:v>
                </c:pt>
                <c:pt idx="1936">
                  <c:v>9192.2999999999993</c:v>
                </c:pt>
                <c:pt idx="1937">
                  <c:v>9192.4</c:v>
                </c:pt>
                <c:pt idx="1938">
                  <c:v>9192.4</c:v>
                </c:pt>
                <c:pt idx="1939">
                  <c:v>9192.4</c:v>
                </c:pt>
                <c:pt idx="1940">
                  <c:v>9192.4</c:v>
                </c:pt>
                <c:pt idx="1941">
                  <c:v>9192.4</c:v>
                </c:pt>
                <c:pt idx="1942">
                  <c:v>9192.4</c:v>
                </c:pt>
                <c:pt idx="1943">
                  <c:v>9192.4</c:v>
                </c:pt>
                <c:pt idx="1944">
                  <c:v>9192.4</c:v>
                </c:pt>
                <c:pt idx="1945">
                  <c:v>9192.4</c:v>
                </c:pt>
                <c:pt idx="1946">
                  <c:v>9192.4</c:v>
                </c:pt>
                <c:pt idx="1947">
                  <c:v>9192.4</c:v>
                </c:pt>
                <c:pt idx="1948">
                  <c:v>9192.4</c:v>
                </c:pt>
                <c:pt idx="1949">
                  <c:v>9192.4</c:v>
                </c:pt>
                <c:pt idx="1950">
                  <c:v>9192.4</c:v>
                </c:pt>
                <c:pt idx="1951">
                  <c:v>9192.4</c:v>
                </c:pt>
                <c:pt idx="1952">
                  <c:v>9192.4</c:v>
                </c:pt>
                <c:pt idx="1953">
                  <c:v>9192.4</c:v>
                </c:pt>
                <c:pt idx="1954">
                  <c:v>9192.4</c:v>
                </c:pt>
                <c:pt idx="1955">
                  <c:v>9192.4</c:v>
                </c:pt>
                <c:pt idx="1956">
                  <c:v>9192.4</c:v>
                </c:pt>
                <c:pt idx="1957">
                  <c:v>9192.4</c:v>
                </c:pt>
                <c:pt idx="1958">
                  <c:v>9192.4</c:v>
                </c:pt>
                <c:pt idx="1959">
                  <c:v>9192.4</c:v>
                </c:pt>
                <c:pt idx="1960">
                  <c:v>9192.4</c:v>
                </c:pt>
                <c:pt idx="1961">
                  <c:v>9192.4</c:v>
                </c:pt>
                <c:pt idx="1962">
                  <c:v>9192.4</c:v>
                </c:pt>
                <c:pt idx="1963">
                  <c:v>9192.4</c:v>
                </c:pt>
                <c:pt idx="1964">
                  <c:v>9192.4</c:v>
                </c:pt>
                <c:pt idx="1965">
                  <c:v>9192.4</c:v>
                </c:pt>
                <c:pt idx="1966">
                  <c:v>9192.4</c:v>
                </c:pt>
                <c:pt idx="1967">
                  <c:v>9192.4</c:v>
                </c:pt>
                <c:pt idx="1968">
                  <c:v>9192.4</c:v>
                </c:pt>
                <c:pt idx="1969">
                  <c:v>9192.4</c:v>
                </c:pt>
                <c:pt idx="1970">
                  <c:v>9192.4</c:v>
                </c:pt>
                <c:pt idx="1971">
                  <c:v>9192.4</c:v>
                </c:pt>
                <c:pt idx="1972">
                  <c:v>9192.4</c:v>
                </c:pt>
                <c:pt idx="1973">
                  <c:v>9192.4</c:v>
                </c:pt>
                <c:pt idx="1974">
                  <c:v>9192.4</c:v>
                </c:pt>
                <c:pt idx="1975">
                  <c:v>9192.6</c:v>
                </c:pt>
                <c:pt idx="1976">
                  <c:v>9192.6</c:v>
                </c:pt>
                <c:pt idx="1977">
                  <c:v>9192.6</c:v>
                </c:pt>
                <c:pt idx="1978">
                  <c:v>9192.6</c:v>
                </c:pt>
                <c:pt idx="1979">
                  <c:v>9192.6</c:v>
                </c:pt>
                <c:pt idx="1980">
                  <c:v>9192.6</c:v>
                </c:pt>
                <c:pt idx="1981">
                  <c:v>9192.6</c:v>
                </c:pt>
                <c:pt idx="1982">
                  <c:v>9192.6</c:v>
                </c:pt>
                <c:pt idx="1983">
                  <c:v>9192.6</c:v>
                </c:pt>
                <c:pt idx="1984">
                  <c:v>9192.6</c:v>
                </c:pt>
                <c:pt idx="1985">
                  <c:v>9192.6</c:v>
                </c:pt>
                <c:pt idx="1986">
                  <c:v>9192.6</c:v>
                </c:pt>
                <c:pt idx="1987">
                  <c:v>9192.6</c:v>
                </c:pt>
                <c:pt idx="1988">
                  <c:v>9192.6</c:v>
                </c:pt>
                <c:pt idx="1989">
                  <c:v>9192.6</c:v>
                </c:pt>
                <c:pt idx="1990">
                  <c:v>9192.6</c:v>
                </c:pt>
                <c:pt idx="1991">
                  <c:v>9192.6</c:v>
                </c:pt>
                <c:pt idx="1992">
                  <c:v>9192.6</c:v>
                </c:pt>
                <c:pt idx="1993">
                  <c:v>9192.6</c:v>
                </c:pt>
                <c:pt idx="1994">
                  <c:v>9192.6</c:v>
                </c:pt>
                <c:pt idx="1995">
                  <c:v>9192.6</c:v>
                </c:pt>
                <c:pt idx="1996">
                  <c:v>9192.6</c:v>
                </c:pt>
                <c:pt idx="1997">
                  <c:v>9192.6</c:v>
                </c:pt>
                <c:pt idx="1998">
                  <c:v>9192.7000000000007</c:v>
                </c:pt>
                <c:pt idx="1999">
                  <c:v>9192.7000000000007</c:v>
                </c:pt>
                <c:pt idx="2000">
                  <c:v>9192.7000000000007</c:v>
                </c:pt>
                <c:pt idx="2001">
                  <c:v>9192.7000000000007</c:v>
                </c:pt>
                <c:pt idx="2002">
                  <c:v>9192.7000000000007</c:v>
                </c:pt>
                <c:pt idx="2003">
                  <c:v>9193.2999999999993</c:v>
                </c:pt>
                <c:pt idx="2004">
                  <c:v>9193.5</c:v>
                </c:pt>
                <c:pt idx="2005">
                  <c:v>9193.5</c:v>
                </c:pt>
                <c:pt idx="2006">
                  <c:v>9193.5</c:v>
                </c:pt>
                <c:pt idx="2007">
                  <c:v>9193.5</c:v>
                </c:pt>
                <c:pt idx="2008">
                  <c:v>9193.5</c:v>
                </c:pt>
                <c:pt idx="2009">
                  <c:v>9193.5</c:v>
                </c:pt>
                <c:pt idx="2010">
                  <c:v>9193.5</c:v>
                </c:pt>
                <c:pt idx="2011">
                  <c:v>9193.5</c:v>
                </c:pt>
                <c:pt idx="2012">
                  <c:v>9193.5</c:v>
                </c:pt>
                <c:pt idx="2013">
                  <c:v>9193.5</c:v>
                </c:pt>
                <c:pt idx="2014">
                  <c:v>9193.5</c:v>
                </c:pt>
                <c:pt idx="2015">
                  <c:v>9193.5</c:v>
                </c:pt>
                <c:pt idx="2016">
                  <c:v>9193.5</c:v>
                </c:pt>
                <c:pt idx="2017">
                  <c:v>9193.5</c:v>
                </c:pt>
                <c:pt idx="2018">
                  <c:v>9193.5</c:v>
                </c:pt>
                <c:pt idx="2019">
                  <c:v>9193.5</c:v>
                </c:pt>
                <c:pt idx="2020">
                  <c:v>9193.5</c:v>
                </c:pt>
                <c:pt idx="2021">
                  <c:v>9193.5</c:v>
                </c:pt>
                <c:pt idx="2022">
                  <c:v>9193.5</c:v>
                </c:pt>
                <c:pt idx="2023">
                  <c:v>9193.5</c:v>
                </c:pt>
                <c:pt idx="2024">
                  <c:v>9193.5</c:v>
                </c:pt>
                <c:pt idx="2025">
                  <c:v>9193.5</c:v>
                </c:pt>
                <c:pt idx="2026">
                  <c:v>9193.5</c:v>
                </c:pt>
                <c:pt idx="2027">
                  <c:v>9193.5</c:v>
                </c:pt>
                <c:pt idx="2028">
                  <c:v>9193.5</c:v>
                </c:pt>
                <c:pt idx="2029">
                  <c:v>9193.6</c:v>
                </c:pt>
                <c:pt idx="2030">
                  <c:v>9193.6</c:v>
                </c:pt>
                <c:pt idx="2031">
                  <c:v>9193.6</c:v>
                </c:pt>
                <c:pt idx="2032">
                  <c:v>9193.6</c:v>
                </c:pt>
                <c:pt idx="2033">
                  <c:v>9193.6</c:v>
                </c:pt>
                <c:pt idx="2034">
                  <c:v>9193.6</c:v>
                </c:pt>
                <c:pt idx="2035">
                  <c:v>9193.6</c:v>
                </c:pt>
                <c:pt idx="2036">
                  <c:v>9193.6</c:v>
                </c:pt>
                <c:pt idx="2037">
                  <c:v>9193.6</c:v>
                </c:pt>
                <c:pt idx="2038">
                  <c:v>9193.6</c:v>
                </c:pt>
                <c:pt idx="2039">
                  <c:v>9193.6</c:v>
                </c:pt>
                <c:pt idx="2040">
                  <c:v>9193.6</c:v>
                </c:pt>
                <c:pt idx="2041">
                  <c:v>9193.6</c:v>
                </c:pt>
                <c:pt idx="2042">
                  <c:v>9193.6</c:v>
                </c:pt>
                <c:pt idx="2043">
                  <c:v>9193.6</c:v>
                </c:pt>
                <c:pt idx="2044">
                  <c:v>9193.6</c:v>
                </c:pt>
                <c:pt idx="2045">
                  <c:v>9193.6</c:v>
                </c:pt>
                <c:pt idx="2046">
                  <c:v>9193.6</c:v>
                </c:pt>
                <c:pt idx="2047">
                  <c:v>9193.6</c:v>
                </c:pt>
                <c:pt idx="2048">
                  <c:v>9193.6</c:v>
                </c:pt>
                <c:pt idx="2049">
                  <c:v>9193.6</c:v>
                </c:pt>
                <c:pt idx="2050">
                  <c:v>9193.6</c:v>
                </c:pt>
                <c:pt idx="2051">
                  <c:v>9193.6</c:v>
                </c:pt>
                <c:pt idx="2052">
                  <c:v>9193.6</c:v>
                </c:pt>
                <c:pt idx="2053">
                  <c:v>9193.6</c:v>
                </c:pt>
                <c:pt idx="2054">
                  <c:v>9193.6</c:v>
                </c:pt>
                <c:pt idx="2055">
                  <c:v>9193.6</c:v>
                </c:pt>
                <c:pt idx="2056">
                  <c:v>9193.6</c:v>
                </c:pt>
                <c:pt idx="2057">
                  <c:v>9193.6</c:v>
                </c:pt>
                <c:pt idx="2058">
                  <c:v>9193.6</c:v>
                </c:pt>
                <c:pt idx="2059">
                  <c:v>9193.6</c:v>
                </c:pt>
                <c:pt idx="2060">
                  <c:v>9193.6</c:v>
                </c:pt>
                <c:pt idx="2061">
                  <c:v>9193.6</c:v>
                </c:pt>
                <c:pt idx="2062">
                  <c:v>9193.6</c:v>
                </c:pt>
                <c:pt idx="2063">
                  <c:v>9193.6</c:v>
                </c:pt>
                <c:pt idx="2064">
                  <c:v>9193.6</c:v>
                </c:pt>
                <c:pt idx="2065">
                  <c:v>9193.6</c:v>
                </c:pt>
                <c:pt idx="2066">
                  <c:v>9193.6</c:v>
                </c:pt>
                <c:pt idx="2067">
                  <c:v>9193.6</c:v>
                </c:pt>
                <c:pt idx="2068">
                  <c:v>9193.6</c:v>
                </c:pt>
                <c:pt idx="2069">
                  <c:v>9193.6</c:v>
                </c:pt>
                <c:pt idx="2070">
                  <c:v>9193.6</c:v>
                </c:pt>
                <c:pt idx="2071">
                  <c:v>9193.6</c:v>
                </c:pt>
                <c:pt idx="2072">
                  <c:v>9193.6</c:v>
                </c:pt>
                <c:pt idx="2073">
                  <c:v>9193.6</c:v>
                </c:pt>
                <c:pt idx="2074">
                  <c:v>9193.6</c:v>
                </c:pt>
                <c:pt idx="2075">
                  <c:v>9193.6</c:v>
                </c:pt>
                <c:pt idx="2076">
                  <c:v>9193.6</c:v>
                </c:pt>
                <c:pt idx="2077">
                  <c:v>9193.6</c:v>
                </c:pt>
                <c:pt idx="2078">
                  <c:v>9193.6</c:v>
                </c:pt>
                <c:pt idx="2079">
                  <c:v>9193.6</c:v>
                </c:pt>
                <c:pt idx="2080">
                  <c:v>9193.6</c:v>
                </c:pt>
                <c:pt idx="2081">
                  <c:v>9193.6</c:v>
                </c:pt>
                <c:pt idx="2082">
                  <c:v>9193.6</c:v>
                </c:pt>
                <c:pt idx="2083">
                  <c:v>9193.6</c:v>
                </c:pt>
                <c:pt idx="2084">
                  <c:v>9193.6</c:v>
                </c:pt>
                <c:pt idx="2085">
                  <c:v>9193.6</c:v>
                </c:pt>
                <c:pt idx="2086">
                  <c:v>9193.6</c:v>
                </c:pt>
                <c:pt idx="2087">
                  <c:v>9193.6</c:v>
                </c:pt>
                <c:pt idx="2088">
                  <c:v>9193.6</c:v>
                </c:pt>
                <c:pt idx="2089">
                  <c:v>9193.6</c:v>
                </c:pt>
                <c:pt idx="2090">
                  <c:v>9193.6</c:v>
                </c:pt>
                <c:pt idx="2091">
                  <c:v>9193.6</c:v>
                </c:pt>
                <c:pt idx="2092">
                  <c:v>9193.6</c:v>
                </c:pt>
                <c:pt idx="2093">
                  <c:v>9193.6</c:v>
                </c:pt>
                <c:pt idx="2094">
                  <c:v>9193.6</c:v>
                </c:pt>
                <c:pt idx="2095">
                  <c:v>9193.6</c:v>
                </c:pt>
                <c:pt idx="2096">
                  <c:v>9193.6</c:v>
                </c:pt>
                <c:pt idx="2097">
                  <c:v>9193.6</c:v>
                </c:pt>
                <c:pt idx="2098">
                  <c:v>9193.6</c:v>
                </c:pt>
                <c:pt idx="2099">
                  <c:v>9193.6</c:v>
                </c:pt>
                <c:pt idx="2100">
                  <c:v>9193.6</c:v>
                </c:pt>
                <c:pt idx="2101">
                  <c:v>9193.6</c:v>
                </c:pt>
                <c:pt idx="2102">
                  <c:v>9193.6</c:v>
                </c:pt>
                <c:pt idx="2103">
                  <c:v>9193.6</c:v>
                </c:pt>
                <c:pt idx="2104">
                  <c:v>9193.6</c:v>
                </c:pt>
                <c:pt idx="2105">
                  <c:v>9193.6</c:v>
                </c:pt>
                <c:pt idx="2106">
                  <c:v>9193.6</c:v>
                </c:pt>
                <c:pt idx="2107">
                  <c:v>9193.6</c:v>
                </c:pt>
                <c:pt idx="2108">
                  <c:v>9193.6</c:v>
                </c:pt>
                <c:pt idx="2109">
                  <c:v>9193.6</c:v>
                </c:pt>
                <c:pt idx="2110">
                  <c:v>9193.6</c:v>
                </c:pt>
                <c:pt idx="2111">
                  <c:v>9193.6</c:v>
                </c:pt>
                <c:pt idx="2112">
                  <c:v>9193.6</c:v>
                </c:pt>
                <c:pt idx="2113">
                  <c:v>9193.6</c:v>
                </c:pt>
                <c:pt idx="2114">
                  <c:v>9193.6</c:v>
                </c:pt>
                <c:pt idx="2115">
                  <c:v>9193.6</c:v>
                </c:pt>
                <c:pt idx="2116">
                  <c:v>9193.6</c:v>
                </c:pt>
                <c:pt idx="2117">
                  <c:v>9193.6</c:v>
                </c:pt>
                <c:pt idx="2118">
                  <c:v>9193.6</c:v>
                </c:pt>
                <c:pt idx="2119">
                  <c:v>9193.6</c:v>
                </c:pt>
                <c:pt idx="2120">
                  <c:v>9193.6</c:v>
                </c:pt>
                <c:pt idx="2121">
                  <c:v>9193.6</c:v>
                </c:pt>
                <c:pt idx="2122">
                  <c:v>9193.6</c:v>
                </c:pt>
                <c:pt idx="2123">
                  <c:v>9193.6</c:v>
                </c:pt>
                <c:pt idx="2124">
                  <c:v>9193.6</c:v>
                </c:pt>
                <c:pt idx="2125">
                  <c:v>9193.6</c:v>
                </c:pt>
                <c:pt idx="2126">
                  <c:v>9193.6</c:v>
                </c:pt>
                <c:pt idx="2127">
                  <c:v>9193.6</c:v>
                </c:pt>
                <c:pt idx="2128">
                  <c:v>9193.6</c:v>
                </c:pt>
                <c:pt idx="2129">
                  <c:v>9193.6</c:v>
                </c:pt>
                <c:pt idx="2130">
                  <c:v>9193.6</c:v>
                </c:pt>
                <c:pt idx="2131">
                  <c:v>9193.6</c:v>
                </c:pt>
                <c:pt idx="2132">
                  <c:v>9193.6</c:v>
                </c:pt>
                <c:pt idx="2133">
                  <c:v>9193.6</c:v>
                </c:pt>
                <c:pt idx="2134">
                  <c:v>9193.6</c:v>
                </c:pt>
                <c:pt idx="2135">
                  <c:v>9193.6</c:v>
                </c:pt>
                <c:pt idx="2136">
                  <c:v>9193.6</c:v>
                </c:pt>
                <c:pt idx="2137">
                  <c:v>9193.6</c:v>
                </c:pt>
                <c:pt idx="2138">
                  <c:v>9193.6</c:v>
                </c:pt>
                <c:pt idx="2139">
                  <c:v>9193.6</c:v>
                </c:pt>
                <c:pt idx="2140">
                  <c:v>9193.6</c:v>
                </c:pt>
                <c:pt idx="2141">
                  <c:v>9193.6</c:v>
                </c:pt>
                <c:pt idx="2142">
                  <c:v>9193.6</c:v>
                </c:pt>
                <c:pt idx="2143">
                  <c:v>9193.6</c:v>
                </c:pt>
                <c:pt idx="2144">
                  <c:v>9193.6</c:v>
                </c:pt>
                <c:pt idx="2145">
                  <c:v>9193.6</c:v>
                </c:pt>
                <c:pt idx="2146">
                  <c:v>9193.6</c:v>
                </c:pt>
                <c:pt idx="2147">
                  <c:v>9193.6</c:v>
                </c:pt>
                <c:pt idx="2148">
                  <c:v>9193.6</c:v>
                </c:pt>
                <c:pt idx="2149">
                  <c:v>9193.6</c:v>
                </c:pt>
                <c:pt idx="2150">
                  <c:v>9193.6</c:v>
                </c:pt>
                <c:pt idx="2151">
                  <c:v>9193.6</c:v>
                </c:pt>
                <c:pt idx="2152">
                  <c:v>9193.6</c:v>
                </c:pt>
                <c:pt idx="2153">
                  <c:v>9193.6</c:v>
                </c:pt>
                <c:pt idx="2154">
                  <c:v>9193.6</c:v>
                </c:pt>
                <c:pt idx="2155">
                  <c:v>9193.6</c:v>
                </c:pt>
                <c:pt idx="2156">
                  <c:v>9193.6</c:v>
                </c:pt>
                <c:pt idx="2157">
                  <c:v>9193.6</c:v>
                </c:pt>
                <c:pt idx="2158">
                  <c:v>9193.6</c:v>
                </c:pt>
                <c:pt idx="2159">
                  <c:v>9193.6</c:v>
                </c:pt>
                <c:pt idx="2160">
                  <c:v>9193.6</c:v>
                </c:pt>
                <c:pt idx="2161">
                  <c:v>9193.6</c:v>
                </c:pt>
                <c:pt idx="2162">
                  <c:v>9193.6</c:v>
                </c:pt>
                <c:pt idx="2163">
                  <c:v>9193.6</c:v>
                </c:pt>
                <c:pt idx="2164">
                  <c:v>9193.6</c:v>
                </c:pt>
                <c:pt idx="2165">
                  <c:v>9193.6</c:v>
                </c:pt>
                <c:pt idx="2166">
                  <c:v>9193.6</c:v>
                </c:pt>
                <c:pt idx="2167">
                  <c:v>9193.6</c:v>
                </c:pt>
                <c:pt idx="2168">
                  <c:v>9193.6</c:v>
                </c:pt>
                <c:pt idx="2169">
                  <c:v>9193.6</c:v>
                </c:pt>
                <c:pt idx="2170">
                  <c:v>9193.6</c:v>
                </c:pt>
                <c:pt idx="2171">
                  <c:v>9193.6</c:v>
                </c:pt>
                <c:pt idx="2172">
                  <c:v>9193.6</c:v>
                </c:pt>
                <c:pt idx="2173">
                  <c:v>9193.6</c:v>
                </c:pt>
                <c:pt idx="2174">
                  <c:v>9193.6</c:v>
                </c:pt>
                <c:pt idx="2175">
                  <c:v>9193.6</c:v>
                </c:pt>
                <c:pt idx="2176">
                  <c:v>9193.6</c:v>
                </c:pt>
                <c:pt idx="2177">
                  <c:v>9193.6</c:v>
                </c:pt>
                <c:pt idx="2178">
                  <c:v>9193.6</c:v>
                </c:pt>
                <c:pt idx="2179">
                  <c:v>9193.6</c:v>
                </c:pt>
                <c:pt idx="2180">
                  <c:v>9193.6</c:v>
                </c:pt>
                <c:pt idx="2181">
                  <c:v>9193.6</c:v>
                </c:pt>
                <c:pt idx="2182">
                  <c:v>9193.6</c:v>
                </c:pt>
                <c:pt idx="2183">
                  <c:v>9193.6</c:v>
                </c:pt>
                <c:pt idx="2184">
                  <c:v>9193.6</c:v>
                </c:pt>
                <c:pt idx="2185">
                  <c:v>9193.6</c:v>
                </c:pt>
                <c:pt idx="2186">
                  <c:v>9193.6</c:v>
                </c:pt>
                <c:pt idx="2187">
                  <c:v>9193.6</c:v>
                </c:pt>
                <c:pt idx="2188">
                  <c:v>9193.6</c:v>
                </c:pt>
                <c:pt idx="2189">
                  <c:v>9193.6</c:v>
                </c:pt>
                <c:pt idx="2190">
                  <c:v>9193.6</c:v>
                </c:pt>
                <c:pt idx="2191">
                  <c:v>9193.6</c:v>
                </c:pt>
                <c:pt idx="2192">
                  <c:v>9193.6</c:v>
                </c:pt>
                <c:pt idx="2193">
                  <c:v>9193.6</c:v>
                </c:pt>
                <c:pt idx="2194">
                  <c:v>9193.6</c:v>
                </c:pt>
                <c:pt idx="2195">
                  <c:v>9193.6</c:v>
                </c:pt>
                <c:pt idx="2196">
                  <c:v>9193.6</c:v>
                </c:pt>
                <c:pt idx="2197">
                  <c:v>9193.6</c:v>
                </c:pt>
                <c:pt idx="2198">
                  <c:v>9193.6</c:v>
                </c:pt>
                <c:pt idx="2199">
                  <c:v>9193.6</c:v>
                </c:pt>
                <c:pt idx="2200">
                  <c:v>9193.6</c:v>
                </c:pt>
                <c:pt idx="2201">
                  <c:v>9193.6</c:v>
                </c:pt>
                <c:pt idx="2202">
                  <c:v>9193.6</c:v>
                </c:pt>
                <c:pt idx="2203">
                  <c:v>9193.6</c:v>
                </c:pt>
                <c:pt idx="2204">
                  <c:v>9193.6</c:v>
                </c:pt>
                <c:pt idx="2205">
                  <c:v>9193.6</c:v>
                </c:pt>
                <c:pt idx="2206">
                  <c:v>9193.6</c:v>
                </c:pt>
                <c:pt idx="2207">
                  <c:v>9193.6</c:v>
                </c:pt>
                <c:pt idx="2208">
                  <c:v>9193.6</c:v>
                </c:pt>
                <c:pt idx="2209">
                  <c:v>9193.7000000000007</c:v>
                </c:pt>
                <c:pt idx="2210">
                  <c:v>9193.7000000000007</c:v>
                </c:pt>
                <c:pt idx="2211">
                  <c:v>9193.7000000000007</c:v>
                </c:pt>
                <c:pt idx="2212">
                  <c:v>9193.7000000000007</c:v>
                </c:pt>
                <c:pt idx="2213">
                  <c:v>9193.7000000000007</c:v>
                </c:pt>
                <c:pt idx="2214">
                  <c:v>9193.7000000000007</c:v>
                </c:pt>
                <c:pt idx="2215">
                  <c:v>9193.7000000000007</c:v>
                </c:pt>
                <c:pt idx="2216">
                  <c:v>9193.7000000000007</c:v>
                </c:pt>
                <c:pt idx="2217">
                  <c:v>9193.7000000000007</c:v>
                </c:pt>
                <c:pt idx="2218">
                  <c:v>9193.7000000000007</c:v>
                </c:pt>
                <c:pt idx="2219">
                  <c:v>9193.7000000000007</c:v>
                </c:pt>
                <c:pt idx="2220">
                  <c:v>9193.7000000000007</c:v>
                </c:pt>
                <c:pt idx="2221">
                  <c:v>9193.7000000000007</c:v>
                </c:pt>
                <c:pt idx="2222">
                  <c:v>9193.7000000000007</c:v>
                </c:pt>
                <c:pt idx="2223">
                  <c:v>9193.7000000000007</c:v>
                </c:pt>
                <c:pt idx="2224">
                  <c:v>9193.7000000000007</c:v>
                </c:pt>
                <c:pt idx="2225">
                  <c:v>9193.7000000000007</c:v>
                </c:pt>
                <c:pt idx="2226">
                  <c:v>9193.7000000000007</c:v>
                </c:pt>
                <c:pt idx="2227">
                  <c:v>9193.7000000000007</c:v>
                </c:pt>
                <c:pt idx="2228">
                  <c:v>9193.7000000000007</c:v>
                </c:pt>
                <c:pt idx="2229">
                  <c:v>9193.7000000000007</c:v>
                </c:pt>
                <c:pt idx="2230">
                  <c:v>9193.7000000000007</c:v>
                </c:pt>
                <c:pt idx="2231">
                  <c:v>9193.7000000000007</c:v>
                </c:pt>
                <c:pt idx="2232">
                  <c:v>9193.7000000000007</c:v>
                </c:pt>
                <c:pt idx="2233">
                  <c:v>9193.7000000000007</c:v>
                </c:pt>
                <c:pt idx="2234">
                  <c:v>9193.7000000000007</c:v>
                </c:pt>
                <c:pt idx="2235">
                  <c:v>9193.7000000000007</c:v>
                </c:pt>
                <c:pt idx="2236">
                  <c:v>9193.7000000000007</c:v>
                </c:pt>
                <c:pt idx="2237">
                  <c:v>9193.7000000000007</c:v>
                </c:pt>
                <c:pt idx="2238">
                  <c:v>9193.7000000000007</c:v>
                </c:pt>
                <c:pt idx="2239">
                  <c:v>9193.7000000000007</c:v>
                </c:pt>
                <c:pt idx="2240">
                  <c:v>9193.7000000000007</c:v>
                </c:pt>
                <c:pt idx="2241">
                  <c:v>9193.7000000000007</c:v>
                </c:pt>
                <c:pt idx="2242">
                  <c:v>9193.7000000000007</c:v>
                </c:pt>
                <c:pt idx="2243">
                  <c:v>9193.7000000000007</c:v>
                </c:pt>
                <c:pt idx="2244">
                  <c:v>9193.7000000000007</c:v>
                </c:pt>
                <c:pt idx="2245">
                  <c:v>9193.7000000000007</c:v>
                </c:pt>
                <c:pt idx="2246">
                  <c:v>9193.7000000000007</c:v>
                </c:pt>
                <c:pt idx="2247">
                  <c:v>9193.7000000000007</c:v>
                </c:pt>
                <c:pt idx="2248">
                  <c:v>9193.7000000000007</c:v>
                </c:pt>
                <c:pt idx="2249">
                  <c:v>9193.7000000000007</c:v>
                </c:pt>
                <c:pt idx="2250">
                  <c:v>9193.7000000000007</c:v>
                </c:pt>
                <c:pt idx="2251">
                  <c:v>9193.7000000000007</c:v>
                </c:pt>
                <c:pt idx="2252">
                  <c:v>9193.7000000000007</c:v>
                </c:pt>
                <c:pt idx="2253">
                  <c:v>9193.7000000000007</c:v>
                </c:pt>
                <c:pt idx="2254">
                  <c:v>9193.7000000000007</c:v>
                </c:pt>
                <c:pt idx="2255">
                  <c:v>9193.7000000000007</c:v>
                </c:pt>
                <c:pt idx="2256">
                  <c:v>9193.7000000000007</c:v>
                </c:pt>
                <c:pt idx="2257">
                  <c:v>9193.7000000000007</c:v>
                </c:pt>
                <c:pt idx="2258">
                  <c:v>9193.7000000000007</c:v>
                </c:pt>
                <c:pt idx="2259">
                  <c:v>9193.7000000000007</c:v>
                </c:pt>
                <c:pt idx="2260">
                  <c:v>9193.7000000000007</c:v>
                </c:pt>
                <c:pt idx="2261">
                  <c:v>9193.7000000000007</c:v>
                </c:pt>
                <c:pt idx="2262">
                  <c:v>9193.7000000000007</c:v>
                </c:pt>
                <c:pt idx="2263">
                  <c:v>9193.7000000000007</c:v>
                </c:pt>
                <c:pt idx="2264">
                  <c:v>9193.7000000000007</c:v>
                </c:pt>
                <c:pt idx="2265">
                  <c:v>9193.7000000000007</c:v>
                </c:pt>
                <c:pt idx="2266">
                  <c:v>9193.7000000000007</c:v>
                </c:pt>
                <c:pt idx="2267">
                  <c:v>9193.7000000000007</c:v>
                </c:pt>
                <c:pt idx="2268">
                  <c:v>9193.7000000000007</c:v>
                </c:pt>
                <c:pt idx="2269">
                  <c:v>9193.7000000000007</c:v>
                </c:pt>
                <c:pt idx="2270">
                  <c:v>9193.7000000000007</c:v>
                </c:pt>
                <c:pt idx="2271">
                  <c:v>9193.7000000000007</c:v>
                </c:pt>
                <c:pt idx="2272">
                  <c:v>9193.7000000000007</c:v>
                </c:pt>
                <c:pt idx="2273">
                  <c:v>9193.7000000000007</c:v>
                </c:pt>
                <c:pt idx="2274">
                  <c:v>9193.7000000000007</c:v>
                </c:pt>
                <c:pt idx="2275">
                  <c:v>9193.7000000000007</c:v>
                </c:pt>
                <c:pt idx="2276">
                  <c:v>9193.7000000000007</c:v>
                </c:pt>
                <c:pt idx="2277">
                  <c:v>9193.7000000000007</c:v>
                </c:pt>
                <c:pt idx="2278">
                  <c:v>9193.7000000000007</c:v>
                </c:pt>
                <c:pt idx="2279">
                  <c:v>9193.7000000000007</c:v>
                </c:pt>
                <c:pt idx="2280">
                  <c:v>9193.7000000000007</c:v>
                </c:pt>
                <c:pt idx="2281">
                  <c:v>9193.7000000000007</c:v>
                </c:pt>
                <c:pt idx="2282">
                  <c:v>9193.7000000000007</c:v>
                </c:pt>
                <c:pt idx="2283">
                  <c:v>9193.7000000000007</c:v>
                </c:pt>
                <c:pt idx="2284">
                  <c:v>9193.7000000000007</c:v>
                </c:pt>
                <c:pt idx="2285">
                  <c:v>9193.7000000000007</c:v>
                </c:pt>
                <c:pt idx="2286">
                  <c:v>9193.7000000000007</c:v>
                </c:pt>
                <c:pt idx="2287">
                  <c:v>9193.7000000000007</c:v>
                </c:pt>
                <c:pt idx="2288">
                  <c:v>9193.7000000000007</c:v>
                </c:pt>
                <c:pt idx="2289">
                  <c:v>9193.7000000000007</c:v>
                </c:pt>
                <c:pt idx="2290">
                  <c:v>9193.7000000000007</c:v>
                </c:pt>
                <c:pt idx="2291">
                  <c:v>9193.7000000000007</c:v>
                </c:pt>
                <c:pt idx="2292">
                  <c:v>9193.7000000000007</c:v>
                </c:pt>
                <c:pt idx="2293">
                  <c:v>9193.7000000000007</c:v>
                </c:pt>
                <c:pt idx="2294">
                  <c:v>9193.7000000000007</c:v>
                </c:pt>
                <c:pt idx="2295">
                  <c:v>9193.7000000000007</c:v>
                </c:pt>
                <c:pt idx="2296">
                  <c:v>9193.7000000000007</c:v>
                </c:pt>
                <c:pt idx="2297">
                  <c:v>9193.7000000000007</c:v>
                </c:pt>
                <c:pt idx="2298">
                  <c:v>9193.7000000000007</c:v>
                </c:pt>
                <c:pt idx="2299">
                  <c:v>9193.7000000000007</c:v>
                </c:pt>
                <c:pt idx="2300">
                  <c:v>9193.7000000000007</c:v>
                </c:pt>
                <c:pt idx="2301">
                  <c:v>9193.7000000000007</c:v>
                </c:pt>
                <c:pt idx="2302">
                  <c:v>9193.7000000000007</c:v>
                </c:pt>
                <c:pt idx="2303">
                  <c:v>9193.7000000000007</c:v>
                </c:pt>
                <c:pt idx="2304">
                  <c:v>9193.7000000000007</c:v>
                </c:pt>
                <c:pt idx="2305">
                  <c:v>9193.7000000000007</c:v>
                </c:pt>
                <c:pt idx="2306">
                  <c:v>9193.7000000000007</c:v>
                </c:pt>
                <c:pt idx="2307">
                  <c:v>9193.7000000000007</c:v>
                </c:pt>
                <c:pt idx="2308">
                  <c:v>9193.7000000000007</c:v>
                </c:pt>
                <c:pt idx="2309">
                  <c:v>9193.7000000000007</c:v>
                </c:pt>
                <c:pt idx="2310">
                  <c:v>9193.7000000000007</c:v>
                </c:pt>
                <c:pt idx="2311">
                  <c:v>9193.7000000000007</c:v>
                </c:pt>
                <c:pt idx="2312">
                  <c:v>9193.7000000000007</c:v>
                </c:pt>
                <c:pt idx="2313">
                  <c:v>9193.7000000000007</c:v>
                </c:pt>
                <c:pt idx="2314">
                  <c:v>9193.7000000000007</c:v>
                </c:pt>
                <c:pt idx="2315">
                  <c:v>9193.7000000000007</c:v>
                </c:pt>
                <c:pt idx="2316">
                  <c:v>9193.7000000000007</c:v>
                </c:pt>
                <c:pt idx="2317">
                  <c:v>9193.7000000000007</c:v>
                </c:pt>
                <c:pt idx="2318">
                  <c:v>9193.7000000000007</c:v>
                </c:pt>
                <c:pt idx="2319">
                  <c:v>9193.7000000000007</c:v>
                </c:pt>
                <c:pt idx="2320">
                  <c:v>9193.7000000000007</c:v>
                </c:pt>
                <c:pt idx="2321">
                  <c:v>9193.7000000000007</c:v>
                </c:pt>
                <c:pt idx="2322">
                  <c:v>9193.7999999999993</c:v>
                </c:pt>
                <c:pt idx="2323">
                  <c:v>9193.7999999999993</c:v>
                </c:pt>
                <c:pt idx="2324">
                  <c:v>9193.7999999999993</c:v>
                </c:pt>
                <c:pt idx="2325">
                  <c:v>9193.7999999999993</c:v>
                </c:pt>
                <c:pt idx="2326">
                  <c:v>9193.7999999999993</c:v>
                </c:pt>
                <c:pt idx="2327">
                  <c:v>9193.7999999999993</c:v>
                </c:pt>
                <c:pt idx="2328">
                  <c:v>9193.7999999999993</c:v>
                </c:pt>
                <c:pt idx="2329">
                  <c:v>9193.7999999999993</c:v>
                </c:pt>
                <c:pt idx="2330">
                  <c:v>9193.7999999999993</c:v>
                </c:pt>
                <c:pt idx="2331">
                  <c:v>9193.7999999999993</c:v>
                </c:pt>
                <c:pt idx="2332">
                  <c:v>9193.7999999999993</c:v>
                </c:pt>
                <c:pt idx="2333">
                  <c:v>9193.7999999999993</c:v>
                </c:pt>
                <c:pt idx="2334">
                  <c:v>9193.7999999999993</c:v>
                </c:pt>
                <c:pt idx="2335">
                  <c:v>9193.7999999999993</c:v>
                </c:pt>
                <c:pt idx="2336">
                  <c:v>9193.7999999999993</c:v>
                </c:pt>
                <c:pt idx="2337">
                  <c:v>9193.7999999999993</c:v>
                </c:pt>
                <c:pt idx="2338">
                  <c:v>9193.7999999999993</c:v>
                </c:pt>
                <c:pt idx="2339">
                  <c:v>9193.7999999999993</c:v>
                </c:pt>
                <c:pt idx="2340">
                  <c:v>9193.7999999999993</c:v>
                </c:pt>
                <c:pt idx="2341">
                  <c:v>9193.7999999999993</c:v>
                </c:pt>
                <c:pt idx="2342">
                  <c:v>9193.7999999999993</c:v>
                </c:pt>
                <c:pt idx="2343">
                  <c:v>9193.7999999999993</c:v>
                </c:pt>
                <c:pt idx="2344">
                  <c:v>9193.7999999999993</c:v>
                </c:pt>
                <c:pt idx="2345">
                  <c:v>9193.7999999999993</c:v>
                </c:pt>
                <c:pt idx="2346">
                  <c:v>9193.7999999999993</c:v>
                </c:pt>
                <c:pt idx="2347">
                  <c:v>9193.7999999999993</c:v>
                </c:pt>
                <c:pt idx="2348">
                  <c:v>9193.7999999999993</c:v>
                </c:pt>
                <c:pt idx="2349">
                  <c:v>9193.7999999999993</c:v>
                </c:pt>
                <c:pt idx="2350">
                  <c:v>9193.7999999999993</c:v>
                </c:pt>
                <c:pt idx="2351">
                  <c:v>9193.7999999999993</c:v>
                </c:pt>
                <c:pt idx="2352">
                  <c:v>9193.7999999999993</c:v>
                </c:pt>
                <c:pt idx="2353">
                  <c:v>9193.7999999999993</c:v>
                </c:pt>
                <c:pt idx="2354">
                  <c:v>9193.7999999999993</c:v>
                </c:pt>
                <c:pt idx="2355">
                  <c:v>9193.7999999999993</c:v>
                </c:pt>
                <c:pt idx="2356">
                  <c:v>9193.7999999999993</c:v>
                </c:pt>
                <c:pt idx="2357">
                  <c:v>9193.7999999999993</c:v>
                </c:pt>
                <c:pt idx="2358">
                  <c:v>9193.7999999999993</c:v>
                </c:pt>
                <c:pt idx="2359">
                  <c:v>9193.7999999999993</c:v>
                </c:pt>
                <c:pt idx="2360">
                  <c:v>9193.7999999999993</c:v>
                </c:pt>
                <c:pt idx="2361">
                  <c:v>9193.7999999999993</c:v>
                </c:pt>
                <c:pt idx="2362">
                  <c:v>9193.7999999999993</c:v>
                </c:pt>
                <c:pt idx="2363">
                  <c:v>9193.7999999999993</c:v>
                </c:pt>
                <c:pt idx="2364">
                  <c:v>9193.7999999999993</c:v>
                </c:pt>
                <c:pt idx="2365">
                  <c:v>9193.7999999999993</c:v>
                </c:pt>
                <c:pt idx="2366">
                  <c:v>9193.7999999999993</c:v>
                </c:pt>
                <c:pt idx="2367">
                  <c:v>9193.7999999999993</c:v>
                </c:pt>
                <c:pt idx="2368">
                  <c:v>9193.7999999999993</c:v>
                </c:pt>
                <c:pt idx="2369">
                  <c:v>9193.7999999999993</c:v>
                </c:pt>
                <c:pt idx="2370">
                  <c:v>9193.7999999999993</c:v>
                </c:pt>
                <c:pt idx="2371">
                  <c:v>9193.7999999999993</c:v>
                </c:pt>
                <c:pt idx="2372">
                  <c:v>9193.7999999999993</c:v>
                </c:pt>
                <c:pt idx="2373">
                  <c:v>9193.7999999999993</c:v>
                </c:pt>
                <c:pt idx="2374">
                  <c:v>9193.7999999999993</c:v>
                </c:pt>
                <c:pt idx="2375">
                  <c:v>9194.2000000000007</c:v>
                </c:pt>
                <c:pt idx="2376">
                  <c:v>9194.7000000000007</c:v>
                </c:pt>
                <c:pt idx="2377">
                  <c:v>9194.7000000000007</c:v>
                </c:pt>
                <c:pt idx="2378">
                  <c:v>9194.7000000000007</c:v>
                </c:pt>
                <c:pt idx="2379">
                  <c:v>9194.7000000000007</c:v>
                </c:pt>
                <c:pt idx="2380">
                  <c:v>9194.7000000000007</c:v>
                </c:pt>
                <c:pt idx="2381">
                  <c:v>9194.7000000000007</c:v>
                </c:pt>
                <c:pt idx="2382">
                  <c:v>9194.7000000000007</c:v>
                </c:pt>
                <c:pt idx="2383">
                  <c:v>9194.7000000000007</c:v>
                </c:pt>
                <c:pt idx="2384">
                  <c:v>9194.7000000000007</c:v>
                </c:pt>
                <c:pt idx="2385">
                  <c:v>9194.7000000000007</c:v>
                </c:pt>
                <c:pt idx="2386">
                  <c:v>9194.7000000000007</c:v>
                </c:pt>
                <c:pt idx="2387">
                  <c:v>9196</c:v>
                </c:pt>
                <c:pt idx="2388">
                  <c:v>9196</c:v>
                </c:pt>
                <c:pt idx="2389">
                  <c:v>9196</c:v>
                </c:pt>
                <c:pt idx="2390">
                  <c:v>9196</c:v>
                </c:pt>
                <c:pt idx="2391">
                  <c:v>9196</c:v>
                </c:pt>
                <c:pt idx="2392">
                  <c:v>9196</c:v>
                </c:pt>
                <c:pt idx="2393">
                  <c:v>9196</c:v>
                </c:pt>
                <c:pt idx="2394">
                  <c:v>9196</c:v>
                </c:pt>
                <c:pt idx="2395">
                  <c:v>9196</c:v>
                </c:pt>
                <c:pt idx="2396">
                  <c:v>9196</c:v>
                </c:pt>
                <c:pt idx="2397">
                  <c:v>9196</c:v>
                </c:pt>
                <c:pt idx="2398">
                  <c:v>9196.2999999999993</c:v>
                </c:pt>
                <c:pt idx="2399">
                  <c:v>9196.2999999999993</c:v>
                </c:pt>
                <c:pt idx="2400">
                  <c:v>9196.2999999999993</c:v>
                </c:pt>
                <c:pt idx="2401">
                  <c:v>9196.2999999999993</c:v>
                </c:pt>
                <c:pt idx="2402">
                  <c:v>9196.6</c:v>
                </c:pt>
                <c:pt idx="2403">
                  <c:v>9196.6</c:v>
                </c:pt>
                <c:pt idx="2404">
                  <c:v>9196.6</c:v>
                </c:pt>
                <c:pt idx="2405">
                  <c:v>9196.7000000000007</c:v>
                </c:pt>
                <c:pt idx="2406">
                  <c:v>9196.7000000000007</c:v>
                </c:pt>
                <c:pt idx="2407">
                  <c:v>9196.7000000000007</c:v>
                </c:pt>
                <c:pt idx="2408">
                  <c:v>9196.7000000000007</c:v>
                </c:pt>
                <c:pt idx="2409">
                  <c:v>9196.7000000000007</c:v>
                </c:pt>
                <c:pt idx="2410">
                  <c:v>9196.7000000000007</c:v>
                </c:pt>
                <c:pt idx="2411">
                  <c:v>9196.7000000000007</c:v>
                </c:pt>
                <c:pt idx="2412">
                  <c:v>9196.7000000000007</c:v>
                </c:pt>
                <c:pt idx="2413">
                  <c:v>9196.7000000000007</c:v>
                </c:pt>
                <c:pt idx="2414">
                  <c:v>9196.7000000000007</c:v>
                </c:pt>
                <c:pt idx="2415">
                  <c:v>9196.7000000000007</c:v>
                </c:pt>
                <c:pt idx="2416">
                  <c:v>9196.7000000000007</c:v>
                </c:pt>
                <c:pt idx="2417">
                  <c:v>9196.7000000000007</c:v>
                </c:pt>
                <c:pt idx="2418">
                  <c:v>9196.7000000000007</c:v>
                </c:pt>
                <c:pt idx="2419">
                  <c:v>9196.7000000000007</c:v>
                </c:pt>
                <c:pt idx="2420">
                  <c:v>9196.7000000000007</c:v>
                </c:pt>
                <c:pt idx="2421">
                  <c:v>9196.7000000000007</c:v>
                </c:pt>
                <c:pt idx="2422">
                  <c:v>9196.7000000000007</c:v>
                </c:pt>
                <c:pt idx="2423">
                  <c:v>9196.7000000000007</c:v>
                </c:pt>
                <c:pt idx="2424">
                  <c:v>9196.7000000000007</c:v>
                </c:pt>
                <c:pt idx="2425">
                  <c:v>9196.7999999999993</c:v>
                </c:pt>
                <c:pt idx="2426">
                  <c:v>9197.2000000000007</c:v>
                </c:pt>
                <c:pt idx="2427">
                  <c:v>9197.2000000000007</c:v>
                </c:pt>
                <c:pt idx="2428">
                  <c:v>9197.2000000000007</c:v>
                </c:pt>
                <c:pt idx="2429">
                  <c:v>9197.2000000000007</c:v>
                </c:pt>
                <c:pt idx="2430">
                  <c:v>9197.2000000000007</c:v>
                </c:pt>
                <c:pt idx="2431">
                  <c:v>9197.2000000000007</c:v>
                </c:pt>
                <c:pt idx="2432">
                  <c:v>9197.2000000000007</c:v>
                </c:pt>
                <c:pt idx="2433">
                  <c:v>9197.2000000000007</c:v>
                </c:pt>
                <c:pt idx="2434">
                  <c:v>9197.2000000000007</c:v>
                </c:pt>
                <c:pt idx="2435">
                  <c:v>9197.2000000000007</c:v>
                </c:pt>
                <c:pt idx="2436">
                  <c:v>9197.2000000000007</c:v>
                </c:pt>
                <c:pt idx="2437">
                  <c:v>9197.2000000000007</c:v>
                </c:pt>
                <c:pt idx="2438">
                  <c:v>9197.2000000000007</c:v>
                </c:pt>
                <c:pt idx="2439">
                  <c:v>9197.2000000000007</c:v>
                </c:pt>
                <c:pt idx="2440">
                  <c:v>9197.2000000000007</c:v>
                </c:pt>
                <c:pt idx="2441">
                  <c:v>9197.2000000000007</c:v>
                </c:pt>
                <c:pt idx="2442">
                  <c:v>9197.2000000000007</c:v>
                </c:pt>
                <c:pt idx="2443">
                  <c:v>9197.2000000000007</c:v>
                </c:pt>
                <c:pt idx="2444">
                  <c:v>9197.2000000000007</c:v>
                </c:pt>
                <c:pt idx="2445">
                  <c:v>9197.2000000000007</c:v>
                </c:pt>
                <c:pt idx="2446">
                  <c:v>9197.2000000000007</c:v>
                </c:pt>
                <c:pt idx="2447">
                  <c:v>9197.2000000000007</c:v>
                </c:pt>
                <c:pt idx="2448">
                  <c:v>9197.2000000000007</c:v>
                </c:pt>
                <c:pt idx="2449">
                  <c:v>9197.2000000000007</c:v>
                </c:pt>
                <c:pt idx="2450">
                  <c:v>9197.2000000000007</c:v>
                </c:pt>
                <c:pt idx="2451">
                  <c:v>9197.2000000000007</c:v>
                </c:pt>
                <c:pt idx="2452">
                  <c:v>9197.2000000000007</c:v>
                </c:pt>
                <c:pt idx="2453">
                  <c:v>9197.2000000000007</c:v>
                </c:pt>
                <c:pt idx="2454">
                  <c:v>9197.2000000000007</c:v>
                </c:pt>
                <c:pt idx="2455">
                  <c:v>9197.2000000000007</c:v>
                </c:pt>
                <c:pt idx="2456">
                  <c:v>9197.2000000000007</c:v>
                </c:pt>
                <c:pt idx="2457">
                  <c:v>9197.2000000000007</c:v>
                </c:pt>
                <c:pt idx="2458">
                  <c:v>9197.2000000000007</c:v>
                </c:pt>
                <c:pt idx="2459">
                  <c:v>9197.2000000000007</c:v>
                </c:pt>
                <c:pt idx="2460">
                  <c:v>9197.2000000000007</c:v>
                </c:pt>
                <c:pt idx="2461">
                  <c:v>9197.2000000000007</c:v>
                </c:pt>
                <c:pt idx="2462">
                  <c:v>9197.2000000000007</c:v>
                </c:pt>
                <c:pt idx="2463">
                  <c:v>9197.2000000000007</c:v>
                </c:pt>
                <c:pt idx="2464">
                  <c:v>9197.2000000000007</c:v>
                </c:pt>
                <c:pt idx="2465">
                  <c:v>9197.2000000000007</c:v>
                </c:pt>
                <c:pt idx="2466">
                  <c:v>9197.2000000000007</c:v>
                </c:pt>
                <c:pt idx="2467">
                  <c:v>9197.2000000000007</c:v>
                </c:pt>
                <c:pt idx="2468">
                  <c:v>9197.2000000000007</c:v>
                </c:pt>
                <c:pt idx="2469">
                  <c:v>9197.2000000000007</c:v>
                </c:pt>
                <c:pt idx="2470">
                  <c:v>9197.2999999999993</c:v>
                </c:pt>
                <c:pt idx="2471">
                  <c:v>9197.2999999999993</c:v>
                </c:pt>
                <c:pt idx="2472">
                  <c:v>9197.2999999999993</c:v>
                </c:pt>
                <c:pt idx="2473">
                  <c:v>9197.2999999999993</c:v>
                </c:pt>
                <c:pt idx="2474">
                  <c:v>9197.2999999999993</c:v>
                </c:pt>
                <c:pt idx="2475">
                  <c:v>9197.2999999999993</c:v>
                </c:pt>
                <c:pt idx="2476">
                  <c:v>9197.2999999999993</c:v>
                </c:pt>
                <c:pt idx="2477">
                  <c:v>9197.2999999999993</c:v>
                </c:pt>
                <c:pt idx="2478">
                  <c:v>9197.2999999999993</c:v>
                </c:pt>
                <c:pt idx="2479">
                  <c:v>9197.2999999999993</c:v>
                </c:pt>
                <c:pt idx="2480">
                  <c:v>9197.2999999999993</c:v>
                </c:pt>
                <c:pt idx="2481">
                  <c:v>9197.2999999999993</c:v>
                </c:pt>
                <c:pt idx="2482">
                  <c:v>9197.2999999999993</c:v>
                </c:pt>
                <c:pt idx="2483">
                  <c:v>9197.2999999999993</c:v>
                </c:pt>
                <c:pt idx="2484">
                  <c:v>9197.2999999999993</c:v>
                </c:pt>
                <c:pt idx="2485">
                  <c:v>9197.2999999999993</c:v>
                </c:pt>
                <c:pt idx="2486">
                  <c:v>9197.2999999999993</c:v>
                </c:pt>
                <c:pt idx="2487">
                  <c:v>9197.2999999999993</c:v>
                </c:pt>
                <c:pt idx="2488">
                  <c:v>9197.2999999999993</c:v>
                </c:pt>
                <c:pt idx="2489">
                  <c:v>9197.2999999999993</c:v>
                </c:pt>
                <c:pt idx="2490">
                  <c:v>9197.2999999999993</c:v>
                </c:pt>
                <c:pt idx="2491">
                  <c:v>9197.2999999999993</c:v>
                </c:pt>
                <c:pt idx="2492">
                  <c:v>9197.2999999999993</c:v>
                </c:pt>
                <c:pt idx="2493">
                  <c:v>9197.2999999999993</c:v>
                </c:pt>
                <c:pt idx="2494">
                  <c:v>9197.2999999999993</c:v>
                </c:pt>
                <c:pt idx="2495">
                  <c:v>9197.2999999999993</c:v>
                </c:pt>
                <c:pt idx="2496">
                  <c:v>9197.2999999999993</c:v>
                </c:pt>
                <c:pt idx="2497">
                  <c:v>9197.2999999999993</c:v>
                </c:pt>
                <c:pt idx="2498">
                  <c:v>9197.2999999999993</c:v>
                </c:pt>
                <c:pt idx="2499">
                  <c:v>9197.4</c:v>
                </c:pt>
                <c:pt idx="2500">
                  <c:v>9197.4</c:v>
                </c:pt>
                <c:pt idx="2501">
                  <c:v>9197.4</c:v>
                </c:pt>
                <c:pt idx="2502">
                  <c:v>9197.4</c:v>
                </c:pt>
                <c:pt idx="2503">
                  <c:v>9197.4</c:v>
                </c:pt>
                <c:pt idx="2504">
                  <c:v>9197.4</c:v>
                </c:pt>
                <c:pt idx="2505">
                  <c:v>9197.4</c:v>
                </c:pt>
                <c:pt idx="2506">
                  <c:v>9197.4</c:v>
                </c:pt>
                <c:pt idx="2507">
                  <c:v>9197.4</c:v>
                </c:pt>
                <c:pt idx="2508">
                  <c:v>9197.4</c:v>
                </c:pt>
                <c:pt idx="2509">
                  <c:v>9197.4</c:v>
                </c:pt>
                <c:pt idx="2510">
                  <c:v>9197.4</c:v>
                </c:pt>
                <c:pt idx="2511">
                  <c:v>9197.4</c:v>
                </c:pt>
                <c:pt idx="2512">
                  <c:v>9197.4</c:v>
                </c:pt>
                <c:pt idx="2513">
                  <c:v>9197.4</c:v>
                </c:pt>
                <c:pt idx="2514">
                  <c:v>9197.4</c:v>
                </c:pt>
                <c:pt idx="2515">
                  <c:v>9197.4</c:v>
                </c:pt>
                <c:pt idx="2516">
                  <c:v>9197.4</c:v>
                </c:pt>
                <c:pt idx="2517">
                  <c:v>9197.4</c:v>
                </c:pt>
                <c:pt idx="2518">
                  <c:v>9197.4</c:v>
                </c:pt>
                <c:pt idx="2519">
                  <c:v>9197.4</c:v>
                </c:pt>
                <c:pt idx="2520">
                  <c:v>9197.4</c:v>
                </c:pt>
                <c:pt idx="2521">
                  <c:v>9197.4</c:v>
                </c:pt>
                <c:pt idx="2522">
                  <c:v>9197.4</c:v>
                </c:pt>
                <c:pt idx="2523">
                  <c:v>9197.4</c:v>
                </c:pt>
                <c:pt idx="2524">
                  <c:v>9197.4</c:v>
                </c:pt>
                <c:pt idx="2525">
                  <c:v>9197.5</c:v>
                </c:pt>
                <c:pt idx="2526">
                  <c:v>9197.5</c:v>
                </c:pt>
                <c:pt idx="2527">
                  <c:v>9197.5</c:v>
                </c:pt>
                <c:pt idx="2528">
                  <c:v>9197.7000000000007</c:v>
                </c:pt>
                <c:pt idx="2529">
                  <c:v>9197.9</c:v>
                </c:pt>
                <c:pt idx="2530">
                  <c:v>9198.2000000000007</c:v>
                </c:pt>
                <c:pt idx="2531">
                  <c:v>9198.2000000000007</c:v>
                </c:pt>
                <c:pt idx="2532">
                  <c:v>9198.2000000000007</c:v>
                </c:pt>
                <c:pt idx="2533">
                  <c:v>9198.2000000000007</c:v>
                </c:pt>
                <c:pt idx="2534">
                  <c:v>9198.2000000000007</c:v>
                </c:pt>
                <c:pt idx="2535">
                  <c:v>9198.2000000000007</c:v>
                </c:pt>
                <c:pt idx="2536">
                  <c:v>9198.2000000000007</c:v>
                </c:pt>
                <c:pt idx="2537">
                  <c:v>9198.2000000000007</c:v>
                </c:pt>
                <c:pt idx="2538">
                  <c:v>9198.2000000000007</c:v>
                </c:pt>
                <c:pt idx="2539">
                  <c:v>9198.2000000000007</c:v>
                </c:pt>
                <c:pt idx="2540">
                  <c:v>9198.2000000000007</c:v>
                </c:pt>
                <c:pt idx="2541">
                  <c:v>9198.2000000000007</c:v>
                </c:pt>
                <c:pt idx="2542">
                  <c:v>9198.2999999999993</c:v>
                </c:pt>
                <c:pt idx="2543">
                  <c:v>9198.2999999999993</c:v>
                </c:pt>
                <c:pt idx="2544">
                  <c:v>9198.4</c:v>
                </c:pt>
                <c:pt idx="2545">
                  <c:v>9198.5</c:v>
                </c:pt>
                <c:pt idx="2546">
                  <c:v>9198.5</c:v>
                </c:pt>
                <c:pt idx="2547">
                  <c:v>9198.5</c:v>
                </c:pt>
                <c:pt idx="2548">
                  <c:v>9198.5</c:v>
                </c:pt>
                <c:pt idx="2549">
                  <c:v>9198.5</c:v>
                </c:pt>
                <c:pt idx="2550">
                  <c:v>9198.5</c:v>
                </c:pt>
                <c:pt idx="2551">
                  <c:v>9198.5</c:v>
                </c:pt>
                <c:pt idx="2552">
                  <c:v>9198.6</c:v>
                </c:pt>
                <c:pt idx="2553">
                  <c:v>9198.6</c:v>
                </c:pt>
                <c:pt idx="2554">
                  <c:v>9198.6</c:v>
                </c:pt>
                <c:pt idx="2555">
                  <c:v>9198.6</c:v>
                </c:pt>
                <c:pt idx="2556">
                  <c:v>9198.6</c:v>
                </c:pt>
                <c:pt idx="2557">
                  <c:v>9198.6</c:v>
                </c:pt>
                <c:pt idx="2558">
                  <c:v>9198.6</c:v>
                </c:pt>
                <c:pt idx="2559">
                  <c:v>9198.6</c:v>
                </c:pt>
                <c:pt idx="2560">
                  <c:v>9198.6</c:v>
                </c:pt>
                <c:pt idx="2561">
                  <c:v>9198.6</c:v>
                </c:pt>
                <c:pt idx="2562">
                  <c:v>9198.6</c:v>
                </c:pt>
                <c:pt idx="2563">
                  <c:v>9198.6</c:v>
                </c:pt>
                <c:pt idx="2564">
                  <c:v>9198.6</c:v>
                </c:pt>
                <c:pt idx="2565">
                  <c:v>9198.6</c:v>
                </c:pt>
                <c:pt idx="2566">
                  <c:v>9198.6</c:v>
                </c:pt>
                <c:pt idx="2567">
                  <c:v>9198.6</c:v>
                </c:pt>
                <c:pt idx="2568">
                  <c:v>9198.6</c:v>
                </c:pt>
                <c:pt idx="2569">
                  <c:v>9198.6</c:v>
                </c:pt>
                <c:pt idx="2570">
                  <c:v>9198.6</c:v>
                </c:pt>
                <c:pt idx="2571">
                  <c:v>9198.6</c:v>
                </c:pt>
                <c:pt idx="2572">
                  <c:v>9198.6</c:v>
                </c:pt>
                <c:pt idx="2573">
                  <c:v>9198.6</c:v>
                </c:pt>
                <c:pt idx="2574">
                  <c:v>9198.6</c:v>
                </c:pt>
                <c:pt idx="2575">
                  <c:v>9198.6</c:v>
                </c:pt>
                <c:pt idx="2576">
                  <c:v>9198.6</c:v>
                </c:pt>
                <c:pt idx="2577">
                  <c:v>9198.6</c:v>
                </c:pt>
                <c:pt idx="2578">
                  <c:v>9198.6</c:v>
                </c:pt>
                <c:pt idx="2579">
                  <c:v>9198.6</c:v>
                </c:pt>
                <c:pt idx="2580">
                  <c:v>9198.6</c:v>
                </c:pt>
                <c:pt idx="2581">
                  <c:v>9198.6</c:v>
                </c:pt>
                <c:pt idx="2582">
                  <c:v>9198.6</c:v>
                </c:pt>
                <c:pt idx="2583">
                  <c:v>9198.6</c:v>
                </c:pt>
                <c:pt idx="2584">
                  <c:v>9198.6</c:v>
                </c:pt>
                <c:pt idx="2585">
                  <c:v>9198.6</c:v>
                </c:pt>
                <c:pt idx="2586">
                  <c:v>9198.6</c:v>
                </c:pt>
                <c:pt idx="2587">
                  <c:v>9198.6</c:v>
                </c:pt>
                <c:pt idx="2588">
                  <c:v>9198.6</c:v>
                </c:pt>
                <c:pt idx="2589">
                  <c:v>9198.6</c:v>
                </c:pt>
                <c:pt idx="2590">
                  <c:v>9198.6</c:v>
                </c:pt>
                <c:pt idx="2591">
                  <c:v>9198.6</c:v>
                </c:pt>
                <c:pt idx="2592">
                  <c:v>9198.6</c:v>
                </c:pt>
                <c:pt idx="2593">
                  <c:v>9198.6</c:v>
                </c:pt>
                <c:pt idx="2594">
                  <c:v>9198.6</c:v>
                </c:pt>
                <c:pt idx="2595">
                  <c:v>9198.6</c:v>
                </c:pt>
                <c:pt idx="2596">
                  <c:v>9198.6</c:v>
                </c:pt>
                <c:pt idx="2597">
                  <c:v>9198.6</c:v>
                </c:pt>
                <c:pt idx="2598">
                  <c:v>9198.6</c:v>
                </c:pt>
                <c:pt idx="2599">
                  <c:v>9198.6</c:v>
                </c:pt>
                <c:pt idx="2600">
                  <c:v>9198.6</c:v>
                </c:pt>
                <c:pt idx="2601">
                  <c:v>9198.6</c:v>
                </c:pt>
                <c:pt idx="2602">
                  <c:v>9198.6</c:v>
                </c:pt>
                <c:pt idx="2603">
                  <c:v>9198.6</c:v>
                </c:pt>
                <c:pt idx="2604">
                  <c:v>9198.6</c:v>
                </c:pt>
                <c:pt idx="2605">
                  <c:v>9198.6</c:v>
                </c:pt>
                <c:pt idx="2606">
                  <c:v>9198.6</c:v>
                </c:pt>
                <c:pt idx="2607">
                  <c:v>9198.6</c:v>
                </c:pt>
                <c:pt idx="2608">
                  <c:v>9198.6</c:v>
                </c:pt>
                <c:pt idx="2609">
                  <c:v>9198.6</c:v>
                </c:pt>
                <c:pt idx="2610">
                  <c:v>9198.6</c:v>
                </c:pt>
                <c:pt idx="2611">
                  <c:v>9198.6</c:v>
                </c:pt>
                <c:pt idx="2612">
                  <c:v>9198.6</c:v>
                </c:pt>
                <c:pt idx="2613">
                  <c:v>9198.6</c:v>
                </c:pt>
                <c:pt idx="2614">
                  <c:v>9198.6</c:v>
                </c:pt>
                <c:pt idx="2615">
                  <c:v>9198.6</c:v>
                </c:pt>
                <c:pt idx="2616">
                  <c:v>9198.6</c:v>
                </c:pt>
                <c:pt idx="2617">
                  <c:v>9198.6</c:v>
                </c:pt>
                <c:pt idx="2618">
                  <c:v>9198.6</c:v>
                </c:pt>
                <c:pt idx="2619">
                  <c:v>9198.6</c:v>
                </c:pt>
                <c:pt idx="2620">
                  <c:v>9198.6</c:v>
                </c:pt>
                <c:pt idx="2621">
                  <c:v>9198.6</c:v>
                </c:pt>
                <c:pt idx="2622">
                  <c:v>9198.6</c:v>
                </c:pt>
                <c:pt idx="2623">
                  <c:v>9198.6</c:v>
                </c:pt>
                <c:pt idx="2624">
                  <c:v>9198.6</c:v>
                </c:pt>
                <c:pt idx="2625">
                  <c:v>9198.6</c:v>
                </c:pt>
                <c:pt idx="2626">
                  <c:v>9198.6</c:v>
                </c:pt>
                <c:pt idx="2627">
                  <c:v>9198.7000000000007</c:v>
                </c:pt>
                <c:pt idx="2628">
                  <c:v>9198.7000000000007</c:v>
                </c:pt>
                <c:pt idx="2629">
                  <c:v>9198.7000000000007</c:v>
                </c:pt>
                <c:pt idx="2630">
                  <c:v>9198.7000000000007</c:v>
                </c:pt>
                <c:pt idx="2631">
                  <c:v>9198.7000000000007</c:v>
                </c:pt>
                <c:pt idx="2632">
                  <c:v>9198.7000000000007</c:v>
                </c:pt>
                <c:pt idx="2633">
                  <c:v>9198.7000000000007</c:v>
                </c:pt>
                <c:pt idx="2634">
                  <c:v>9198.7000000000007</c:v>
                </c:pt>
                <c:pt idx="2635">
                  <c:v>9198.7000000000007</c:v>
                </c:pt>
                <c:pt idx="2636">
                  <c:v>9198.7000000000007</c:v>
                </c:pt>
                <c:pt idx="2637">
                  <c:v>9198.7000000000007</c:v>
                </c:pt>
                <c:pt idx="2638">
                  <c:v>9198.7000000000007</c:v>
                </c:pt>
                <c:pt idx="2639">
                  <c:v>9198.7000000000007</c:v>
                </c:pt>
                <c:pt idx="2640">
                  <c:v>9198.7000000000007</c:v>
                </c:pt>
                <c:pt idx="2641">
                  <c:v>9198.7000000000007</c:v>
                </c:pt>
                <c:pt idx="2642">
                  <c:v>9198.7000000000007</c:v>
                </c:pt>
                <c:pt idx="2643">
                  <c:v>9198.7000000000007</c:v>
                </c:pt>
                <c:pt idx="2644">
                  <c:v>9198.7000000000007</c:v>
                </c:pt>
                <c:pt idx="2645">
                  <c:v>9198.7000000000007</c:v>
                </c:pt>
                <c:pt idx="2646">
                  <c:v>9198.7000000000007</c:v>
                </c:pt>
                <c:pt idx="2647">
                  <c:v>9198.7000000000007</c:v>
                </c:pt>
                <c:pt idx="2648">
                  <c:v>9198.7000000000007</c:v>
                </c:pt>
                <c:pt idx="2649">
                  <c:v>9198.7000000000007</c:v>
                </c:pt>
                <c:pt idx="2650">
                  <c:v>9198.7000000000007</c:v>
                </c:pt>
                <c:pt idx="2651">
                  <c:v>9198.7000000000007</c:v>
                </c:pt>
                <c:pt idx="2652">
                  <c:v>9198.7000000000007</c:v>
                </c:pt>
                <c:pt idx="2653">
                  <c:v>9198.7000000000007</c:v>
                </c:pt>
                <c:pt idx="2654">
                  <c:v>9198.7000000000007</c:v>
                </c:pt>
                <c:pt idx="2655">
                  <c:v>9198.7000000000007</c:v>
                </c:pt>
                <c:pt idx="2656">
                  <c:v>9198.7000000000007</c:v>
                </c:pt>
                <c:pt idx="2657">
                  <c:v>9198.7000000000007</c:v>
                </c:pt>
                <c:pt idx="2658">
                  <c:v>9198.7000000000007</c:v>
                </c:pt>
                <c:pt idx="2659">
                  <c:v>9198.7000000000007</c:v>
                </c:pt>
                <c:pt idx="2660">
                  <c:v>9198.7000000000007</c:v>
                </c:pt>
                <c:pt idx="2661">
                  <c:v>9198.7000000000007</c:v>
                </c:pt>
                <c:pt idx="2662">
                  <c:v>9198.7000000000007</c:v>
                </c:pt>
                <c:pt idx="2663">
                  <c:v>9198.7000000000007</c:v>
                </c:pt>
                <c:pt idx="2664">
                  <c:v>9198.7000000000007</c:v>
                </c:pt>
                <c:pt idx="2665">
                  <c:v>9198.7000000000007</c:v>
                </c:pt>
                <c:pt idx="2666">
                  <c:v>9198.7000000000007</c:v>
                </c:pt>
                <c:pt idx="2667">
                  <c:v>9198.7000000000007</c:v>
                </c:pt>
                <c:pt idx="2668">
                  <c:v>9198.7000000000007</c:v>
                </c:pt>
                <c:pt idx="2669">
                  <c:v>9198.7000000000007</c:v>
                </c:pt>
                <c:pt idx="2670">
                  <c:v>9198.7000000000007</c:v>
                </c:pt>
                <c:pt idx="2671">
                  <c:v>9198.7000000000007</c:v>
                </c:pt>
                <c:pt idx="2672">
                  <c:v>9198.7000000000007</c:v>
                </c:pt>
                <c:pt idx="2673">
                  <c:v>9198.7000000000007</c:v>
                </c:pt>
                <c:pt idx="2674">
                  <c:v>9198.7000000000007</c:v>
                </c:pt>
                <c:pt idx="2675">
                  <c:v>9198.7000000000007</c:v>
                </c:pt>
                <c:pt idx="2676">
                  <c:v>9198.7000000000007</c:v>
                </c:pt>
                <c:pt idx="2677">
                  <c:v>9198.7000000000007</c:v>
                </c:pt>
                <c:pt idx="2678">
                  <c:v>9198.7000000000007</c:v>
                </c:pt>
                <c:pt idx="2679">
                  <c:v>9198.7000000000007</c:v>
                </c:pt>
                <c:pt idx="2680">
                  <c:v>9198.7000000000007</c:v>
                </c:pt>
                <c:pt idx="2681">
                  <c:v>9198.7000000000007</c:v>
                </c:pt>
                <c:pt idx="2682">
                  <c:v>9198.7000000000007</c:v>
                </c:pt>
                <c:pt idx="2683">
                  <c:v>9198.7000000000007</c:v>
                </c:pt>
                <c:pt idx="2684">
                  <c:v>9198.7000000000007</c:v>
                </c:pt>
                <c:pt idx="2685">
                  <c:v>9198.7000000000007</c:v>
                </c:pt>
                <c:pt idx="2686">
                  <c:v>9198.7000000000007</c:v>
                </c:pt>
                <c:pt idx="2687">
                  <c:v>9198.7000000000007</c:v>
                </c:pt>
                <c:pt idx="2688">
                  <c:v>9198.7000000000007</c:v>
                </c:pt>
                <c:pt idx="2689">
                  <c:v>9198.7000000000007</c:v>
                </c:pt>
                <c:pt idx="2690">
                  <c:v>9198.7000000000007</c:v>
                </c:pt>
                <c:pt idx="2691">
                  <c:v>9198.7000000000007</c:v>
                </c:pt>
                <c:pt idx="2692">
                  <c:v>9198.7000000000007</c:v>
                </c:pt>
                <c:pt idx="2693">
                  <c:v>9198.7000000000007</c:v>
                </c:pt>
                <c:pt idx="2694">
                  <c:v>9198.7000000000007</c:v>
                </c:pt>
                <c:pt idx="2695">
                  <c:v>9198.7000000000007</c:v>
                </c:pt>
                <c:pt idx="2696">
                  <c:v>9198.7000000000007</c:v>
                </c:pt>
                <c:pt idx="2697">
                  <c:v>9198.7000000000007</c:v>
                </c:pt>
                <c:pt idx="2698">
                  <c:v>9198.7000000000007</c:v>
                </c:pt>
                <c:pt idx="2699">
                  <c:v>9198.7000000000007</c:v>
                </c:pt>
                <c:pt idx="2700">
                  <c:v>9198.7000000000007</c:v>
                </c:pt>
                <c:pt idx="2701">
                  <c:v>9198.7000000000007</c:v>
                </c:pt>
                <c:pt idx="2702">
                  <c:v>9198.7000000000007</c:v>
                </c:pt>
                <c:pt idx="2703">
                  <c:v>9198.7000000000007</c:v>
                </c:pt>
                <c:pt idx="2704">
                  <c:v>9198.7000000000007</c:v>
                </c:pt>
                <c:pt idx="2705">
                  <c:v>9198.7000000000007</c:v>
                </c:pt>
                <c:pt idx="2706">
                  <c:v>9198.7000000000007</c:v>
                </c:pt>
                <c:pt idx="2707">
                  <c:v>9198.7000000000007</c:v>
                </c:pt>
                <c:pt idx="2708">
                  <c:v>9198.7000000000007</c:v>
                </c:pt>
                <c:pt idx="2709">
                  <c:v>9198.7000000000007</c:v>
                </c:pt>
                <c:pt idx="2710">
                  <c:v>9198.7000000000007</c:v>
                </c:pt>
                <c:pt idx="2711">
                  <c:v>9198.7000000000007</c:v>
                </c:pt>
                <c:pt idx="2712">
                  <c:v>9198.7000000000007</c:v>
                </c:pt>
                <c:pt idx="2713">
                  <c:v>9198.7000000000007</c:v>
                </c:pt>
                <c:pt idx="2714">
                  <c:v>9198.7000000000007</c:v>
                </c:pt>
                <c:pt idx="2715">
                  <c:v>9198.7000000000007</c:v>
                </c:pt>
                <c:pt idx="2716">
                  <c:v>9198.7000000000007</c:v>
                </c:pt>
                <c:pt idx="2717">
                  <c:v>9198.7000000000007</c:v>
                </c:pt>
                <c:pt idx="2718">
                  <c:v>9198.7000000000007</c:v>
                </c:pt>
                <c:pt idx="2719">
                  <c:v>9198.7000000000007</c:v>
                </c:pt>
                <c:pt idx="2720">
                  <c:v>9198.7000000000007</c:v>
                </c:pt>
                <c:pt idx="2721">
                  <c:v>9198.7000000000007</c:v>
                </c:pt>
                <c:pt idx="2722">
                  <c:v>9198.7000000000007</c:v>
                </c:pt>
                <c:pt idx="2723">
                  <c:v>9198.7000000000007</c:v>
                </c:pt>
                <c:pt idx="2724">
                  <c:v>9198.7000000000007</c:v>
                </c:pt>
                <c:pt idx="2725">
                  <c:v>9198.7000000000007</c:v>
                </c:pt>
                <c:pt idx="2726">
                  <c:v>9198.7000000000007</c:v>
                </c:pt>
                <c:pt idx="2727">
                  <c:v>9198.7000000000007</c:v>
                </c:pt>
                <c:pt idx="2728">
                  <c:v>9198.7000000000007</c:v>
                </c:pt>
                <c:pt idx="2729">
                  <c:v>9198.7000000000007</c:v>
                </c:pt>
                <c:pt idx="2730">
                  <c:v>9198.7000000000007</c:v>
                </c:pt>
                <c:pt idx="2731">
                  <c:v>9198.7000000000007</c:v>
                </c:pt>
                <c:pt idx="2732">
                  <c:v>9198.7000000000007</c:v>
                </c:pt>
                <c:pt idx="2733">
                  <c:v>9198.7000000000007</c:v>
                </c:pt>
                <c:pt idx="2734">
                  <c:v>9198.7000000000007</c:v>
                </c:pt>
                <c:pt idx="2735">
                  <c:v>9198.7000000000007</c:v>
                </c:pt>
                <c:pt idx="2736">
                  <c:v>9198.7000000000007</c:v>
                </c:pt>
                <c:pt idx="2737">
                  <c:v>9198.7000000000007</c:v>
                </c:pt>
                <c:pt idx="2738">
                  <c:v>9198.7000000000007</c:v>
                </c:pt>
                <c:pt idx="2739">
                  <c:v>9198.7000000000007</c:v>
                </c:pt>
                <c:pt idx="2740">
                  <c:v>9198.7000000000007</c:v>
                </c:pt>
                <c:pt idx="2741">
                  <c:v>9198.7000000000007</c:v>
                </c:pt>
                <c:pt idx="2742">
                  <c:v>9198.7000000000007</c:v>
                </c:pt>
                <c:pt idx="2743">
                  <c:v>9198.7000000000007</c:v>
                </c:pt>
                <c:pt idx="2744">
                  <c:v>9198.7000000000007</c:v>
                </c:pt>
                <c:pt idx="2745">
                  <c:v>9198.7000000000007</c:v>
                </c:pt>
                <c:pt idx="2746">
                  <c:v>9198.7000000000007</c:v>
                </c:pt>
                <c:pt idx="2747">
                  <c:v>9198.7000000000007</c:v>
                </c:pt>
                <c:pt idx="2748">
                  <c:v>9198.7000000000007</c:v>
                </c:pt>
                <c:pt idx="2749">
                  <c:v>9198.7000000000007</c:v>
                </c:pt>
                <c:pt idx="2750">
                  <c:v>9198.7000000000007</c:v>
                </c:pt>
                <c:pt idx="2751">
                  <c:v>9198.7000000000007</c:v>
                </c:pt>
                <c:pt idx="2752">
                  <c:v>9198.7000000000007</c:v>
                </c:pt>
                <c:pt idx="2753">
                  <c:v>9198.7000000000007</c:v>
                </c:pt>
                <c:pt idx="2754">
                  <c:v>9198.7000000000007</c:v>
                </c:pt>
                <c:pt idx="2755">
                  <c:v>9198.7000000000007</c:v>
                </c:pt>
                <c:pt idx="2756">
                  <c:v>9198.7000000000007</c:v>
                </c:pt>
                <c:pt idx="2757">
                  <c:v>9198.7999999999993</c:v>
                </c:pt>
                <c:pt idx="2758">
                  <c:v>9198.7999999999993</c:v>
                </c:pt>
                <c:pt idx="2759">
                  <c:v>9198.7999999999993</c:v>
                </c:pt>
                <c:pt idx="2760">
                  <c:v>9198.7999999999993</c:v>
                </c:pt>
                <c:pt idx="2761">
                  <c:v>9198.7999999999993</c:v>
                </c:pt>
                <c:pt idx="2762">
                  <c:v>9198.7999999999993</c:v>
                </c:pt>
                <c:pt idx="2763">
                  <c:v>9198.7999999999993</c:v>
                </c:pt>
                <c:pt idx="2764">
                  <c:v>9198.7999999999993</c:v>
                </c:pt>
                <c:pt idx="2765">
                  <c:v>9198.7999999999993</c:v>
                </c:pt>
                <c:pt idx="2766">
                  <c:v>9198.7999999999993</c:v>
                </c:pt>
                <c:pt idx="2767">
                  <c:v>9198.7999999999993</c:v>
                </c:pt>
                <c:pt idx="2768">
                  <c:v>9198.7999999999993</c:v>
                </c:pt>
                <c:pt idx="2769">
                  <c:v>9198.7999999999993</c:v>
                </c:pt>
                <c:pt idx="2770">
                  <c:v>9198.7999999999993</c:v>
                </c:pt>
                <c:pt idx="2771">
                  <c:v>9198.7999999999993</c:v>
                </c:pt>
                <c:pt idx="2772">
                  <c:v>9198.7999999999993</c:v>
                </c:pt>
                <c:pt idx="2773">
                  <c:v>9198.7999999999993</c:v>
                </c:pt>
                <c:pt idx="2774">
                  <c:v>9198.7999999999993</c:v>
                </c:pt>
                <c:pt idx="2775">
                  <c:v>9198.7999999999993</c:v>
                </c:pt>
                <c:pt idx="2776">
                  <c:v>9198.7999999999993</c:v>
                </c:pt>
                <c:pt idx="2777">
                  <c:v>9198.7999999999993</c:v>
                </c:pt>
                <c:pt idx="2778">
                  <c:v>9198.7999999999993</c:v>
                </c:pt>
                <c:pt idx="2779">
                  <c:v>9198.7999999999993</c:v>
                </c:pt>
                <c:pt idx="2780">
                  <c:v>9198.9</c:v>
                </c:pt>
                <c:pt idx="2781">
                  <c:v>9199.2000000000007</c:v>
                </c:pt>
                <c:pt idx="2782">
                  <c:v>9199.2000000000007</c:v>
                </c:pt>
                <c:pt idx="2783">
                  <c:v>9199.2999999999993</c:v>
                </c:pt>
                <c:pt idx="2784">
                  <c:v>9199.2999999999993</c:v>
                </c:pt>
                <c:pt idx="2785">
                  <c:v>9199.5</c:v>
                </c:pt>
                <c:pt idx="2786">
                  <c:v>9199.6</c:v>
                </c:pt>
                <c:pt idx="2787">
                  <c:v>9199.6</c:v>
                </c:pt>
                <c:pt idx="2788">
                  <c:v>9199.6</c:v>
                </c:pt>
                <c:pt idx="2789">
                  <c:v>9199.6</c:v>
                </c:pt>
                <c:pt idx="2790">
                  <c:v>9199.6</c:v>
                </c:pt>
                <c:pt idx="2791">
                  <c:v>9199.6</c:v>
                </c:pt>
                <c:pt idx="2792">
                  <c:v>9199.6</c:v>
                </c:pt>
                <c:pt idx="2793">
                  <c:v>9199.6</c:v>
                </c:pt>
                <c:pt idx="2794">
                  <c:v>9199.6</c:v>
                </c:pt>
                <c:pt idx="2795">
                  <c:v>9199.6</c:v>
                </c:pt>
                <c:pt idx="2796">
                  <c:v>9199.6</c:v>
                </c:pt>
                <c:pt idx="2797">
                  <c:v>9199.6</c:v>
                </c:pt>
                <c:pt idx="2798">
                  <c:v>9199.6</c:v>
                </c:pt>
                <c:pt idx="2799">
                  <c:v>9199.6</c:v>
                </c:pt>
                <c:pt idx="2800">
                  <c:v>9199.6</c:v>
                </c:pt>
                <c:pt idx="2801">
                  <c:v>9199.6</c:v>
                </c:pt>
                <c:pt idx="2802">
                  <c:v>9199.6</c:v>
                </c:pt>
                <c:pt idx="2803">
                  <c:v>9199.6</c:v>
                </c:pt>
                <c:pt idx="2804">
                  <c:v>9199.6</c:v>
                </c:pt>
                <c:pt idx="2805">
                  <c:v>9199.6</c:v>
                </c:pt>
                <c:pt idx="2806">
                  <c:v>9199.6</c:v>
                </c:pt>
                <c:pt idx="2807">
                  <c:v>9199.6</c:v>
                </c:pt>
                <c:pt idx="2808">
                  <c:v>9199.6</c:v>
                </c:pt>
                <c:pt idx="2809">
                  <c:v>9199.7000000000007</c:v>
                </c:pt>
                <c:pt idx="2810">
                  <c:v>9199.9</c:v>
                </c:pt>
                <c:pt idx="2811">
                  <c:v>9200.2000000000007</c:v>
                </c:pt>
                <c:pt idx="2812">
                  <c:v>9200.2000000000007</c:v>
                </c:pt>
                <c:pt idx="2813">
                  <c:v>9200.5</c:v>
                </c:pt>
                <c:pt idx="2814">
                  <c:v>9200.5</c:v>
                </c:pt>
                <c:pt idx="2815">
                  <c:v>9200.6</c:v>
                </c:pt>
                <c:pt idx="2816">
                  <c:v>9200.6</c:v>
                </c:pt>
                <c:pt idx="2817">
                  <c:v>9200.6</c:v>
                </c:pt>
                <c:pt idx="2818">
                  <c:v>9200.6</c:v>
                </c:pt>
                <c:pt idx="2819">
                  <c:v>9200.6</c:v>
                </c:pt>
                <c:pt idx="2820">
                  <c:v>9200.6</c:v>
                </c:pt>
                <c:pt idx="2821">
                  <c:v>9200.6</c:v>
                </c:pt>
                <c:pt idx="2822">
                  <c:v>9200.6</c:v>
                </c:pt>
                <c:pt idx="2823">
                  <c:v>9200.6</c:v>
                </c:pt>
                <c:pt idx="2824">
                  <c:v>9200.6</c:v>
                </c:pt>
                <c:pt idx="2825">
                  <c:v>9200.6</c:v>
                </c:pt>
                <c:pt idx="2826">
                  <c:v>9200.6</c:v>
                </c:pt>
                <c:pt idx="2827">
                  <c:v>9200.6</c:v>
                </c:pt>
                <c:pt idx="2828">
                  <c:v>9200.6</c:v>
                </c:pt>
                <c:pt idx="2829">
                  <c:v>9200.6</c:v>
                </c:pt>
                <c:pt idx="2830">
                  <c:v>9200.6</c:v>
                </c:pt>
                <c:pt idx="2831">
                  <c:v>9200.6</c:v>
                </c:pt>
                <c:pt idx="2832">
                  <c:v>9200.6</c:v>
                </c:pt>
                <c:pt idx="2833">
                  <c:v>9200.6</c:v>
                </c:pt>
                <c:pt idx="2834">
                  <c:v>9200.6</c:v>
                </c:pt>
                <c:pt idx="2835">
                  <c:v>9200.6</c:v>
                </c:pt>
                <c:pt idx="2836">
                  <c:v>9200.6</c:v>
                </c:pt>
                <c:pt idx="2837">
                  <c:v>9200.6</c:v>
                </c:pt>
                <c:pt idx="2838">
                  <c:v>9200.6</c:v>
                </c:pt>
                <c:pt idx="2839">
                  <c:v>9200.6</c:v>
                </c:pt>
                <c:pt idx="2840">
                  <c:v>9200.6</c:v>
                </c:pt>
                <c:pt idx="2841">
                  <c:v>9200.6</c:v>
                </c:pt>
                <c:pt idx="2842">
                  <c:v>9200.6</c:v>
                </c:pt>
                <c:pt idx="2843">
                  <c:v>9200.6</c:v>
                </c:pt>
                <c:pt idx="2844">
                  <c:v>9200.6</c:v>
                </c:pt>
                <c:pt idx="2845">
                  <c:v>9200.6</c:v>
                </c:pt>
                <c:pt idx="2846">
                  <c:v>9200.6</c:v>
                </c:pt>
                <c:pt idx="2847">
                  <c:v>9200.6</c:v>
                </c:pt>
                <c:pt idx="2848">
                  <c:v>9200.6</c:v>
                </c:pt>
                <c:pt idx="2849">
                  <c:v>9200.6</c:v>
                </c:pt>
                <c:pt idx="2850">
                  <c:v>9200.6</c:v>
                </c:pt>
                <c:pt idx="2851">
                  <c:v>9200.6</c:v>
                </c:pt>
                <c:pt idx="2852">
                  <c:v>9200.6</c:v>
                </c:pt>
                <c:pt idx="2853">
                  <c:v>9200.6</c:v>
                </c:pt>
                <c:pt idx="2854">
                  <c:v>9200.6</c:v>
                </c:pt>
                <c:pt idx="2855">
                  <c:v>9200.6</c:v>
                </c:pt>
                <c:pt idx="2856">
                  <c:v>9200.6</c:v>
                </c:pt>
                <c:pt idx="2857">
                  <c:v>9200.6</c:v>
                </c:pt>
                <c:pt idx="2858">
                  <c:v>9200.6</c:v>
                </c:pt>
                <c:pt idx="2859">
                  <c:v>9200.6</c:v>
                </c:pt>
                <c:pt idx="2860">
                  <c:v>9200.6</c:v>
                </c:pt>
                <c:pt idx="2861">
                  <c:v>9200.6</c:v>
                </c:pt>
                <c:pt idx="2862">
                  <c:v>9200.6</c:v>
                </c:pt>
                <c:pt idx="2863">
                  <c:v>9200.6</c:v>
                </c:pt>
                <c:pt idx="2864">
                  <c:v>9200.6</c:v>
                </c:pt>
                <c:pt idx="2865">
                  <c:v>9200.6</c:v>
                </c:pt>
                <c:pt idx="2866">
                  <c:v>9200.6</c:v>
                </c:pt>
                <c:pt idx="2867">
                  <c:v>9200.6</c:v>
                </c:pt>
                <c:pt idx="2868">
                  <c:v>9200.6</c:v>
                </c:pt>
                <c:pt idx="2869">
                  <c:v>9200.6</c:v>
                </c:pt>
                <c:pt idx="2870">
                  <c:v>9200.6</c:v>
                </c:pt>
                <c:pt idx="2871">
                  <c:v>9200.6</c:v>
                </c:pt>
                <c:pt idx="2872">
                  <c:v>9200.6</c:v>
                </c:pt>
                <c:pt idx="2873">
                  <c:v>9200.6</c:v>
                </c:pt>
                <c:pt idx="2874">
                  <c:v>9200.6</c:v>
                </c:pt>
                <c:pt idx="2875">
                  <c:v>9200.6</c:v>
                </c:pt>
                <c:pt idx="2876">
                  <c:v>9200.6</c:v>
                </c:pt>
                <c:pt idx="2877">
                  <c:v>9200.6</c:v>
                </c:pt>
                <c:pt idx="2878">
                  <c:v>9200.6</c:v>
                </c:pt>
                <c:pt idx="2879">
                  <c:v>9200.6</c:v>
                </c:pt>
                <c:pt idx="2880">
                  <c:v>9200.6</c:v>
                </c:pt>
                <c:pt idx="2881">
                  <c:v>9200.6</c:v>
                </c:pt>
                <c:pt idx="2882">
                  <c:v>9200.6</c:v>
                </c:pt>
                <c:pt idx="2883">
                  <c:v>9200.6</c:v>
                </c:pt>
                <c:pt idx="2884">
                  <c:v>9200.6</c:v>
                </c:pt>
                <c:pt idx="2885">
                  <c:v>9200.6</c:v>
                </c:pt>
                <c:pt idx="2886">
                  <c:v>9200.6</c:v>
                </c:pt>
                <c:pt idx="2887">
                  <c:v>9200.6</c:v>
                </c:pt>
                <c:pt idx="2888">
                  <c:v>9200.6</c:v>
                </c:pt>
                <c:pt idx="2889">
                  <c:v>9200.6</c:v>
                </c:pt>
                <c:pt idx="2890">
                  <c:v>9200.6</c:v>
                </c:pt>
                <c:pt idx="2891">
                  <c:v>9200.6</c:v>
                </c:pt>
                <c:pt idx="2892">
                  <c:v>9200.6</c:v>
                </c:pt>
                <c:pt idx="2893">
                  <c:v>9200.6</c:v>
                </c:pt>
                <c:pt idx="2894">
                  <c:v>9200.6</c:v>
                </c:pt>
                <c:pt idx="2895">
                  <c:v>9200.6</c:v>
                </c:pt>
                <c:pt idx="2896">
                  <c:v>9200.6</c:v>
                </c:pt>
                <c:pt idx="2897">
                  <c:v>9200.6</c:v>
                </c:pt>
                <c:pt idx="2898">
                  <c:v>9200.7000000000007</c:v>
                </c:pt>
                <c:pt idx="2899">
                  <c:v>9200.7000000000007</c:v>
                </c:pt>
                <c:pt idx="2900">
                  <c:v>9200.7000000000007</c:v>
                </c:pt>
                <c:pt idx="2901">
                  <c:v>9200.7000000000007</c:v>
                </c:pt>
                <c:pt idx="2902">
                  <c:v>9200.7000000000007</c:v>
                </c:pt>
                <c:pt idx="2903">
                  <c:v>9200.7000000000007</c:v>
                </c:pt>
                <c:pt idx="2904">
                  <c:v>9200.7000000000007</c:v>
                </c:pt>
                <c:pt idx="2905">
                  <c:v>9200.7000000000007</c:v>
                </c:pt>
                <c:pt idx="2906">
                  <c:v>9200.7000000000007</c:v>
                </c:pt>
                <c:pt idx="2907">
                  <c:v>9200.7000000000007</c:v>
                </c:pt>
                <c:pt idx="2908">
                  <c:v>9200.7000000000007</c:v>
                </c:pt>
                <c:pt idx="2909">
                  <c:v>9200.7000000000007</c:v>
                </c:pt>
                <c:pt idx="2910">
                  <c:v>9200.7000000000007</c:v>
                </c:pt>
                <c:pt idx="2911">
                  <c:v>9200.7000000000007</c:v>
                </c:pt>
                <c:pt idx="2912">
                  <c:v>9200.7000000000007</c:v>
                </c:pt>
                <c:pt idx="2913">
                  <c:v>9200.7000000000007</c:v>
                </c:pt>
                <c:pt idx="2914">
                  <c:v>9200.7000000000007</c:v>
                </c:pt>
                <c:pt idx="2915">
                  <c:v>9200.7000000000007</c:v>
                </c:pt>
                <c:pt idx="2916">
                  <c:v>9200.7000000000007</c:v>
                </c:pt>
                <c:pt idx="2917">
                  <c:v>9200.7000000000007</c:v>
                </c:pt>
                <c:pt idx="2918">
                  <c:v>9200.7000000000007</c:v>
                </c:pt>
                <c:pt idx="2919">
                  <c:v>9200.7000000000007</c:v>
                </c:pt>
                <c:pt idx="2920">
                  <c:v>9200.7000000000007</c:v>
                </c:pt>
                <c:pt idx="2921">
                  <c:v>9200.7000000000007</c:v>
                </c:pt>
                <c:pt idx="2922">
                  <c:v>9200.7000000000007</c:v>
                </c:pt>
                <c:pt idx="2923">
                  <c:v>9200.7000000000007</c:v>
                </c:pt>
                <c:pt idx="2924">
                  <c:v>9200.7000000000007</c:v>
                </c:pt>
                <c:pt idx="2925">
                  <c:v>9200.7000000000007</c:v>
                </c:pt>
                <c:pt idx="2926">
                  <c:v>9200.7000000000007</c:v>
                </c:pt>
                <c:pt idx="2927">
                  <c:v>9200.7000000000007</c:v>
                </c:pt>
                <c:pt idx="2928">
                  <c:v>9200.7000000000007</c:v>
                </c:pt>
                <c:pt idx="2929">
                  <c:v>9200.7000000000007</c:v>
                </c:pt>
                <c:pt idx="2930">
                  <c:v>9200.7000000000007</c:v>
                </c:pt>
                <c:pt idx="2931">
                  <c:v>9200.7000000000007</c:v>
                </c:pt>
                <c:pt idx="2932">
                  <c:v>9200.7000000000007</c:v>
                </c:pt>
                <c:pt idx="2933">
                  <c:v>9200.7000000000007</c:v>
                </c:pt>
                <c:pt idx="2934">
                  <c:v>9200.7000000000007</c:v>
                </c:pt>
                <c:pt idx="2935">
                  <c:v>9200.7000000000007</c:v>
                </c:pt>
                <c:pt idx="2936">
                  <c:v>9200.7000000000007</c:v>
                </c:pt>
                <c:pt idx="2937">
                  <c:v>9200.7000000000007</c:v>
                </c:pt>
                <c:pt idx="2938">
                  <c:v>9200.7000000000007</c:v>
                </c:pt>
                <c:pt idx="2939">
                  <c:v>9200.7000000000007</c:v>
                </c:pt>
                <c:pt idx="2940">
                  <c:v>9200.7000000000007</c:v>
                </c:pt>
                <c:pt idx="2941">
                  <c:v>9200.7000000000007</c:v>
                </c:pt>
                <c:pt idx="2942">
                  <c:v>9200.7000000000007</c:v>
                </c:pt>
                <c:pt idx="2943">
                  <c:v>9200.7000000000007</c:v>
                </c:pt>
                <c:pt idx="2944">
                  <c:v>9200.7000000000007</c:v>
                </c:pt>
                <c:pt idx="2945">
                  <c:v>9200.7000000000007</c:v>
                </c:pt>
                <c:pt idx="2946">
                  <c:v>9200.7000000000007</c:v>
                </c:pt>
                <c:pt idx="2947">
                  <c:v>9200.7000000000007</c:v>
                </c:pt>
                <c:pt idx="2948">
                  <c:v>9200.7000000000007</c:v>
                </c:pt>
                <c:pt idx="2949">
                  <c:v>9200.7000000000007</c:v>
                </c:pt>
                <c:pt idx="2950">
                  <c:v>9200.7000000000007</c:v>
                </c:pt>
                <c:pt idx="2951">
                  <c:v>9200.7000000000007</c:v>
                </c:pt>
                <c:pt idx="2952">
                  <c:v>9200.7000000000007</c:v>
                </c:pt>
                <c:pt idx="2953">
                  <c:v>9200.7000000000007</c:v>
                </c:pt>
                <c:pt idx="2954">
                  <c:v>9200.7000000000007</c:v>
                </c:pt>
                <c:pt idx="2955">
                  <c:v>9200.7000000000007</c:v>
                </c:pt>
                <c:pt idx="2956">
                  <c:v>9200.7000000000007</c:v>
                </c:pt>
                <c:pt idx="2957">
                  <c:v>9200.7000000000007</c:v>
                </c:pt>
                <c:pt idx="2958">
                  <c:v>9200.7000000000007</c:v>
                </c:pt>
                <c:pt idx="2959">
                  <c:v>9200.7000000000007</c:v>
                </c:pt>
                <c:pt idx="2960">
                  <c:v>9200.7000000000007</c:v>
                </c:pt>
                <c:pt idx="2961">
                  <c:v>9200.7000000000007</c:v>
                </c:pt>
                <c:pt idx="2962">
                  <c:v>9200.7000000000007</c:v>
                </c:pt>
                <c:pt idx="2963">
                  <c:v>9200.7000000000007</c:v>
                </c:pt>
                <c:pt idx="2964">
                  <c:v>9200.7000000000007</c:v>
                </c:pt>
                <c:pt idx="2965">
                  <c:v>9200.7000000000007</c:v>
                </c:pt>
                <c:pt idx="2966">
                  <c:v>9200.7000000000007</c:v>
                </c:pt>
                <c:pt idx="2967">
                  <c:v>9200.7000000000007</c:v>
                </c:pt>
                <c:pt idx="2968">
                  <c:v>9200.7000000000007</c:v>
                </c:pt>
                <c:pt idx="2969">
                  <c:v>9200.7000000000007</c:v>
                </c:pt>
                <c:pt idx="2970">
                  <c:v>9200.7000000000007</c:v>
                </c:pt>
                <c:pt idx="2971">
                  <c:v>9200.7000000000007</c:v>
                </c:pt>
                <c:pt idx="2972">
                  <c:v>9200.7000000000007</c:v>
                </c:pt>
                <c:pt idx="2973">
                  <c:v>9200.7000000000007</c:v>
                </c:pt>
                <c:pt idx="2974">
                  <c:v>9200.7000000000007</c:v>
                </c:pt>
                <c:pt idx="2975">
                  <c:v>9200.7000000000007</c:v>
                </c:pt>
                <c:pt idx="2976">
                  <c:v>9200.7000000000007</c:v>
                </c:pt>
                <c:pt idx="2977">
                  <c:v>9200.7000000000007</c:v>
                </c:pt>
                <c:pt idx="2978">
                  <c:v>9200.7000000000007</c:v>
                </c:pt>
                <c:pt idx="2979">
                  <c:v>9200.7000000000007</c:v>
                </c:pt>
                <c:pt idx="2980">
                  <c:v>9200.7000000000007</c:v>
                </c:pt>
                <c:pt idx="2981">
                  <c:v>9200.7000000000007</c:v>
                </c:pt>
                <c:pt idx="2982">
                  <c:v>9200.7000000000007</c:v>
                </c:pt>
                <c:pt idx="2983">
                  <c:v>9200.7000000000007</c:v>
                </c:pt>
                <c:pt idx="2984">
                  <c:v>9200.7000000000007</c:v>
                </c:pt>
                <c:pt idx="2985">
                  <c:v>9200.7000000000007</c:v>
                </c:pt>
                <c:pt idx="2986">
                  <c:v>9200.7000000000007</c:v>
                </c:pt>
                <c:pt idx="2987">
                  <c:v>9200.7000000000007</c:v>
                </c:pt>
                <c:pt idx="2988">
                  <c:v>9200.7000000000007</c:v>
                </c:pt>
                <c:pt idx="2989">
                  <c:v>9200.7000000000007</c:v>
                </c:pt>
                <c:pt idx="2990">
                  <c:v>9200.7000000000007</c:v>
                </c:pt>
                <c:pt idx="2991">
                  <c:v>9200.7000000000007</c:v>
                </c:pt>
                <c:pt idx="2992">
                  <c:v>9200.7000000000007</c:v>
                </c:pt>
                <c:pt idx="2993">
                  <c:v>9200.7000000000007</c:v>
                </c:pt>
                <c:pt idx="2994">
                  <c:v>9200.7999999999993</c:v>
                </c:pt>
                <c:pt idx="2995">
                  <c:v>9200.7999999999993</c:v>
                </c:pt>
                <c:pt idx="2996">
                  <c:v>9200.7999999999993</c:v>
                </c:pt>
                <c:pt idx="2997">
                  <c:v>9200.7999999999993</c:v>
                </c:pt>
                <c:pt idx="2998">
                  <c:v>9200.7999999999993</c:v>
                </c:pt>
                <c:pt idx="2999">
                  <c:v>9200.7999999999993</c:v>
                </c:pt>
                <c:pt idx="3000">
                  <c:v>9200.7999999999993</c:v>
                </c:pt>
                <c:pt idx="3001">
                  <c:v>9200.7999999999993</c:v>
                </c:pt>
                <c:pt idx="3002">
                  <c:v>9200.7999999999993</c:v>
                </c:pt>
                <c:pt idx="3003">
                  <c:v>9200.7999999999993</c:v>
                </c:pt>
                <c:pt idx="3004">
                  <c:v>9200.7999999999993</c:v>
                </c:pt>
                <c:pt idx="3005">
                  <c:v>9200.7999999999993</c:v>
                </c:pt>
                <c:pt idx="3006">
                  <c:v>9200.7999999999993</c:v>
                </c:pt>
                <c:pt idx="3007">
                  <c:v>9200.7999999999993</c:v>
                </c:pt>
                <c:pt idx="3008">
                  <c:v>9200.7999999999993</c:v>
                </c:pt>
                <c:pt idx="3009">
                  <c:v>9200.7999999999993</c:v>
                </c:pt>
                <c:pt idx="3010">
                  <c:v>9200.7999999999993</c:v>
                </c:pt>
                <c:pt idx="3011">
                  <c:v>9200.7999999999993</c:v>
                </c:pt>
                <c:pt idx="3012">
                  <c:v>9200.7999999999993</c:v>
                </c:pt>
                <c:pt idx="3013">
                  <c:v>9200.7999999999993</c:v>
                </c:pt>
                <c:pt idx="3014">
                  <c:v>9200.7999999999993</c:v>
                </c:pt>
                <c:pt idx="3015">
                  <c:v>9200.7999999999993</c:v>
                </c:pt>
                <c:pt idx="3016">
                  <c:v>9200.7999999999993</c:v>
                </c:pt>
                <c:pt idx="3017">
                  <c:v>9200.7999999999993</c:v>
                </c:pt>
                <c:pt idx="3018">
                  <c:v>9200.7999999999993</c:v>
                </c:pt>
                <c:pt idx="3019">
                  <c:v>9200.7999999999993</c:v>
                </c:pt>
                <c:pt idx="3020">
                  <c:v>9200.7999999999993</c:v>
                </c:pt>
                <c:pt idx="3021">
                  <c:v>9200.7999999999993</c:v>
                </c:pt>
                <c:pt idx="3022">
                  <c:v>9200.7999999999993</c:v>
                </c:pt>
                <c:pt idx="3023">
                  <c:v>9200.7999999999993</c:v>
                </c:pt>
                <c:pt idx="3024">
                  <c:v>9200.7999999999993</c:v>
                </c:pt>
                <c:pt idx="3025">
                  <c:v>9200.7999999999993</c:v>
                </c:pt>
                <c:pt idx="3026">
                  <c:v>9200.7999999999993</c:v>
                </c:pt>
                <c:pt idx="3027">
                  <c:v>9200.7999999999993</c:v>
                </c:pt>
                <c:pt idx="3028">
                  <c:v>9200.7999999999993</c:v>
                </c:pt>
                <c:pt idx="3029">
                  <c:v>9200.7999999999993</c:v>
                </c:pt>
                <c:pt idx="3030">
                  <c:v>9200.7999999999993</c:v>
                </c:pt>
                <c:pt idx="3031">
                  <c:v>9200.7999999999993</c:v>
                </c:pt>
                <c:pt idx="3032">
                  <c:v>9200.7999999999993</c:v>
                </c:pt>
                <c:pt idx="3033">
                  <c:v>9200.7999999999993</c:v>
                </c:pt>
                <c:pt idx="3034">
                  <c:v>9200.9</c:v>
                </c:pt>
                <c:pt idx="3035">
                  <c:v>9200.9</c:v>
                </c:pt>
                <c:pt idx="3036">
                  <c:v>9200.9</c:v>
                </c:pt>
                <c:pt idx="3037">
                  <c:v>9200.9</c:v>
                </c:pt>
                <c:pt idx="3038">
                  <c:v>9200.9</c:v>
                </c:pt>
                <c:pt idx="3039">
                  <c:v>9200.9</c:v>
                </c:pt>
                <c:pt idx="3040">
                  <c:v>9200.9</c:v>
                </c:pt>
                <c:pt idx="3041">
                  <c:v>9200.9</c:v>
                </c:pt>
                <c:pt idx="3042">
                  <c:v>9200.9</c:v>
                </c:pt>
                <c:pt idx="3043">
                  <c:v>9200.9</c:v>
                </c:pt>
                <c:pt idx="3044">
                  <c:v>9200.9</c:v>
                </c:pt>
                <c:pt idx="3045">
                  <c:v>9200.9</c:v>
                </c:pt>
                <c:pt idx="3046">
                  <c:v>9200.9</c:v>
                </c:pt>
                <c:pt idx="3047">
                  <c:v>9200.9</c:v>
                </c:pt>
                <c:pt idx="3048">
                  <c:v>9200.9</c:v>
                </c:pt>
                <c:pt idx="3049">
                  <c:v>9200.9</c:v>
                </c:pt>
                <c:pt idx="3050">
                  <c:v>9200.9</c:v>
                </c:pt>
                <c:pt idx="3051">
                  <c:v>9200.9</c:v>
                </c:pt>
                <c:pt idx="3052">
                  <c:v>9200.9</c:v>
                </c:pt>
                <c:pt idx="3053">
                  <c:v>9200.9</c:v>
                </c:pt>
                <c:pt idx="3054">
                  <c:v>9200.9</c:v>
                </c:pt>
                <c:pt idx="3055">
                  <c:v>9200.9</c:v>
                </c:pt>
                <c:pt idx="3056">
                  <c:v>9200.9</c:v>
                </c:pt>
                <c:pt idx="3057">
                  <c:v>9200.9</c:v>
                </c:pt>
                <c:pt idx="3058">
                  <c:v>9200.9</c:v>
                </c:pt>
                <c:pt idx="3059">
                  <c:v>9200.9</c:v>
                </c:pt>
                <c:pt idx="3060">
                  <c:v>9200.9</c:v>
                </c:pt>
                <c:pt idx="3061">
                  <c:v>9200.9</c:v>
                </c:pt>
                <c:pt idx="3062">
                  <c:v>9200.9</c:v>
                </c:pt>
                <c:pt idx="3063">
                  <c:v>9200.9</c:v>
                </c:pt>
                <c:pt idx="3064">
                  <c:v>9200.9</c:v>
                </c:pt>
                <c:pt idx="3065">
                  <c:v>9200.9</c:v>
                </c:pt>
                <c:pt idx="3066">
                  <c:v>9200.9</c:v>
                </c:pt>
                <c:pt idx="3067">
                  <c:v>9200.9</c:v>
                </c:pt>
                <c:pt idx="3068">
                  <c:v>9200.9</c:v>
                </c:pt>
                <c:pt idx="3069">
                  <c:v>9200.9</c:v>
                </c:pt>
                <c:pt idx="3070">
                  <c:v>9200.9</c:v>
                </c:pt>
                <c:pt idx="3071">
                  <c:v>9201</c:v>
                </c:pt>
                <c:pt idx="3072">
                  <c:v>9201</c:v>
                </c:pt>
                <c:pt idx="3073">
                  <c:v>9201</c:v>
                </c:pt>
                <c:pt idx="3074">
                  <c:v>9201.2999999999993</c:v>
                </c:pt>
                <c:pt idx="3075">
                  <c:v>9201.4</c:v>
                </c:pt>
                <c:pt idx="3076">
                  <c:v>9201.7999999999993</c:v>
                </c:pt>
                <c:pt idx="3077">
                  <c:v>9201.7999999999993</c:v>
                </c:pt>
                <c:pt idx="3078">
                  <c:v>9201.7999999999993</c:v>
                </c:pt>
                <c:pt idx="3079">
                  <c:v>9201.7999999999993</c:v>
                </c:pt>
                <c:pt idx="3080">
                  <c:v>9201.7999999999993</c:v>
                </c:pt>
                <c:pt idx="3081">
                  <c:v>9201.7999999999993</c:v>
                </c:pt>
                <c:pt idx="3082">
                  <c:v>9201.7999999999993</c:v>
                </c:pt>
                <c:pt idx="3083">
                  <c:v>9201.7999999999993</c:v>
                </c:pt>
                <c:pt idx="3084">
                  <c:v>9201.7999999999993</c:v>
                </c:pt>
                <c:pt idx="3085">
                  <c:v>9201.7999999999993</c:v>
                </c:pt>
                <c:pt idx="3086">
                  <c:v>9201.7999999999993</c:v>
                </c:pt>
                <c:pt idx="3087">
                  <c:v>9201.7999999999993</c:v>
                </c:pt>
                <c:pt idx="3088">
                  <c:v>9201.7999999999993</c:v>
                </c:pt>
                <c:pt idx="3089">
                  <c:v>9201.7999999999993</c:v>
                </c:pt>
                <c:pt idx="3090">
                  <c:v>9201.7999999999993</c:v>
                </c:pt>
                <c:pt idx="3091">
                  <c:v>9201.7999999999993</c:v>
                </c:pt>
                <c:pt idx="3092">
                  <c:v>9201.7999999999993</c:v>
                </c:pt>
                <c:pt idx="3093">
                  <c:v>9201.7999999999993</c:v>
                </c:pt>
                <c:pt idx="3094">
                  <c:v>9201.7999999999993</c:v>
                </c:pt>
                <c:pt idx="3095">
                  <c:v>9201.7999999999993</c:v>
                </c:pt>
                <c:pt idx="3096">
                  <c:v>9201.7999999999993</c:v>
                </c:pt>
                <c:pt idx="3097">
                  <c:v>9201.7999999999993</c:v>
                </c:pt>
                <c:pt idx="3098">
                  <c:v>9201.7999999999993</c:v>
                </c:pt>
                <c:pt idx="3099">
                  <c:v>9201.7999999999993</c:v>
                </c:pt>
                <c:pt idx="3100">
                  <c:v>9201.7999999999993</c:v>
                </c:pt>
                <c:pt idx="3101">
                  <c:v>9201.7999999999993</c:v>
                </c:pt>
                <c:pt idx="3102">
                  <c:v>9201.7999999999993</c:v>
                </c:pt>
                <c:pt idx="3103">
                  <c:v>9201.7999999999993</c:v>
                </c:pt>
                <c:pt idx="3104">
                  <c:v>9201.7999999999993</c:v>
                </c:pt>
                <c:pt idx="3105">
                  <c:v>9201.7999999999993</c:v>
                </c:pt>
                <c:pt idx="3106">
                  <c:v>9201.7999999999993</c:v>
                </c:pt>
                <c:pt idx="3107">
                  <c:v>9201.7999999999993</c:v>
                </c:pt>
                <c:pt idx="3108">
                  <c:v>9201.7999999999993</c:v>
                </c:pt>
                <c:pt idx="3109">
                  <c:v>9201.7999999999993</c:v>
                </c:pt>
                <c:pt idx="3110">
                  <c:v>9201.7999999999993</c:v>
                </c:pt>
                <c:pt idx="3111">
                  <c:v>9201.7999999999993</c:v>
                </c:pt>
                <c:pt idx="3112">
                  <c:v>9201.7999999999993</c:v>
                </c:pt>
                <c:pt idx="3113">
                  <c:v>9201.7999999999993</c:v>
                </c:pt>
                <c:pt idx="3114">
                  <c:v>9201.7999999999993</c:v>
                </c:pt>
                <c:pt idx="3115">
                  <c:v>9201.7999999999993</c:v>
                </c:pt>
                <c:pt idx="3116">
                  <c:v>9201.7999999999993</c:v>
                </c:pt>
                <c:pt idx="3117">
                  <c:v>9201.7999999999993</c:v>
                </c:pt>
                <c:pt idx="3118">
                  <c:v>9201.7999999999993</c:v>
                </c:pt>
                <c:pt idx="3119">
                  <c:v>9201.7999999999993</c:v>
                </c:pt>
                <c:pt idx="3120">
                  <c:v>9201.7999999999993</c:v>
                </c:pt>
                <c:pt idx="3121">
                  <c:v>9201.7999999999993</c:v>
                </c:pt>
                <c:pt idx="3122">
                  <c:v>9201.7999999999993</c:v>
                </c:pt>
                <c:pt idx="3123">
                  <c:v>9201.7999999999993</c:v>
                </c:pt>
                <c:pt idx="3124">
                  <c:v>9201.7999999999993</c:v>
                </c:pt>
                <c:pt idx="3125">
                  <c:v>9201.9</c:v>
                </c:pt>
                <c:pt idx="3126">
                  <c:v>9201.9</c:v>
                </c:pt>
                <c:pt idx="3127">
                  <c:v>9201.9</c:v>
                </c:pt>
                <c:pt idx="3128">
                  <c:v>9201.9</c:v>
                </c:pt>
                <c:pt idx="3129">
                  <c:v>9201.9</c:v>
                </c:pt>
                <c:pt idx="3130">
                  <c:v>9201.9</c:v>
                </c:pt>
                <c:pt idx="3131">
                  <c:v>9201.9</c:v>
                </c:pt>
                <c:pt idx="3132">
                  <c:v>9201.9</c:v>
                </c:pt>
                <c:pt idx="3133">
                  <c:v>9201.9</c:v>
                </c:pt>
                <c:pt idx="3134">
                  <c:v>9201.9</c:v>
                </c:pt>
                <c:pt idx="3135">
                  <c:v>9201.9</c:v>
                </c:pt>
                <c:pt idx="3136">
                  <c:v>9201.9</c:v>
                </c:pt>
                <c:pt idx="3137">
                  <c:v>9201.9</c:v>
                </c:pt>
                <c:pt idx="3138">
                  <c:v>9201.9</c:v>
                </c:pt>
                <c:pt idx="3139">
                  <c:v>9201.9</c:v>
                </c:pt>
                <c:pt idx="3140">
                  <c:v>9201.9</c:v>
                </c:pt>
                <c:pt idx="3141">
                  <c:v>9202.2000000000007</c:v>
                </c:pt>
                <c:pt idx="3142">
                  <c:v>9202.2000000000007</c:v>
                </c:pt>
                <c:pt idx="3143">
                  <c:v>9202.2000000000007</c:v>
                </c:pt>
                <c:pt idx="3144">
                  <c:v>9202.2000000000007</c:v>
                </c:pt>
                <c:pt idx="3145">
                  <c:v>9202.2999999999993</c:v>
                </c:pt>
                <c:pt idx="3146">
                  <c:v>9202.2999999999993</c:v>
                </c:pt>
                <c:pt idx="3147">
                  <c:v>9202.2999999999993</c:v>
                </c:pt>
                <c:pt idx="3148">
                  <c:v>9202.2999999999993</c:v>
                </c:pt>
                <c:pt idx="3149">
                  <c:v>9202.2999999999993</c:v>
                </c:pt>
                <c:pt idx="3150">
                  <c:v>9202.2999999999993</c:v>
                </c:pt>
                <c:pt idx="3151">
                  <c:v>9202.2999999999993</c:v>
                </c:pt>
                <c:pt idx="3152">
                  <c:v>9202.2999999999993</c:v>
                </c:pt>
                <c:pt idx="3153">
                  <c:v>9202.2999999999993</c:v>
                </c:pt>
                <c:pt idx="3154">
                  <c:v>9202.2999999999993</c:v>
                </c:pt>
                <c:pt idx="3155">
                  <c:v>9202.2999999999993</c:v>
                </c:pt>
                <c:pt idx="3156">
                  <c:v>9202.2999999999993</c:v>
                </c:pt>
                <c:pt idx="3157">
                  <c:v>9202.2999999999993</c:v>
                </c:pt>
                <c:pt idx="3158">
                  <c:v>9202.2999999999993</c:v>
                </c:pt>
                <c:pt idx="3159">
                  <c:v>9202.2999999999993</c:v>
                </c:pt>
                <c:pt idx="3160">
                  <c:v>9202.2999999999993</c:v>
                </c:pt>
                <c:pt idx="3161">
                  <c:v>9202.2999999999993</c:v>
                </c:pt>
                <c:pt idx="3162">
                  <c:v>9202.2999999999993</c:v>
                </c:pt>
                <c:pt idx="3163">
                  <c:v>9202.2999999999993</c:v>
                </c:pt>
                <c:pt idx="3164">
                  <c:v>9202.2999999999993</c:v>
                </c:pt>
                <c:pt idx="3165">
                  <c:v>9202.2999999999993</c:v>
                </c:pt>
                <c:pt idx="3166">
                  <c:v>9202.2999999999993</c:v>
                </c:pt>
                <c:pt idx="3167">
                  <c:v>9202.2999999999993</c:v>
                </c:pt>
                <c:pt idx="3168">
                  <c:v>9202.2999999999993</c:v>
                </c:pt>
                <c:pt idx="3169">
                  <c:v>9202.2999999999993</c:v>
                </c:pt>
                <c:pt idx="3170">
                  <c:v>9202.2999999999993</c:v>
                </c:pt>
                <c:pt idx="3171">
                  <c:v>9202.2999999999993</c:v>
                </c:pt>
                <c:pt idx="3172">
                  <c:v>9202.4</c:v>
                </c:pt>
                <c:pt idx="3173">
                  <c:v>9202.4</c:v>
                </c:pt>
                <c:pt idx="3174">
                  <c:v>9202.4</c:v>
                </c:pt>
                <c:pt idx="3175">
                  <c:v>9202.4</c:v>
                </c:pt>
                <c:pt idx="3176">
                  <c:v>9202.4</c:v>
                </c:pt>
                <c:pt idx="3177">
                  <c:v>9202.4</c:v>
                </c:pt>
                <c:pt idx="3178">
                  <c:v>9202.4</c:v>
                </c:pt>
                <c:pt idx="3179">
                  <c:v>9202.4</c:v>
                </c:pt>
                <c:pt idx="3180">
                  <c:v>9202.4</c:v>
                </c:pt>
                <c:pt idx="3181">
                  <c:v>9202.4</c:v>
                </c:pt>
                <c:pt idx="3182">
                  <c:v>9202.4</c:v>
                </c:pt>
                <c:pt idx="3183">
                  <c:v>9202.4</c:v>
                </c:pt>
                <c:pt idx="3184">
                  <c:v>9202.4</c:v>
                </c:pt>
                <c:pt idx="3185">
                  <c:v>9202.4</c:v>
                </c:pt>
                <c:pt idx="3186">
                  <c:v>9202.4</c:v>
                </c:pt>
                <c:pt idx="3187">
                  <c:v>9202.4</c:v>
                </c:pt>
                <c:pt idx="3188">
                  <c:v>9202.4</c:v>
                </c:pt>
                <c:pt idx="3189">
                  <c:v>9202.4</c:v>
                </c:pt>
                <c:pt idx="3190">
                  <c:v>9202.4</c:v>
                </c:pt>
                <c:pt idx="3191">
                  <c:v>9202.4</c:v>
                </c:pt>
                <c:pt idx="3192">
                  <c:v>9202.4</c:v>
                </c:pt>
                <c:pt idx="3193">
                  <c:v>9202.4</c:v>
                </c:pt>
                <c:pt idx="3194">
                  <c:v>9202.4</c:v>
                </c:pt>
                <c:pt idx="3195">
                  <c:v>9202.4</c:v>
                </c:pt>
                <c:pt idx="3196">
                  <c:v>9202.4</c:v>
                </c:pt>
                <c:pt idx="3197">
                  <c:v>9202.4</c:v>
                </c:pt>
                <c:pt idx="3198">
                  <c:v>9202.4</c:v>
                </c:pt>
                <c:pt idx="3199">
                  <c:v>9202.4</c:v>
                </c:pt>
                <c:pt idx="3200">
                  <c:v>9202.4</c:v>
                </c:pt>
                <c:pt idx="3201">
                  <c:v>9202.5</c:v>
                </c:pt>
                <c:pt idx="3202">
                  <c:v>9202.5</c:v>
                </c:pt>
                <c:pt idx="3203">
                  <c:v>9202.5</c:v>
                </c:pt>
                <c:pt idx="3204">
                  <c:v>9202.5</c:v>
                </c:pt>
                <c:pt idx="3205">
                  <c:v>9202.5</c:v>
                </c:pt>
                <c:pt idx="3206">
                  <c:v>9202.5</c:v>
                </c:pt>
                <c:pt idx="3207">
                  <c:v>9202.5</c:v>
                </c:pt>
                <c:pt idx="3208">
                  <c:v>9202.5</c:v>
                </c:pt>
                <c:pt idx="3209">
                  <c:v>9202.5</c:v>
                </c:pt>
                <c:pt idx="3210">
                  <c:v>9202.5</c:v>
                </c:pt>
                <c:pt idx="3211">
                  <c:v>9202.5</c:v>
                </c:pt>
                <c:pt idx="3212">
                  <c:v>9202.5</c:v>
                </c:pt>
                <c:pt idx="3213">
                  <c:v>9202.6</c:v>
                </c:pt>
                <c:pt idx="3214">
                  <c:v>9202.6</c:v>
                </c:pt>
                <c:pt idx="3215">
                  <c:v>9202.6</c:v>
                </c:pt>
                <c:pt idx="3216">
                  <c:v>9202.6</c:v>
                </c:pt>
                <c:pt idx="3217">
                  <c:v>9202.6</c:v>
                </c:pt>
                <c:pt idx="3218">
                  <c:v>9202.6</c:v>
                </c:pt>
                <c:pt idx="3219">
                  <c:v>9202.6</c:v>
                </c:pt>
                <c:pt idx="3220">
                  <c:v>9202.6</c:v>
                </c:pt>
                <c:pt idx="3221">
                  <c:v>9202.6</c:v>
                </c:pt>
                <c:pt idx="3222">
                  <c:v>9202.6</c:v>
                </c:pt>
                <c:pt idx="3223">
                  <c:v>9202.6</c:v>
                </c:pt>
                <c:pt idx="3224">
                  <c:v>9202.6</c:v>
                </c:pt>
                <c:pt idx="3225">
                  <c:v>9202.6</c:v>
                </c:pt>
                <c:pt idx="3226">
                  <c:v>9202.6</c:v>
                </c:pt>
                <c:pt idx="3227">
                  <c:v>9202.6</c:v>
                </c:pt>
                <c:pt idx="3228">
                  <c:v>9202.6</c:v>
                </c:pt>
                <c:pt idx="3229">
                  <c:v>9202.6</c:v>
                </c:pt>
                <c:pt idx="3230">
                  <c:v>9202.6</c:v>
                </c:pt>
                <c:pt idx="3231">
                  <c:v>9202.6</c:v>
                </c:pt>
                <c:pt idx="3232">
                  <c:v>9202.6</c:v>
                </c:pt>
                <c:pt idx="3233">
                  <c:v>9202.6</c:v>
                </c:pt>
                <c:pt idx="3234">
                  <c:v>9202.6</c:v>
                </c:pt>
                <c:pt idx="3235">
                  <c:v>9202.6</c:v>
                </c:pt>
                <c:pt idx="3236">
                  <c:v>9202.6</c:v>
                </c:pt>
                <c:pt idx="3237">
                  <c:v>9202.6</c:v>
                </c:pt>
                <c:pt idx="3238">
                  <c:v>9202.6</c:v>
                </c:pt>
                <c:pt idx="3239">
                  <c:v>9202.6</c:v>
                </c:pt>
                <c:pt idx="3240">
                  <c:v>9202.6</c:v>
                </c:pt>
                <c:pt idx="3241">
                  <c:v>9202.6</c:v>
                </c:pt>
                <c:pt idx="3242">
                  <c:v>9202.6</c:v>
                </c:pt>
                <c:pt idx="3243">
                  <c:v>9202.6</c:v>
                </c:pt>
                <c:pt idx="3244">
                  <c:v>9202.6</c:v>
                </c:pt>
                <c:pt idx="3245">
                  <c:v>9202.6</c:v>
                </c:pt>
                <c:pt idx="3246">
                  <c:v>9202.6</c:v>
                </c:pt>
                <c:pt idx="3247">
                  <c:v>9202.6</c:v>
                </c:pt>
                <c:pt idx="3248">
                  <c:v>9202.6</c:v>
                </c:pt>
                <c:pt idx="3249">
                  <c:v>9202.6</c:v>
                </c:pt>
                <c:pt idx="3250">
                  <c:v>9202.6</c:v>
                </c:pt>
                <c:pt idx="3251">
                  <c:v>9202.6</c:v>
                </c:pt>
                <c:pt idx="3252">
                  <c:v>9202.6</c:v>
                </c:pt>
                <c:pt idx="3253">
                  <c:v>9202.6</c:v>
                </c:pt>
                <c:pt idx="3254">
                  <c:v>9202.6</c:v>
                </c:pt>
                <c:pt idx="3255">
                  <c:v>9202.6</c:v>
                </c:pt>
                <c:pt idx="3256">
                  <c:v>9202.6</c:v>
                </c:pt>
                <c:pt idx="3257">
                  <c:v>9202.6</c:v>
                </c:pt>
                <c:pt idx="3258">
                  <c:v>9202.6</c:v>
                </c:pt>
                <c:pt idx="3259">
                  <c:v>9202.6</c:v>
                </c:pt>
                <c:pt idx="3260">
                  <c:v>9202.6</c:v>
                </c:pt>
                <c:pt idx="3261">
                  <c:v>9202.6</c:v>
                </c:pt>
                <c:pt idx="3262">
                  <c:v>9202.6</c:v>
                </c:pt>
                <c:pt idx="3263">
                  <c:v>9202.6</c:v>
                </c:pt>
                <c:pt idx="3264">
                  <c:v>9202.6</c:v>
                </c:pt>
                <c:pt idx="3265">
                  <c:v>9202.6</c:v>
                </c:pt>
                <c:pt idx="3266">
                  <c:v>9202.6</c:v>
                </c:pt>
                <c:pt idx="3267">
                  <c:v>9202.6</c:v>
                </c:pt>
                <c:pt idx="3268">
                  <c:v>9202.6</c:v>
                </c:pt>
                <c:pt idx="3269">
                  <c:v>9202.6</c:v>
                </c:pt>
                <c:pt idx="3270">
                  <c:v>9202.6</c:v>
                </c:pt>
                <c:pt idx="3271">
                  <c:v>9202.6</c:v>
                </c:pt>
                <c:pt idx="3272">
                  <c:v>9202.6</c:v>
                </c:pt>
                <c:pt idx="3273">
                  <c:v>9202.6</c:v>
                </c:pt>
                <c:pt idx="3274">
                  <c:v>9202.6</c:v>
                </c:pt>
                <c:pt idx="3275">
                  <c:v>9202.6</c:v>
                </c:pt>
                <c:pt idx="3276">
                  <c:v>9202.6</c:v>
                </c:pt>
                <c:pt idx="3277">
                  <c:v>9202.6</c:v>
                </c:pt>
                <c:pt idx="3278">
                  <c:v>9202.6</c:v>
                </c:pt>
                <c:pt idx="3279">
                  <c:v>9202.6</c:v>
                </c:pt>
                <c:pt idx="3280">
                  <c:v>9202.6</c:v>
                </c:pt>
                <c:pt idx="3281">
                  <c:v>9202.6</c:v>
                </c:pt>
                <c:pt idx="3282">
                  <c:v>9202.6</c:v>
                </c:pt>
                <c:pt idx="3283">
                  <c:v>9202.6</c:v>
                </c:pt>
                <c:pt idx="3284">
                  <c:v>9202.6</c:v>
                </c:pt>
                <c:pt idx="3285">
                  <c:v>9202.6</c:v>
                </c:pt>
                <c:pt idx="3286">
                  <c:v>9202.6</c:v>
                </c:pt>
                <c:pt idx="3287">
                  <c:v>9202.6</c:v>
                </c:pt>
                <c:pt idx="3288">
                  <c:v>9202.6</c:v>
                </c:pt>
                <c:pt idx="3289">
                  <c:v>9202.6</c:v>
                </c:pt>
                <c:pt idx="3290">
                  <c:v>9202.6</c:v>
                </c:pt>
                <c:pt idx="3291">
                  <c:v>9202.6</c:v>
                </c:pt>
                <c:pt idx="3292">
                  <c:v>9202.6</c:v>
                </c:pt>
                <c:pt idx="3293">
                  <c:v>9202.6</c:v>
                </c:pt>
                <c:pt idx="3294">
                  <c:v>9202.6</c:v>
                </c:pt>
                <c:pt idx="3295">
                  <c:v>9202.6</c:v>
                </c:pt>
                <c:pt idx="3296">
                  <c:v>9202.6</c:v>
                </c:pt>
                <c:pt idx="3297">
                  <c:v>9202.6</c:v>
                </c:pt>
                <c:pt idx="3298">
                  <c:v>9202.6</c:v>
                </c:pt>
                <c:pt idx="3299">
                  <c:v>9202.6</c:v>
                </c:pt>
                <c:pt idx="3300">
                  <c:v>9202.6</c:v>
                </c:pt>
                <c:pt idx="3301">
                  <c:v>9202.6</c:v>
                </c:pt>
                <c:pt idx="3302">
                  <c:v>9202.6</c:v>
                </c:pt>
                <c:pt idx="3303">
                  <c:v>9202.6</c:v>
                </c:pt>
                <c:pt idx="3304">
                  <c:v>9202.6</c:v>
                </c:pt>
                <c:pt idx="3305">
                  <c:v>9202.6</c:v>
                </c:pt>
                <c:pt idx="3306">
                  <c:v>9202.6</c:v>
                </c:pt>
                <c:pt idx="3307">
                  <c:v>9202.6</c:v>
                </c:pt>
                <c:pt idx="3308">
                  <c:v>9202.6</c:v>
                </c:pt>
                <c:pt idx="3309">
                  <c:v>9202.6</c:v>
                </c:pt>
                <c:pt idx="3310">
                  <c:v>9202.6</c:v>
                </c:pt>
                <c:pt idx="3311">
                  <c:v>9202.6</c:v>
                </c:pt>
                <c:pt idx="3312">
                  <c:v>9202.6</c:v>
                </c:pt>
                <c:pt idx="3313">
                  <c:v>9202.6</c:v>
                </c:pt>
                <c:pt idx="3314">
                  <c:v>9202.6</c:v>
                </c:pt>
                <c:pt idx="3315">
                  <c:v>9202.6</c:v>
                </c:pt>
                <c:pt idx="3316">
                  <c:v>9202.6</c:v>
                </c:pt>
                <c:pt idx="3317">
                  <c:v>9202.6</c:v>
                </c:pt>
                <c:pt idx="3318">
                  <c:v>9202.6</c:v>
                </c:pt>
                <c:pt idx="3319">
                  <c:v>9202.6</c:v>
                </c:pt>
                <c:pt idx="3320">
                  <c:v>9202.6</c:v>
                </c:pt>
                <c:pt idx="3321">
                  <c:v>9202.6</c:v>
                </c:pt>
                <c:pt idx="3322">
                  <c:v>9202.6</c:v>
                </c:pt>
                <c:pt idx="3323">
                  <c:v>9202.6</c:v>
                </c:pt>
                <c:pt idx="3324">
                  <c:v>9202.6</c:v>
                </c:pt>
                <c:pt idx="3325">
                  <c:v>9202.6</c:v>
                </c:pt>
                <c:pt idx="3326">
                  <c:v>9202.6</c:v>
                </c:pt>
                <c:pt idx="3327">
                  <c:v>9202.6</c:v>
                </c:pt>
                <c:pt idx="3328">
                  <c:v>9202.6</c:v>
                </c:pt>
                <c:pt idx="3329">
                  <c:v>9202.6</c:v>
                </c:pt>
                <c:pt idx="3330">
                  <c:v>9202.6</c:v>
                </c:pt>
                <c:pt idx="3331">
                  <c:v>9202.6</c:v>
                </c:pt>
                <c:pt idx="3332">
                  <c:v>9202.6</c:v>
                </c:pt>
                <c:pt idx="3333">
                  <c:v>9202.6</c:v>
                </c:pt>
                <c:pt idx="3334">
                  <c:v>9202.6</c:v>
                </c:pt>
                <c:pt idx="3335">
                  <c:v>9202.6</c:v>
                </c:pt>
                <c:pt idx="3336">
                  <c:v>9202.6</c:v>
                </c:pt>
                <c:pt idx="3337">
                  <c:v>9202.6</c:v>
                </c:pt>
                <c:pt idx="3338">
                  <c:v>9202.6</c:v>
                </c:pt>
                <c:pt idx="3339">
                  <c:v>9202.6</c:v>
                </c:pt>
                <c:pt idx="3340">
                  <c:v>9202.6</c:v>
                </c:pt>
                <c:pt idx="3341">
                  <c:v>9202.6</c:v>
                </c:pt>
                <c:pt idx="3342">
                  <c:v>9202.6</c:v>
                </c:pt>
                <c:pt idx="3343">
                  <c:v>9202.6</c:v>
                </c:pt>
                <c:pt idx="3344">
                  <c:v>9202.6</c:v>
                </c:pt>
                <c:pt idx="3345">
                  <c:v>9202.6</c:v>
                </c:pt>
                <c:pt idx="3346">
                  <c:v>9202.6</c:v>
                </c:pt>
                <c:pt idx="3347">
                  <c:v>9202.6</c:v>
                </c:pt>
                <c:pt idx="3348">
                  <c:v>9202.6</c:v>
                </c:pt>
                <c:pt idx="3349">
                  <c:v>9202.6</c:v>
                </c:pt>
                <c:pt idx="3350">
                  <c:v>9202.6</c:v>
                </c:pt>
                <c:pt idx="3351">
                  <c:v>9202.6</c:v>
                </c:pt>
                <c:pt idx="3352">
                  <c:v>9202.6</c:v>
                </c:pt>
                <c:pt idx="3353">
                  <c:v>9202.6</c:v>
                </c:pt>
                <c:pt idx="3354">
                  <c:v>9202.6</c:v>
                </c:pt>
                <c:pt idx="3355">
                  <c:v>9202.6</c:v>
                </c:pt>
                <c:pt idx="3356">
                  <c:v>9202.6</c:v>
                </c:pt>
                <c:pt idx="3357">
                  <c:v>9202.6</c:v>
                </c:pt>
                <c:pt idx="3358">
                  <c:v>9202.6</c:v>
                </c:pt>
                <c:pt idx="3359">
                  <c:v>9202.6</c:v>
                </c:pt>
                <c:pt idx="3360">
                  <c:v>9202.6</c:v>
                </c:pt>
                <c:pt idx="3361">
                  <c:v>9202.6</c:v>
                </c:pt>
                <c:pt idx="3362">
                  <c:v>9202.6</c:v>
                </c:pt>
                <c:pt idx="3363">
                  <c:v>9202.6</c:v>
                </c:pt>
                <c:pt idx="3364">
                  <c:v>9202.6</c:v>
                </c:pt>
                <c:pt idx="3365">
                  <c:v>9202.6</c:v>
                </c:pt>
                <c:pt idx="3366">
                  <c:v>9202.6</c:v>
                </c:pt>
                <c:pt idx="3367">
                  <c:v>9202.6</c:v>
                </c:pt>
                <c:pt idx="3368">
                  <c:v>9202.6</c:v>
                </c:pt>
                <c:pt idx="3369">
                  <c:v>9202.6</c:v>
                </c:pt>
                <c:pt idx="3370">
                  <c:v>9202.6</c:v>
                </c:pt>
                <c:pt idx="3371">
                  <c:v>9202.6</c:v>
                </c:pt>
                <c:pt idx="3372">
                  <c:v>9202.6</c:v>
                </c:pt>
                <c:pt idx="3373">
                  <c:v>9202.6</c:v>
                </c:pt>
                <c:pt idx="3374">
                  <c:v>9202.6</c:v>
                </c:pt>
                <c:pt idx="3375">
                  <c:v>9202.6</c:v>
                </c:pt>
                <c:pt idx="3376">
                  <c:v>9202.6</c:v>
                </c:pt>
                <c:pt idx="3377">
                  <c:v>9202.6</c:v>
                </c:pt>
                <c:pt idx="3378">
                  <c:v>9202.6</c:v>
                </c:pt>
                <c:pt idx="3379">
                  <c:v>9202.6</c:v>
                </c:pt>
                <c:pt idx="3380">
                  <c:v>9202.6</c:v>
                </c:pt>
                <c:pt idx="3381">
                  <c:v>9202.6</c:v>
                </c:pt>
                <c:pt idx="3382">
                  <c:v>9202.6</c:v>
                </c:pt>
                <c:pt idx="3383">
                  <c:v>9202.6</c:v>
                </c:pt>
                <c:pt idx="3384">
                  <c:v>9202.6</c:v>
                </c:pt>
                <c:pt idx="3385">
                  <c:v>9202.6</c:v>
                </c:pt>
                <c:pt idx="3386">
                  <c:v>9202.6</c:v>
                </c:pt>
                <c:pt idx="3387">
                  <c:v>9202.6</c:v>
                </c:pt>
                <c:pt idx="3388">
                  <c:v>9202.6</c:v>
                </c:pt>
                <c:pt idx="3389">
                  <c:v>9202.6</c:v>
                </c:pt>
                <c:pt idx="3390">
                  <c:v>9202.6</c:v>
                </c:pt>
                <c:pt idx="3391">
                  <c:v>9202.6</c:v>
                </c:pt>
                <c:pt idx="3392">
                  <c:v>9202.6</c:v>
                </c:pt>
                <c:pt idx="3393">
                  <c:v>9202.6</c:v>
                </c:pt>
                <c:pt idx="3394">
                  <c:v>9202.6</c:v>
                </c:pt>
                <c:pt idx="3395">
                  <c:v>9202.6</c:v>
                </c:pt>
                <c:pt idx="3396">
                  <c:v>9202.6</c:v>
                </c:pt>
                <c:pt idx="3397">
                  <c:v>9202.6</c:v>
                </c:pt>
                <c:pt idx="3398">
                  <c:v>9202.6</c:v>
                </c:pt>
                <c:pt idx="3399">
                  <c:v>9202.6</c:v>
                </c:pt>
                <c:pt idx="3400">
                  <c:v>9202.6</c:v>
                </c:pt>
                <c:pt idx="3401">
                  <c:v>9202.6</c:v>
                </c:pt>
                <c:pt idx="3402">
                  <c:v>9202.6</c:v>
                </c:pt>
                <c:pt idx="3403">
                  <c:v>9202.6</c:v>
                </c:pt>
                <c:pt idx="3404">
                  <c:v>9202.6</c:v>
                </c:pt>
                <c:pt idx="3405">
                  <c:v>9202.6</c:v>
                </c:pt>
                <c:pt idx="3406">
                  <c:v>9202.6</c:v>
                </c:pt>
                <c:pt idx="3407">
                  <c:v>9202.6</c:v>
                </c:pt>
                <c:pt idx="3408">
                  <c:v>9202.6</c:v>
                </c:pt>
                <c:pt idx="3409">
                  <c:v>9202.6</c:v>
                </c:pt>
                <c:pt idx="3410">
                  <c:v>9202.6</c:v>
                </c:pt>
                <c:pt idx="3411">
                  <c:v>9202.6</c:v>
                </c:pt>
                <c:pt idx="3412">
                  <c:v>9202.6</c:v>
                </c:pt>
                <c:pt idx="3413">
                  <c:v>9202.6</c:v>
                </c:pt>
                <c:pt idx="3414">
                  <c:v>9202.6</c:v>
                </c:pt>
                <c:pt idx="3415">
                  <c:v>9202.6</c:v>
                </c:pt>
                <c:pt idx="3416">
                  <c:v>9202.6</c:v>
                </c:pt>
                <c:pt idx="3417">
                  <c:v>9202.6</c:v>
                </c:pt>
                <c:pt idx="3418">
                  <c:v>9202.6</c:v>
                </c:pt>
                <c:pt idx="3419">
                  <c:v>9202.6</c:v>
                </c:pt>
                <c:pt idx="3420">
                  <c:v>9202.6</c:v>
                </c:pt>
                <c:pt idx="3421">
                  <c:v>9202.6</c:v>
                </c:pt>
                <c:pt idx="3422">
                  <c:v>9202.6</c:v>
                </c:pt>
                <c:pt idx="3423">
                  <c:v>9202.6</c:v>
                </c:pt>
                <c:pt idx="3424">
                  <c:v>9202.6</c:v>
                </c:pt>
                <c:pt idx="3425">
                  <c:v>9202.6</c:v>
                </c:pt>
                <c:pt idx="3426">
                  <c:v>9202.6</c:v>
                </c:pt>
                <c:pt idx="3427">
                  <c:v>9202.6</c:v>
                </c:pt>
                <c:pt idx="3428">
                  <c:v>9202.6</c:v>
                </c:pt>
                <c:pt idx="3429">
                  <c:v>9202.6</c:v>
                </c:pt>
                <c:pt idx="3430">
                  <c:v>9202.6</c:v>
                </c:pt>
                <c:pt idx="3431">
                  <c:v>9202.6</c:v>
                </c:pt>
                <c:pt idx="3432">
                  <c:v>9202.6</c:v>
                </c:pt>
                <c:pt idx="3433">
                  <c:v>9202.6</c:v>
                </c:pt>
                <c:pt idx="3434">
                  <c:v>9202.6</c:v>
                </c:pt>
                <c:pt idx="3435">
                  <c:v>9202.6</c:v>
                </c:pt>
                <c:pt idx="3436">
                  <c:v>9202.6</c:v>
                </c:pt>
                <c:pt idx="3437">
                  <c:v>9202.6</c:v>
                </c:pt>
                <c:pt idx="3438">
                  <c:v>9202.6</c:v>
                </c:pt>
                <c:pt idx="3439">
                  <c:v>9202.6</c:v>
                </c:pt>
                <c:pt idx="3440">
                  <c:v>9202.6</c:v>
                </c:pt>
                <c:pt idx="3441">
                  <c:v>9202.6</c:v>
                </c:pt>
                <c:pt idx="3442">
                  <c:v>9202.6</c:v>
                </c:pt>
                <c:pt idx="3443">
                  <c:v>9202.6</c:v>
                </c:pt>
                <c:pt idx="3444">
                  <c:v>9202.6</c:v>
                </c:pt>
                <c:pt idx="3445">
                  <c:v>9202.6</c:v>
                </c:pt>
                <c:pt idx="3446">
                  <c:v>9202.6</c:v>
                </c:pt>
                <c:pt idx="3447">
                  <c:v>9202.6</c:v>
                </c:pt>
                <c:pt idx="3448">
                  <c:v>9202.6</c:v>
                </c:pt>
                <c:pt idx="3449">
                  <c:v>9202.6</c:v>
                </c:pt>
                <c:pt idx="3450">
                  <c:v>9202.6</c:v>
                </c:pt>
                <c:pt idx="3451">
                  <c:v>9202.6</c:v>
                </c:pt>
                <c:pt idx="3452">
                  <c:v>9202.6</c:v>
                </c:pt>
                <c:pt idx="3453">
                  <c:v>9202.6</c:v>
                </c:pt>
                <c:pt idx="3454">
                  <c:v>9202.6</c:v>
                </c:pt>
                <c:pt idx="3455">
                  <c:v>9202.6</c:v>
                </c:pt>
                <c:pt idx="3456">
                  <c:v>9202.6</c:v>
                </c:pt>
                <c:pt idx="3457">
                  <c:v>9202.6</c:v>
                </c:pt>
                <c:pt idx="3458">
                  <c:v>9202.6</c:v>
                </c:pt>
                <c:pt idx="3459">
                  <c:v>9202.6</c:v>
                </c:pt>
                <c:pt idx="3460">
                  <c:v>9202.6</c:v>
                </c:pt>
                <c:pt idx="3461">
                  <c:v>9202.6</c:v>
                </c:pt>
                <c:pt idx="3462">
                  <c:v>9202.6</c:v>
                </c:pt>
                <c:pt idx="3463">
                  <c:v>9202.6</c:v>
                </c:pt>
                <c:pt idx="3464">
                  <c:v>9202.6</c:v>
                </c:pt>
                <c:pt idx="3465">
                  <c:v>9202.6</c:v>
                </c:pt>
                <c:pt idx="3466">
                  <c:v>9202.6</c:v>
                </c:pt>
                <c:pt idx="3467">
                  <c:v>9202.6</c:v>
                </c:pt>
                <c:pt idx="3468">
                  <c:v>9202.6</c:v>
                </c:pt>
                <c:pt idx="3469">
                  <c:v>9202.6</c:v>
                </c:pt>
                <c:pt idx="3470">
                  <c:v>9202.6</c:v>
                </c:pt>
                <c:pt idx="3471">
                  <c:v>9202.6</c:v>
                </c:pt>
                <c:pt idx="3472">
                  <c:v>9202.6</c:v>
                </c:pt>
                <c:pt idx="3473">
                  <c:v>9202.6</c:v>
                </c:pt>
                <c:pt idx="3474">
                  <c:v>9202.6</c:v>
                </c:pt>
                <c:pt idx="3475">
                  <c:v>9202.6</c:v>
                </c:pt>
                <c:pt idx="3476">
                  <c:v>9202.6</c:v>
                </c:pt>
                <c:pt idx="3477">
                  <c:v>9202.6</c:v>
                </c:pt>
                <c:pt idx="3478">
                  <c:v>9202.6</c:v>
                </c:pt>
                <c:pt idx="3479">
                  <c:v>9202.6</c:v>
                </c:pt>
                <c:pt idx="3480">
                  <c:v>9202.6</c:v>
                </c:pt>
                <c:pt idx="3481">
                  <c:v>9202.6</c:v>
                </c:pt>
                <c:pt idx="3482">
                  <c:v>9202.6</c:v>
                </c:pt>
                <c:pt idx="3483">
                  <c:v>9202.6</c:v>
                </c:pt>
                <c:pt idx="3484">
                  <c:v>9202.6</c:v>
                </c:pt>
                <c:pt idx="3485">
                  <c:v>9202.6</c:v>
                </c:pt>
                <c:pt idx="3486">
                  <c:v>9202.6</c:v>
                </c:pt>
                <c:pt idx="3487">
                  <c:v>9202.6</c:v>
                </c:pt>
                <c:pt idx="3488">
                  <c:v>9202.6</c:v>
                </c:pt>
                <c:pt idx="3489">
                  <c:v>9202.6</c:v>
                </c:pt>
                <c:pt idx="3490">
                  <c:v>9202.6</c:v>
                </c:pt>
                <c:pt idx="3491">
                  <c:v>9202.6</c:v>
                </c:pt>
                <c:pt idx="3492">
                  <c:v>9202.6</c:v>
                </c:pt>
                <c:pt idx="3493">
                  <c:v>9202.6</c:v>
                </c:pt>
                <c:pt idx="3494">
                  <c:v>9202.6</c:v>
                </c:pt>
                <c:pt idx="3495">
                  <c:v>9202.6</c:v>
                </c:pt>
                <c:pt idx="3496">
                  <c:v>9202.6</c:v>
                </c:pt>
                <c:pt idx="3497">
                  <c:v>9202.6</c:v>
                </c:pt>
                <c:pt idx="3498">
                  <c:v>9202.6</c:v>
                </c:pt>
                <c:pt idx="3499">
                  <c:v>9202.6</c:v>
                </c:pt>
                <c:pt idx="3500">
                  <c:v>9202.6</c:v>
                </c:pt>
                <c:pt idx="3501">
                  <c:v>9202.6</c:v>
                </c:pt>
                <c:pt idx="3502">
                  <c:v>9202.6</c:v>
                </c:pt>
                <c:pt idx="3503">
                  <c:v>9202.6</c:v>
                </c:pt>
                <c:pt idx="3504">
                  <c:v>9202.6</c:v>
                </c:pt>
                <c:pt idx="3505">
                  <c:v>9202.6</c:v>
                </c:pt>
                <c:pt idx="3506">
                  <c:v>9202.6</c:v>
                </c:pt>
                <c:pt idx="3507">
                  <c:v>9202.6</c:v>
                </c:pt>
                <c:pt idx="3508">
                  <c:v>9202.6</c:v>
                </c:pt>
                <c:pt idx="3509">
                  <c:v>9202.6</c:v>
                </c:pt>
                <c:pt idx="3510">
                  <c:v>9202.6</c:v>
                </c:pt>
                <c:pt idx="3511">
                  <c:v>9202.6</c:v>
                </c:pt>
                <c:pt idx="3512">
                  <c:v>9202.6</c:v>
                </c:pt>
                <c:pt idx="3513">
                  <c:v>9202.6</c:v>
                </c:pt>
                <c:pt idx="3514">
                  <c:v>9202.6</c:v>
                </c:pt>
                <c:pt idx="3515">
                  <c:v>9202.6</c:v>
                </c:pt>
                <c:pt idx="3516">
                  <c:v>9202.6</c:v>
                </c:pt>
                <c:pt idx="3517">
                  <c:v>9202.6</c:v>
                </c:pt>
                <c:pt idx="3518">
                  <c:v>9202.6</c:v>
                </c:pt>
                <c:pt idx="3519">
                  <c:v>9202.6</c:v>
                </c:pt>
                <c:pt idx="3520">
                  <c:v>9202.6</c:v>
                </c:pt>
                <c:pt idx="3521">
                  <c:v>9202.6</c:v>
                </c:pt>
                <c:pt idx="3522">
                  <c:v>9202.6</c:v>
                </c:pt>
                <c:pt idx="3523">
                  <c:v>9202.6</c:v>
                </c:pt>
                <c:pt idx="3524">
                  <c:v>9202.6</c:v>
                </c:pt>
                <c:pt idx="3525">
                  <c:v>9202.6</c:v>
                </c:pt>
                <c:pt idx="3526">
                  <c:v>9202.6</c:v>
                </c:pt>
                <c:pt idx="3527">
                  <c:v>9202.6</c:v>
                </c:pt>
                <c:pt idx="3528">
                  <c:v>9202.6</c:v>
                </c:pt>
                <c:pt idx="3529">
                  <c:v>9202.6</c:v>
                </c:pt>
                <c:pt idx="3530">
                  <c:v>9202.6</c:v>
                </c:pt>
                <c:pt idx="3531">
                  <c:v>9202.6</c:v>
                </c:pt>
                <c:pt idx="3532">
                  <c:v>9202.6</c:v>
                </c:pt>
                <c:pt idx="3533">
                  <c:v>9202.6</c:v>
                </c:pt>
                <c:pt idx="3534">
                  <c:v>9202.6</c:v>
                </c:pt>
                <c:pt idx="3535">
                  <c:v>9202.6</c:v>
                </c:pt>
                <c:pt idx="3536">
                  <c:v>9202.6</c:v>
                </c:pt>
                <c:pt idx="3537">
                  <c:v>9202.6</c:v>
                </c:pt>
                <c:pt idx="3538">
                  <c:v>9202.6</c:v>
                </c:pt>
                <c:pt idx="3539">
                  <c:v>9202.6</c:v>
                </c:pt>
                <c:pt idx="3540">
                  <c:v>9202.6</c:v>
                </c:pt>
                <c:pt idx="3541">
                  <c:v>9202.6</c:v>
                </c:pt>
                <c:pt idx="3542">
                  <c:v>9202.6</c:v>
                </c:pt>
                <c:pt idx="3543">
                  <c:v>9202.6</c:v>
                </c:pt>
                <c:pt idx="3544">
                  <c:v>9202.6</c:v>
                </c:pt>
                <c:pt idx="3545">
                  <c:v>9202.6</c:v>
                </c:pt>
                <c:pt idx="3546">
                  <c:v>9202.6</c:v>
                </c:pt>
                <c:pt idx="3547">
                  <c:v>9202.6</c:v>
                </c:pt>
                <c:pt idx="3548">
                  <c:v>9202.6</c:v>
                </c:pt>
                <c:pt idx="3549">
                  <c:v>9202.6</c:v>
                </c:pt>
                <c:pt idx="3550">
                  <c:v>9202.6</c:v>
                </c:pt>
                <c:pt idx="3551">
                  <c:v>9202.7000000000007</c:v>
                </c:pt>
                <c:pt idx="3552">
                  <c:v>9202.7000000000007</c:v>
                </c:pt>
                <c:pt idx="3553">
                  <c:v>9202.7000000000007</c:v>
                </c:pt>
                <c:pt idx="3554">
                  <c:v>9202.7000000000007</c:v>
                </c:pt>
                <c:pt idx="3555">
                  <c:v>9202.7000000000007</c:v>
                </c:pt>
                <c:pt idx="3556">
                  <c:v>9202.7000000000007</c:v>
                </c:pt>
                <c:pt idx="3557">
                  <c:v>9202.7000000000007</c:v>
                </c:pt>
                <c:pt idx="3558">
                  <c:v>9202.7000000000007</c:v>
                </c:pt>
                <c:pt idx="3559">
                  <c:v>9202.7000000000007</c:v>
                </c:pt>
                <c:pt idx="3560">
                  <c:v>9202.7000000000007</c:v>
                </c:pt>
                <c:pt idx="3561">
                  <c:v>9202.7000000000007</c:v>
                </c:pt>
                <c:pt idx="3562">
                  <c:v>9202.7000000000007</c:v>
                </c:pt>
                <c:pt idx="3563">
                  <c:v>9202.7000000000007</c:v>
                </c:pt>
                <c:pt idx="3564">
                  <c:v>9202.7000000000007</c:v>
                </c:pt>
                <c:pt idx="3565">
                  <c:v>9202.7000000000007</c:v>
                </c:pt>
                <c:pt idx="3566">
                  <c:v>9202.7000000000007</c:v>
                </c:pt>
                <c:pt idx="3567">
                  <c:v>9202.7000000000007</c:v>
                </c:pt>
                <c:pt idx="3568">
                  <c:v>9202.7000000000007</c:v>
                </c:pt>
                <c:pt idx="3569">
                  <c:v>9202.7000000000007</c:v>
                </c:pt>
                <c:pt idx="3570">
                  <c:v>9202.7000000000007</c:v>
                </c:pt>
                <c:pt idx="3571">
                  <c:v>9202.7000000000007</c:v>
                </c:pt>
                <c:pt idx="3572">
                  <c:v>9202.7000000000007</c:v>
                </c:pt>
                <c:pt idx="3573">
                  <c:v>9202.7000000000007</c:v>
                </c:pt>
                <c:pt idx="3574">
                  <c:v>9202.7000000000007</c:v>
                </c:pt>
                <c:pt idx="3575">
                  <c:v>9203.4</c:v>
                </c:pt>
                <c:pt idx="3576">
                  <c:v>9203.4</c:v>
                </c:pt>
                <c:pt idx="3577">
                  <c:v>9203.4</c:v>
                </c:pt>
                <c:pt idx="3578">
                  <c:v>9203.6</c:v>
                </c:pt>
                <c:pt idx="3579">
                  <c:v>9204.2999999999993</c:v>
                </c:pt>
                <c:pt idx="3580">
                  <c:v>9204.2999999999993</c:v>
                </c:pt>
                <c:pt idx="3581">
                  <c:v>9204.2999999999993</c:v>
                </c:pt>
                <c:pt idx="3582">
                  <c:v>9204.2999999999993</c:v>
                </c:pt>
                <c:pt idx="3583">
                  <c:v>9204.2999999999993</c:v>
                </c:pt>
                <c:pt idx="3584">
                  <c:v>9204.2999999999993</c:v>
                </c:pt>
                <c:pt idx="3585">
                  <c:v>9204.2999999999993</c:v>
                </c:pt>
                <c:pt idx="3586">
                  <c:v>9204.2999999999993</c:v>
                </c:pt>
                <c:pt idx="3587">
                  <c:v>9204.2999999999993</c:v>
                </c:pt>
                <c:pt idx="3588">
                  <c:v>9204.2999999999993</c:v>
                </c:pt>
                <c:pt idx="3589">
                  <c:v>9204.2999999999993</c:v>
                </c:pt>
                <c:pt idx="3590">
                  <c:v>9204.2999999999993</c:v>
                </c:pt>
                <c:pt idx="3591">
                  <c:v>9204.2999999999993</c:v>
                </c:pt>
                <c:pt idx="3592">
                  <c:v>9204.2999999999993</c:v>
                </c:pt>
                <c:pt idx="3593">
                  <c:v>9204.2999999999993</c:v>
                </c:pt>
                <c:pt idx="3594">
                  <c:v>9204.2999999999993</c:v>
                </c:pt>
                <c:pt idx="3595">
                  <c:v>9204.5</c:v>
                </c:pt>
                <c:pt idx="3596">
                  <c:v>9204.6</c:v>
                </c:pt>
                <c:pt idx="3597">
                  <c:v>9204.6</c:v>
                </c:pt>
                <c:pt idx="3598">
                  <c:v>9205.4</c:v>
                </c:pt>
                <c:pt idx="3599">
                  <c:v>9205.6</c:v>
                </c:pt>
                <c:pt idx="3600">
                  <c:v>9206.2999999999993</c:v>
                </c:pt>
                <c:pt idx="3601">
                  <c:v>9206.4</c:v>
                </c:pt>
                <c:pt idx="3602">
                  <c:v>9206.5</c:v>
                </c:pt>
                <c:pt idx="3603">
                  <c:v>9206.5</c:v>
                </c:pt>
                <c:pt idx="3604">
                  <c:v>9206.6</c:v>
                </c:pt>
                <c:pt idx="3605">
                  <c:v>9207.4</c:v>
                </c:pt>
                <c:pt idx="3606">
                  <c:v>9207.5</c:v>
                </c:pt>
                <c:pt idx="3607">
                  <c:v>9208.4</c:v>
                </c:pt>
                <c:pt idx="3608">
                  <c:v>9208.4</c:v>
                </c:pt>
                <c:pt idx="3609">
                  <c:v>9208.4</c:v>
                </c:pt>
                <c:pt idx="3610">
                  <c:v>9208.4</c:v>
                </c:pt>
                <c:pt idx="3611">
                  <c:v>9208.4</c:v>
                </c:pt>
                <c:pt idx="3612">
                  <c:v>9208.4</c:v>
                </c:pt>
                <c:pt idx="3613">
                  <c:v>9208.4</c:v>
                </c:pt>
                <c:pt idx="3614">
                  <c:v>9208.4</c:v>
                </c:pt>
                <c:pt idx="3615">
                  <c:v>9208.4</c:v>
                </c:pt>
                <c:pt idx="3616">
                  <c:v>9208.4</c:v>
                </c:pt>
                <c:pt idx="3617">
                  <c:v>9208.4</c:v>
                </c:pt>
                <c:pt idx="3618">
                  <c:v>9208.4</c:v>
                </c:pt>
                <c:pt idx="3619">
                  <c:v>9208.4</c:v>
                </c:pt>
                <c:pt idx="3620">
                  <c:v>9208.4</c:v>
                </c:pt>
                <c:pt idx="3621">
                  <c:v>9208.4</c:v>
                </c:pt>
                <c:pt idx="3622">
                  <c:v>9208.4</c:v>
                </c:pt>
                <c:pt idx="3623">
                  <c:v>9208.4</c:v>
                </c:pt>
                <c:pt idx="3624">
                  <c:v>9208.4</c:v>
                </c:pt>
                <c:pt idx="3625">
                  <c:v>9208.4</c:v>
                </c:pt>
                <c:pt idx="3626">
                  <c:v>9208.4</c:v>
                </c:pt>
                <c:pt idx="3627">
                  <c:v>9208.4</c:v>
                </c:pt>
                <c:pt idx="3628">
                  <c:v>9208.4</c:v>
                </c:pt>
                <c:pt idx="3629">
                  <c:v>9208.4</c:v>
                </c:pt>
                <c:pt idx="3630">
                  <c:v>9208.4</c:v>
                </c:pt>
                <c:pt idx="3631">
                  <c:v>9208.4</c:v>
                </c:pt>
                <c:pt idx="3632">
                  <c:v>9209.2999999999993</c:v>
                </c:pt>
                <c:pt idx="3633">
                  <c:v>9209.5</c:v>
                </c:pt>
                <c:pt idx="3634">
                  <c:v>9209.5</c:v>
                </c:pt>
                <c:pt idx="3635">
                  <c:v>9209.5</c:v>
                </c:pt>
                <c:pt idx="3636">
                  <c:v>9209.5</c:v>
                </c:pt>
                <c:pt idx="3637">
                  <c:v>9209.5</c:v>
                </c:pt>
                <c:pt idx="3638">
                  <c:v>9209.5</c:v>
                </c:pt>
                <c:pt idx="3639">
                  <c:v>9209.5</c:v>
                </c:pt>
                <c:pt idx="3640">
                  <c:v>9209.5</c:v>
                </c:pt>
                <c:pt idx="3641">
                  <c:v>9209.5</c:v>
                </c:pt>
                <c:pt idx="3642">
                  <c:v>9209.5</c:v>
                </c:pt>
                <c:pt idx="3643">
                  <c:v>9209.5</c:v>
                </c:pt>
                <c:pt idx="3644">
                  <c:v>9209.5</c:v>
                </c:pt>
                <c:pt idx="3645">
                  <c:v>9209.5</c:v>
                </c:pt>
                <c:pt idx="3646">
                  <c:v>9209.5</c:v>
                </c:pt>
                <c:pt idx="3647">
                  <c:v>9209.5</c:v>
                </c:pt>
                <c:pt idx="3648">
                  <c:v>9209.5</c:v>
                </c:pt>
                <c:pt idx="3649">
                  <c:v>9209.5</c:v>
                </c:pt>
                <c:pt idx="3650">
                  <c:v>9209.5</c:v>
                </c:pt>
                <c:pt idx="3651">
                  <c:v>9209.5</c:v>
                </c:pt>
                <c:pt idx="3652">
                  <c:v>9209.5</c:v>
                </c:pt>
                <c:pt idx="3653">
                  <c:v>9209.5</c:v>
                </c:pt>
                <c:pt idx="3654">
                  <c:v>9209.5</c:v>
                </c:pt>
                <c:pt idx="3655">
                  <c:v>9209.5</c:v>
                </c:pt>
                <c:pt idx="3656">
                  <c:v>9209.5</c:v>
                </c:pt>
                <c:pt idx="3657">
                  <c:v>9209.5</c:v>
                </c:pt>
                <c:pt idx="3658">
                  <c:v>9209.5</c:v>
                </c:pt>
                <c:pt idx="3659">
                  <c:v>9209.5</c:v>
                </c:pt>
                <c:pt idx="3660">
                  <c:v>9209.5</c:v>
                </c:pt>
                <c:pt idx="3661">
                  <c:v>9209.5</c:v>
                </c:pt>
                <c:pt idx="3662">
                  <c:v>9209.5</c:v>
                </c:pt>
                <c:pt idx="3663">
                  <c:v>9209.5</c:v>
                </c:pt>
                <c:pt idx="3664">
                  <c:v>9209.5</c:v>
                </c:pt>
                <c:pt idx="3665">
                  <c:v>9209.5</c:v>
                </c:pt>
                <c:pt idx="3666">
                  <c:v>9209.5</c:v>
                </c:pt>
                <c:pt idx="3667">
                  <c:v>9209.5</c:v>
                </c:pt>
                <c:pt idx="3668">
                  <c:v>9209.5</c:v>
                </c:pt>
                <c:pt idx="3669">
                  <c:v>9209.5</c:v>
                </c:pt>
                <c:pt idx="3670">
                  <c:v>9209.5</c:v>
                </c:pt>
                <c:pt idx="3671">
                  <c:v>9209.5</c:v>
                </c:pt>
                <c:pt idx="3672">
                  <c:v>9209.5</c:v>
                </c:pt>
                <c:pt idx="3673">
                  <c:v>9209.5</c:v>
                </c:pt>
                <c:pt idx="3674">
                  <c:v>9209.5</c:v>
                </c:pt>
                <c:pt idx="3675">
                  <c:v>9209.5</c:v>
                </c:pt>
                <c:pt idx="3676">
                  <c:v>9209.5</c:v>
                </c:pt>
                <c:pt idx="3677">
                  <c:v>9209.5</c:v>
                </c:pt>
                <c:pt idx="3678">
                  <c:v>9209.5</c:v>
                </c:pt>
                <c:pt idx="3679">
                  <c:v>9209.5</c:v>
                </c:pt>
                <c:pt idx="3680">
                  <c:v>9209.5</c:v>
                </c:pt>
                <c:pt idx="3681">
                  <c:v>9209.5</c:v>
                </c:pt>
                <c:pt idx="3682">
                  <c:v>9209.5</c:v>
                </c:pt>
                <c:pt idx="3683">
                  <c:v>9209.5</c:v>
                </c:pt>
                <c:pt idx="3684">
                  <c:v>9209.5</c:v>
                </c:pt>
                <c:pt idx="3685">
                  <c:v>9209.5</c:v>
                </c:pt>
                <c:pt idx="3686">
                  <c:v>9209.6</c:v>
                </c:pt>
                <c:pt idx="3687">
                  <c:v>9209.6</c:v>
                </c:pt>
                <c:pt idx="3688">
                  <c:v>9209.6</c:v>
                </c:pt>
                <c:pt idx="3689">
                  <c:v>9209.6</c:v>
                </c:pt>
                <c:pt idx="3690">
                  <c:v>9209.6</c:v>
                </c:pt>
                <c:pt idx="3691">
                  <c:v>9209.6</c:v>
                </c:pt>
                <c:pt idx="3692">
                  <c:v>9209.6</c:v>
                </c:pt>
                <c:pt idx="3693">
                  <c:v>9209.6</c:v>
                </c:pt>
                <c:pt idx="3694">
                  <c:v>9209.6</c:v>
                </c:pt>
                <c:pt idx="3695">
                  <c:v>9209.6</c:v>
                </c:pt>
                <c:pt idx="3696">
                  <c:v>9209.6</c:v>
                </c:pt>
                <c:pt idx="3697">
                  <c:v>9209.6</c:v>
                </c:pt>
                <c:pt idx="3698">
                  <c:v>9209.6</c:v>
                </c:pt>
                <c:pt idx="3699">
                  <c:v>9209.6</c:v>
                </c:pt>
                <c:pt idx="3700">
                  <c:v>9209.6</c:v>
                </c:pt>
                <c:pt idx="3701">
                  <c:v>9209.7000000000007</c:v>
                </c:pt>
                <c:pt idx="3702">
                  <c:v>9209.7000000000007</c:v>
                </c:pt>
                <c:pt idx="3703">
                  <c:v>9209.7000000000007</c:v>
                </c:pt>
                <c:pt idx="3704">
                  <c:v>9209.7000000000007</c:v>
                </c:pt>
                <c:pt idx="3705">
                  <c:v>9209.7000000000007</c:v>
                </c:pt>
                <c:pt idx="3706">
                  <c:v>9209.7000000000007</c:v>
                </c:pt>
                <c:pt idx="3707">
                  <c:v>9209.7000000000007</c:v>
                </c:pt>
                <c:pt idx="3708">
                  <c:v>9209.7000000000007</c:v>
                </c:pt>
                <c:pt idx="3709">
                  <c:v>9209.7000000000007</c:v>
                </c:pt>
                <c:pt idx="3710">
                  <c:v>9209.7000000000007</c:v>
                </c:pt>
                <c:pt idx="3711">
                  <c:v>9209.7000000000007</c:v>
                </c:pt>
                <c:pt idx="3712">
                  <c:v>9209.7000000000007</c:v>
                </c:pt>
                <c:pt idx="3713">
                  <c:v>9209.7000000000007</c:v>
                </c:pt>
                <c:pt idx="3714">
                  <c:v>9209.7000000000007</c:v>
                </c:pt>
                <c:pt idx="3715">
                  <c:v>9209.7000000000007</c:v>
                </c:pt>
                <c:pt idx="3716">
                  <c:v>9209.7000000000007</c:v>
                </c:pt>
                <c:pt idx="3717">
                  <c:v>9209.7000000000007</c:v>
                </c:pt>
                <c:pt idx="3718">
                  <c:v>9209.7000000000007</c:v>
                </c:pt>
                <c:pt idx="3719">
                  <c:v>9209.7000000000007</c:v>
                </c:pt>
                <c:pt idx="3720">
                  <c:v>9209.7000000000007</c:v>
                </c:pt>
                <c:pt idx="3721">
                  <c:v>9209.7000000000007</c:v>
                </c:pt>
                <c:pt idx="3722">
                  <c:v>9209.7000000000007</c:v>
                </c:pt>
                <c:pt idx="3723">
                  <c:v>9209.7000000000007</c:v>
                </c:pt>
                <c:pt idx="3724">
                  <c:v>9209.7000000000007</c:v>
                </c:pt>
                <c:pt idx="3725">
                  <c:v>9209.7000000000007</c:v>
                </c:pt>
                <c:pt idx="3726">
                  <c:v>9209.7000000000007</c:v>
                </c:pt>
                <c:pt idx="3727">
                  <c:v>9209.7000000000007</c:v>
                </c:pt>
                <c:pt idx="3728">
                  <c:v>9209.7000000000007</c:v>
                </c:pt>
                <c:pt idx="3729">
                  <c:v>9209.7000000000007</c:v>
                </c:pt>
                <c:pt idx="3730">
                  <c:v>9209.7000000000007</c:v>
                </c:pt>
                <c:pt idx="3731">
                  <c:v>9209.7000000000007</c:v>
                </c:pt>
                <c:pt idx="3732">
                  <c:v>9209.7000000000007</c:v>
                </c:pt>
                <c:pt idx="3733">
                  <c:v>9209.7000000000007</c:v>
                </c:pt>
                <c:pt idx="3734">
                  <c:v>9209.7000000000007</c:v>
                </c:pt>
                <c:pt idx="3735">
                  <c:v>9209.7000000000007</c:v>
                </c:pt>
                <c:pt idx="3736">
                  <c:v>9209.7000000000007</c:v>
                </c:pt>
                <c:pt idx="3737">
                  <c:v>9209.7000000000007</c:v>
                </c:pt>
                <c:pt idx="3738">
                  <c:v>9209.7000000000007</c:v>
                </c:pt>
                <c:pt idx="3739">
                  <c:v>9209.7000000000007</c:v>
                </c:pt>
                <c:pt idx="3740">
                  <c:v>9209.7000000000007</c:v>
                </c:pt>
                <c:pt idx="3741">
                  <c:v>9209.7000000000007</c:v>
                </c:pt>
                <c:pt idx="3742">
                  <c:v>9209.7000000000007</c:v>
                </c:pt>
                <c:pt idx="3743">
                  <c:v>9209.7000000000007</c:v>
                </c:pt>
                <c:pt idx="3744">
                  <c:v>9209.7000000000007</c:v>
                </c:pt>
                <c:pt idx="3745">
                  <c:v>9209.7000000000007</c:v>
                </c:pt>
                <c:pt idx="3746">
                  <c:v>9209.7000000000007</c:v>
                </c:pt>
                <c:pt idx="3747">
                  <c:v>9209.7000000000007</c:v>
                </c:pt>
                <c:pt idx="3748">
                  <c:v>9209.7000000000007</c:v>
                </c:pt>
                <c:pt idx="3749">
                  <c:v>9209.7000000000007</c:v>
                </c:pt>
                <c:pt idx="3750">
                  <c:v>9209.7000000000007</c:v>
                </c:pt>
                <c:pt idx="3751">
                  <c:v>9209.7000000000007</c:v>
                </c:pt>
                <c:pt idx="3752">
                  <c:v>9209.7000000000007</c:v>
                </c:pt>
                <c:pt idx="3753">
                  <c:v>9209.7000000000007</c:v>
                </c:pt>
                <c:pt idx="3754">
                  <c:v>9209.7000000000007</c:v>
                </c:pt>
                <c:pt idx="3755">
                  <c:v>9209.7000000000007</c:v>
                </c:pt>
                <c:pt idx="3756">
                  <c:v>9209.7000000000007</c:v>
                </c:pt>
                <c:pt idx="3757">
                  <c:v>9209.7000000000007</c:v>
                </c:pt>
                <c:pt idx="3758">
                  <c:v>9209.7000000000007</c:v>
                </c:pt>
                <c:pt idx="3759">
                  <c:v>9209.7000000000007</c:v>
                </c:pt>
                <c:pt idx="3760">
                  <c:v>9209.7000000000007</c:v>
                </c:pt>
                <c:pt idx="3761">
                  <c:v>9209.7000000000007</c:v>
                </c:pt>
                <c:pt idx="3762">
                  <c:v>9209.7000000000007</c:v>
                </c:pt>
                <c:pt idx="3763">
                  <c:v>9209.7000000000007</c:v>
                </c:pt>
                <c:pt idx="3764">
                  <c:v>9209.7000000000007</c:v>
                </c:pt>
                <c:pt idx="3765">
                  <c:v>9209.7000000000007</c:v>
                </c:pt>
                <c:pt idx="3766">
                  <c:v>9209.7000000000007</c:v>
                </c:pt>
                <c:pt idx="3767">
                  <c:v>9209.7000000000007</c:v>
                </c:pt>
                <c:pt idx="3768">
                  <c:v>9209.7000000000007</c:v>
                </c:pt>
                <c:pt idx="3769">
                  <c:v>9209.7000000000007</c:v>
                </c:pt>
                <c:pt idx="3770">
                  <c:v>9209.7000000000007</c:v>
                </c:pt>
                <c:pt idx="3771">
                  <c:v>9209.7000000000007</c:v>
                </c:pt>
                <c:pt idx="3772">
                  <c:v>9209.7000000000007</c:v>
                </c:pt>
                <c:pt idx="3773">
                  <c:v>9209.7000000000007</c:v>
                </c:pt>
                <c:pt idx="3774">
                  <c:v>9209.7000000000007</c:v>
                </c:pt>
                <c:pt idx="3775">
                  <c:v>9209.7000000000007</c:v>
                </c:pt>
                <c:pt idx="3776">
                  <c:v>9209.7000000000007</c:v>
                </c:pt>
                <c:pt idx="3777">
                  <c:v>9209.7000000000007</c:v>
                </c:pt>
                <c:pt idx="3778">
                  <c:v>9209.7000000000007</c:v>
                </c:pt>
                <c:pt idx="3779">
                  <c:v>9209.7000000000007</c:v>
                </c:pt>
                <c:pt idx="3780">
                  <c:v>9209.7000000000007</c:v>
                </c:pt>
                <c:pt idx="3781">
                  <c:v>9209.7000000000007</c:v>
                </c:pt>
                <c:pt idx="3782">
                  <c:v>9209.7000000000007</c:v>
                </c:pt>
                <c:pt idx="3783">
                  <c:v>9209.7000000000007</c:v>
                </c:pt>
                <c:pt idx="3784">
                  <c:v>9209.7000000000007</c:v>
                </c:pt>
                <c:pt idx="3785">
                  <c:v>9209.7000000000007</c:v>
                </c:pt>
                <c:pt idx="3786">
                  <c:v>9209.7000000000007</c:v>
                </c:pt>
                <c:pt idx="3787">
                  <c:v>9209.7000000000007</c:v>
                </c:pt>
                <c:pt idx="3788">
                  <c:v>9209.7000000000007</c:v>
                </c:pt>
                <c:pt idx="3789">
                  <c:v>9209.7000000000007</c:v>
                </c:pt>
                <c:pt idx="3790">
                  <c:v>9209.7000000000007</c:v>
                </c:pt>
                <c:pt idx="3791">
                  <c:v>9209.7999999999993</c:v>
                </c:pt>
                <c:pt idx="3792">
                  <c:v>9209.7999999999993</c:v>
                </c:pt>
                <c:pt idx="3793">
                  <c:v>9209.7999999999993</c:v>
                </c:pt>
                <c:pt idx="3794">
                  <c:v>9209.7999999999993</c:v>
                </c:pt>
                <c:pt idx="3795">
                  <c:v>9209.7999999999993</c:v>
                </c:pt>
                <c:pt idx="3796">
                  <c:v>9209.7999999999993</c:v>
                </c:pt>
                <c:pt idx="3797">
                  <c:v>9209.7999999999993</c:v>
                </c:pt>
                <c:pt idx="3798">
                  <c:v>9209.7999999999993</c:v>
                </c:pt>
                <c:pt idx="3799">
                  <c:v>9209.7999999999993</c:v>
                </c:pt>
                <c:pt idx="3800">
                  <c:v>9209.7999999999993</c:v>
                </c:pt>
                <c:pt idx="3801">
                  <c:v>9209.7999999999993</c:v>
                </c:pt>
                <c:pt idx="3802">
                  <c:v>9209.7999999999993</c:v>
                </c:pt>
                <c:pt idx="3803">
                  <c:v>9209.7999999999993</c:v>
                </c:pt>
                <c:pt idx="3804">
                  <c:v>9209.7999999999993</c:v>
                </c:pt>
                <c:pt idx="3805">
                  <c:v>9209.7999999999993</c:v>
                </c:pt>
                <c:pt idx="3806">
                  <c:v>9209.7999999999993</c:v>
                </c:pt>
                <c:pt idx="3807">
                  <c:v>9209.7999999999993</c:v>
                </c:pt>
                <c:pt idx="3808">
                  <c:v>9209.7999999999993</c:v>
                </c:pt>
                <c:pt idx="3809">
                  <c:v>9209.7999999999993</c:v>
                </c:pt>
                <c:pt idx="3810">
                  <c:v>9209.7999999999993</c:v>
                </c:pt>
                <c:pt idx="3811">
                  <c:v>9209.7999999999993</c:v>
                </c:pt>
                <c:pt idx="3812">
                  <c:v>9209.7999999999993</c:v>
                </c:pt>
                <c:pt idx="3813">
                  <c:v>9209.7999999999993</c:v>
                </c:pt>
                <c:pt idx="3814">
                  <c:v>9209.7999999999993</c:v>
                </c:pt>
                <c:pt idx="3815">
                  <c:v>9209.7999999999993</c:v>
                </c:pt>
                <c:pt idx="3816">
                  <c:v>9209.7999999999993</c:v>
                </c:pt>
                <c:pt idx="3817">
                  <c:v>9209.7999999999993</c:v>
                </c:pt>
                <c:pt idx="3818">
                  <c:v>9209.7999999999993</c:v>
                </c:pt>
                <c:pt idx="3819">
                  <c:v>9209.7999999999993</c:v>
                </c:pt>
                <c:pt idx="3820">
                  <c:v>9209.7999999999993</c:v>
                </c:pt>
                <c:pt idx="3821">
                  <c:v>9209.7999999999993</c:v>
                </c:pt>
                <c:pt idx="3822">
                  <c:v>9209.7999999999993</c:v>
                </c:pt>
                <c:pt idx="3823">
                  <c:v>9209.7999999999993</c:v>
                </c:pt>
                <c:pt idx="3824">
                  <c:v>9209.7999999999993</c:v>
                </c:pt>
                <c:pt idx="3825">
                  <c:v>9209.7999999999993</c:v>
                </c:pt>
                <c:pt idx="3826">
                  <c:v>9209.7999999999993</c:v>
                </c:pt>
                <c:pt idx="3827">
                  <c:v>9209.7999999999993</c:v>
                </c:pt>
                <c:pt idx="3828">
                  <c:v>9209.7999999999993</c:v>
                </c:pt>
                <c:pt idx="3829">
                  <c:v>9209.7999999999993</c:v>
                </c:pt>
                <c:pt idx="3830">
                  <c:v>9209.7999999999993</c:v>
                </c:pt>
                <c:pt idx="3831">
                  <c:v>9209.7999999999993</c:v>
                </c:pt>
                <c:pt idx="3832">
                  <c:v>9209.7999999999993</c:v>
                </c:pt>
                <c:pt idx="3833">
                  <c:v>9209.7999999999993</c:v>
                </c:pt>
                <c:pt idx="3834">
                  <c:v>9209.7999999999993</c:v>
                </c:pt>
                <c:pt idx="3835">
                  <c:v>9209.7999999999993</c:v>
                </c:pt>
                <c:pt idx="3836">
                  <c:v>9209.7999999999993</c:v>
                </c:pt>
                <c:pt idx="3837">
                  <c:v>9209.7999999999993</c:v>
                </c:pt>
                <c:pt idx="3838">
                  <c:v>9209.7999999999993</c:v>
                </c:pt>
                <c:pt idx="3839">
                  <c:v>9209.7999999999993</c:v>
                </c:pt>
                <c:pt idx="3840">
                  <c:v>9209.7999999999993</c:v>
                </c:pt>
                <c:pt idx="3841">
                  <c:v>9209.7999999999993</c:v>
                </c:pt>
                <c:pt idx="3842">
                  <c:v>9209.7999999999993</c:v>
                </c:pt>
                <c:pt idx="3843">
                  <c:v>9209.7999999999993</c:v>
                </c:pt>
                <c:pt idx="3844">
                  <c:v>9209.7999999999993</c:v>
                </c:pt>
                <c:pt idx="3845">
                  <c:v>9209.7999999999993</c:v>
                </c:pt>
                <c:pt idx="3846">
                  <c:v>9209.7999999999993</c:v>
                </c:pt>
                <c:pt idx="3847">
                  <c:v>9209.7999999999993</c:v>
                </c:pt>
                <c:pt idx="3848">
                  <c:v>9209.7999999999993</c:v>
                </c:pt>
                <c:pt idx="3849">
                  <c:v>9209.7999999999993</c:v>
                </c:pt>
                <c:pt idx="3850">
                  <c:v>9209.7999999999993</c:v>
                </c:pt>
                <c:pt idx="3851">
                  <c:v>9209.7999999999993</c:v>
                </c:pt>
                <c:pt idx="3852">
                  <c:v>9209.7999999999993</c:v>
                </c:pt>
                <c:pt idx="3853">
                  <c:v>9209.7999999999993</c:v>
                </c:pt>
                <c:pt idx="3854">
                  <c:v>9209.7999999999993</c:v>
                </c:pt>
                <c:pt idx="3855">
                  <c:v>9209.7999999999993</c:v>
                </c:pt>
                <c:pt idx="3856">
                  <c:v>9209.7999999999993</c:v>
                </c:pt>
                <c:pt idx="3857">
                  <c:v>9209.7999999999993</c:v>
                </c:pt>
                <c:pt idx="3858">
                  <c:v>9209.7999999999993</c:v>
                </c:pt>
                <c:pt idx="3859">
                  <c:v>9209.7999999999993</c:v>
                </c:pt>
                <c:pt idx="3860">
                  <c:v>9209.7999999999993</c:v>
                </c:pt>
                <c:pt idx="3861">
                  <c:v>9209.7999999999993</c:v>
                </c:pt>
                <c:pt idx="3862">
                  <c:v>9209.7999999999993</c:v>
                </c:pt>
                <c:pt idx="3863">
                  <c:v>9209.9</c:v>
                </c:pt>
                <c:pt idx="3864">
                  <c:v>9209.9</c:v>
                </c:pt>
                <c:pt idx="3865">
                  <c:v>9209.9</c:v>
                </c:pt>
                <c:pt idx="3866">
                  <c:v>9209.9</c:v>
                </c:pt>
                <c:pt idx="3867">
                  <c:v>9209.9</c:v>
                </c:pt>
                <c:pt idx="3868">
                  <c:v>9209.9</c:v>
                </c:pt>
                <c:pt idx="3869">
                  <c:v>9209.9</c:v>
                </c:pt>
                <c:pt idx="3870">
                  <c:v>9209.9</c:v>
                </c:pt>
                <c:pt idx="3871">
                  <c:v>9209.9</c:v>
                </c:pt>
                <c:pt idx="3872">
                  <c:v>9209.9</c:v>
                </c:pt>
                <c:pt idx="3873">
                  <c:v>9209.9</c:v>
                </c:pt>
                <c:pt idx="3874">
                  <c:v>9209.9</c:v>
                </c:pt>
                <c:pt idx="3875">
                  <c:v>9209.9</c:v>
                </c:pt>
                <c:pt idx="3876">
                  <c:v>9209.9</c:v>
                </c:pt>
                <c:pt idx="3877">
                  <c:v>9209.9</c:v>
                </c:pt>
                <c:pt idx="3878">
                  <c:v>9209.9</c:v>
                </c:pt>
                <c:pt idx="3879">
                  <c:v>9209.9</c:v>
                </c:pt>
                <c:pt idx="3880">
                  <c:v>9209.9</c:v>
                </c:pt>
                <c:pt idx="3881">
                  <c:v>9210.2999999999993</c:v>
                </c:pt>
                <c:pt idx="3882">
                  <c:v>9210.5</c:v>
                </c:pt>
                <c:pt idx="3883">
                  <c:v>9210.5</c:v>
                </c:pt>
                <c:pt idx="3884">
                  <c:v>9210.5</c:v>
                </c:pt>
                <c:pt idx="3885">
                  <c:v>9210.5</c:v>
                </c:pt>
                <c:pt idx="3886">
                  <c:v>9210.5</c:v>
                </c:pt>
                <c:pt idx="3887">
                  <c:v>9210.5</c:v>
                </c:pt>
                <c:pt idx="3888">
                  <c:v>9210.5</c:v>
                </c:pt>
                <c:pt idx="3889">
                  <c:v>9211.2999999999993</c:v>
                </c:pt>
              </c:numCache>
            </c:numRef>
          </c:xVal>
          <c:yVal>
            <c:numRef>
              <c:f>V!$I$2:$I$8685</c:f>
              <c:numCache>
                <c:formatCode>General</c:formatCode>
                <c:ptCount val="8684"/>
                <c:pt idx="0">
                  <c:v>10.173</c:v>
                </c:pt>
                <c:pt idx="1">
                  <c:v>10.170999999999999</c:v>
                </c:pt>
                <c:pt idx="2">
                  <c:v>10.154</c:v>
                </c:pt>
                <c:pt idx="3">
                  <c:v>9.9079999999999995</c:v>
                </c:pt>
                <c:pt idx="4">
                  <c:v>9.468</c:v>
                </c:pt>
                <c:pt idx="5">
                  <c:v>9.4619999999999997</c:v>
                </c:pt>
                <c:pt idx="6">
                  <c:v>9.4589999999999996</c:v>
                </c:pt>
                <c:pt idx="7">
                  <c:v>9.4550000000000001</c:v>
                </c:pt>
                <c:pt idx="8">
                  <c:v>9.4290000000000003</c:v>
                </c:pt>
                <c:pt idx="9">
                  <c:v>9.4429999999999996</c:v>
                </c:pt>
                <c:pt idx="10">
                  <c:v>9.44</c:v>
                </c:pt>
                <c:pt idx="11">
                  <c:v>9.4320000000000004</c:v>
                </c:pt>
                <c:pt idx="12">
                  <c:v>9.4429999999999996</c:v>
                </c:pt>
                <c:pt idx="13">
                  <c:v>9.4250000000000007</c:v>
                </c:pt>
                <c:pt idx="14">
                  <c:v>9.4329999999999998</c:v>
                </c:pt>
                <c:pt idx="15">
                  <c:v>9.4290000000000003</c:v>
                </c:pt>
                <c:pt idx="16">
                  <c:v>9.4657999999999998</c:v>
                </c:pt>
                <c:pt idx="17">
                  <c:v>9.4387000000000008</c:v>
                </c:pt>
                <c:pt idx="18">
                  <c:v>9.4389000000000003</c:v>
                </c:pt>
                <c:pt idx="19">
                  <c:v>9.4321000000000002</c:v>
                </c:pt>
                <c:pt idx="20">
                  <c:v>9.4149999999999991</c:v>
                </c:pt>
                <c:pt idx="21">
                  <c:v>9.4079999999999995</c:v>
                </c:pt>
                <c:pt idx="22">
                  <c:v>9.3919999999999995</c:v>
                </c:pt>
                <c:pt idx="23">
                  <c:v>9.3789999999999996</c:v>
                </c:pt>
                <c:pt idx="24">
                  <c:v>9.3680000000000003</c:v>
                </c:pt>
                <c:pt idx="25">
                  <c:v>9.3670000000000009</c:v>
                </c:pt>
                <c:pt idx="26">
                  <c:v>9.375</c:v>
                </c:pt>
                <c:pt idx="27">
                  <c:v>9.3350000000000009</c:v>
                </c:pt>
                <c:pt idx="28">
                  <c:v>9.3249999999999993</c:v>
                </c:pt>
                <c:pt idx="29">
                  <c:v>9.3160000000000007</c:v>
                </c:pt>
                <c:pt idx="30">
                  <c:v>9.3460000000000001</c:v>
                </c:pt>
                <c:pt idx="31">
                  <c:v>9.3490000000000002</c:v>
                </c:pt>
                <c:pt idx="32">
                  <c:v>9.3360000000000003</c:v>
                </c:pt>
                <c:pt idx="33">
                  <c:v>9.1989999999999998</c:v>
                </c:pt>
                <c:pt idx="34">
                  <c:v>9.1289999999999996</c:v>
                </c:pt>
                <c:pt idx="35">
                  <c:v>9.1150000000000002</c:v>
                </c:pt>
                <c:pt idx="36">
                  <c:v>9.1539999999999999</c:v>
                </c:pt>
                <c:pt idx="37">
                  <c:v>9.1379999999999999</c:v>
                </c:pt>
                <c:pt idx="38">
                  <c:v>9.1029999999999998</c:v>
                </c:pt>
                <c:pt idx="39">
                  <c:v>9.1059999999999999</c:v>
                </c:pt>
                <c:pt idx="40">
                  <c:v>9.0920000000000005</c:v>
                </c:pt>
                <c:pt idx="41">
                  <c:v>9.0879999999999992</c:v>
                </c:pt>
                <c:pt idx="42">
                  <c:v>9.0920000000000005</c:v>
                </c:pt>
                <c:pt idx="43">
                  <c:v>9.1029999999999998</c:v>
                </c:pt>
                <c:pt idx="44">
                  <c:v>9.1029999999999998</c:v>
                </c:pt>
                <c:pt idx="45">
                  <c:v>9.0960000000000001</c:v>
                </c:pt>
                <c:pt idx="46">
                  <c:v>9.1039999999999992</c:v>
                </c:pt>
                <c:pt idx="47">
                  <c:v>9.09</c:v>
                </c:pt>
                <c:pt idx="48">
                  <c:v>9.0960000000000001</c:v>
                </c:pt>
                <c:pt idx="49">
                  <c:v>9.0820000000000007</c:v>
                </c:pt>
                <c:pt idx="50">
                  <c:v>9.0779999999999994</c:v>
                </c:pt>
                <c:pt idx="51">
                  <c:v>9.0760000000000005</c:v>
                </c:pt>
                <c:pt idx="52">
                  <c:v>9.0820000000000007</c:v>
                </c:pt>
                <c:pt idx="53">
                  <c:v>9.0960000000000001</c:v>
                </c:pt>
                <c:pt idx="54">
                  <c:v>9.0890000000000004</c:v>
                </c:pt>
                <c:pt idx="55">
                  <c:v>9.0679999999999996</c:v>
                </c:pt>
                <c:pt idx="56">
                  <c:v>9.08</c:v>
                </c:pt>
                <c:pt idx="57">
                  <c:v>9.0690000000000008</c:v>
                </c:pt>
                <c:pt idx="58">
                  <c:v>9.0890000000000004</c:v>
                </c:pt>
                <c:pt idx="59">
                  <c:v>9.0640000000000001</c:v>
                </c:pt>
                <c:pt idx="60">
                  <c:v>9.0739999999999998</c:v>
                </c:pt>
                <c:pt idx="61">
                  <c:v>9.0559999999999992</c:v>
                </c:pt>
                <c:pt idx="62">
                  <c:v>9.0570000000000004</c:v>
                </c:pt>
                <c:pt idx="63">
                  <c:v>9.0679999999999996</c:v>
                </c:pt>
                <c:pt idx="64">
                  <c:v>9.0679999999999996</c:v>
                </c:pt>
                <c:pt idx="65">
                  <c:v>9.0739999999999998</c:v>
                </c:pt>
                <c:pt idx="66">
                  <c:v>9.0820000000000007</c:v>
                </c:pt>
                <c:pt idx="67">
                  <c:v>9.0380000000000003</c:v>
                </c:pt>
                <c:pt idx="68">
                  <c:v>9.0809999999999995</c:v>
                </c:pt>
                <c:pt idx="69">
                  <c:v>9.0660000000000007</c:v>
                </c:pt>
                <c:pt idx="70">
                  <c:v>9.0579999999999998</c:v>
                </c:pt>
                <c:pt idx="71">
                  <c:v>9.06</c:v>
                </c:pt>
                <c:pt idx="72">
                  <c:v>9.0549999999999997</c:v>
                </c:pt>
                <c:pt idx="73">
                  <c:v>9.0649999999999995</c:v>
                </c:pt>
                <c:pt idx="74">
                  <c:v>9.0389999999999997</c:v>
                </c:pt>
                <c:pt idx="75">
                  <c:v>9.07</c:v>
                </c:pt>
                <c:pt idx="76">
                  <c:v>9.08</c:v>
                </c:pt>
                <c:pt idx="77">
                  <c:v>9.0790000000000006</c:v>
                </c:pt>
                <c:pt idx="78">
                  <c:v>9.0440000000000005</c:v>
                </c:pt>
                <c:pt idx="79">
                  <c:v>9.0649999999999995</c:v>
                </c:pt>
                <c:pt idx="80">
                  <c:v>9.077</c:v>
                </c:pt>
                <c:pt idx="81">
                  <c:v>9.0790000000000006</c:v>
                </c:pt>
                <c:pt idx="82">
                  <c:v>9.0399999999999991</c:v>
                </c:pt>
                <c:pt idx="83">
                  <c:v>9.0749999999999993</c:v>
                </c:pt>
                <c:pt idx="84">
                  <c:v>9.0950000000000006</c:v>
                </c:pt>
                <c:pt idx="85">
                  <c:v>9.0440000000000005</c:v>
                </c:pt>
                <c:pt idx="86">
                  <c:v>9.0839999999999996</c:v>
                </c:pt>
                <c:pt idx="87">
                  <c:v>9.0589999999999993</c:v>
                </c:pt>
                <c:pt idx="88">
                  <c:v>9.0340000000000007</c:v>
                </c:pt>
                <c:pt idx="89">
                  <c:v>9.0399999999999991</c:v>
                </c:pt>
                <c:pt idx="90">
                  <c:v>9.0440000000000005</c:v>
                </c:pt>
                <c:pt idx="91">
                  <c:v>9.0329999999999995</c:v>
                </c:pt>
                <c:pt idx="92">
                  <c:v>8.9</c:v>
                </c:pt>
                <c:pt idx="93">
                  <c:v>8.35</c:v>
                </c:pt>
                <c:pt idx="94">
                  <c:v>8.3480000000000008</c:v>
                </c:pt>
                <c:pt idx="95">
                  <c:v>8.3520000000000003</c:v>
                </c:pt>
                <c:pt idx="96">
                  <c:v>8.3469999999999995</c:v>
                </c:pt>
                <c:pt idx="97">
                  <c:v>8.3610000000000007</c:v>
                </c:pt>
                <c:pt idx="98">
                  <c:v>8.36</c:v>
                </c:pt>
                <c:pt idx="99">
                  <c:v>8.3559999999999999</c:v>
                </c:pt>
                <c:pt idx="100">
                  <c:v>8.3520000000000003</c:v>
                </c:pt>
                <c:pt idx="101">
                  <c:v>8.3539999999999992</c:v>
                </c:pt>
                <c:pt idx="102">
                  <c:v>8.3490000000000002</c:v>
                </c:pt>
                <c:pt idx="103">
                  <c:v>8.3480000000000008</c:v>
                </c:pt>
                <c:pt idx="104">
                  <c:v>8.3580000000000005</c:v>
                </c:pt>
                <c:pt idx="105">
                  <c:v>8.3420000000000005</c:v>
                </c:pt>
                <c:pt idx="106">
                  <c:v>8.4039999999999999</c:v>
                </c:pt>
                <c:pt idx="107">
                  <c:v>8.4209999999999994</c:v>
                </c:pt>
                <c:pt idx="108">
                  <c:v>8.6069999999999993</c:v>
                </c:pt>
                <c:pt idx="109">
                  <c:v>8.7590000000000003</c:v>
                </c:pt>
                <c:pt idx="110">
                  <c:v>8.7219999999999995</c:v>
                </c:pt>
                <c:pt idx="111">
                  <c:v>8.73</c:v>
                </c:pt>
                <c:pt idx="112">
                  <c:v>8.7230000000000008</c:v>
                </c:pt>
                <c:pt idx="113">
                  <c:v>8.718</c:v>
                </c:pt>
                <c:pt idx="114">
                  <c:v>8.7159999999999993</c:v>
                </c:pt>
                <c:pt idx="115">
                  <c:v>8.7270000000000003</c:v>
                </c:pt>
                <c:pt idx="116">
                  <c:v>8.7240000000000002</c:v>
                </c:pt>
                <c:pt idx="117">
                  <c:v>8.7070000000000007</c:v>
                </c:pt>
                <c:pt idx="118">
                  <c:v>8.7200000000000006</c:v>
                </c:pt>
                <c:pt idx="119">
                  <c:v>8.7210000000000001</c:v>
                </c:pt>
                <c:pt idx="120">
                  <c:v>8.7349999999999994</c:v>
                </c:pt>
                <c:pt idx="121">
                  <c:v>8.7140000000000004</c:v>
                </c:pt>
                <c:pt idx="122">
                  <c:v>8.7070000000000007</c:v>
                </c:pt>
                <c:pt idx="123">
                  <c:v>8.7319999999999993</c:v>
                </c:pt>
                <c:pt idx="124">
                  <c:v>8.7140000000000004</c:v>
                </c:pt>
                <c:pt idx="125">
                  <c:v>8.7089999999999996</c:v>
                </c:pt>
                <c:pt idx="126">
                  <c:v>8.7170000000000005</c:v>
                </c:pt>
                <c:pt idx="127">
                  <c:v>8.7460000000000004</c:v>
                </c:pt>
                <c:pt idx="128">
                  <c:v>8.7230000000000008</c:v>
                </c:pt>
                <c:pt idx="129">
                  <c:v>8.7309999999999999</c:v>
                </c:pt>
                <c:pt idx="130">
                  <c:v>8.7309999999999999</c:v>
                </c:pt>
                <c:pt idx="131">
                  <c:v>8.7140000000000004</c:v>
                </c:pt>
                <c:pt idx="132">
                  <c:v>8.7189999999999994</c:v>
                </c:pt>
                <c:pt idx="133">
                  <c:v>8.7059999999999995</c:v>
                </c:pt>
                <c:pt idx="134">
                  <c:v>8.7200000000000006</c:v>
                </c:pt>
                <c:pt idx="135">
                  <c:v>8.7210000000000001</c:v>
                </c:pt>
                <c:pt idx="136">
                  <c:v>8.7170000000000005</c:v>
                </c:pt>
                <c:pt idx="137">
                  <c:v>8.7129999999999992</c:v>
                </c:pt>
                <c:pt idx="138">
                  <c:v>8.7289999999999992</c:v>
                </c:pt>
                <c:pt idx="139">
                  <c:v>8.7230000000000008</c:v>
                </c:pt>
                <c:pt idx="140">
                  <c:v>8.7370000000000001</c:v>
                </c:pt>
                <c:pt idx="141">
                  <c:v>8.7230000000000008</c:v>
                </c:pt>
                <c:pt idx="142">
                  <c:v>8.7420000000000009</c:v>
                </c:pt>
                <c:pt idx="143">
                  <c:v>8.7309999999999999</c:v>
                </c:pt>
                <c:pt idx="144">
                  <c:v>8.6460000000000008</c:v>
                </c:pt>
                <c:pt idx="145">
                  <c:v>8.7129999999999992</c:v>
                </c:pt>
                <c:pt idx="146">
                  <c:v>8.7170000000000005</c:v>
                </c:pt>
                <c:pt idx="147">
                  <c:v>8.7370000000000001</c:v>
                </c:pt>
                <c:pt idx="148">
                  <c:v>8.734</c:v>
                </c:pt>
                <c:pt idx="149">
                  <c:v>8.734</c:v>
                </c:pt>
                <c:pt idx="150">
                  <c:v>8.7509999999999994</c:v>
                </c:pt>
                <c:pt idx="151">
                  <c:v>8.6950000000000003</c:v>
                </c:pt>
                <c:pt idx="152">
                  <c:v>8.7029999999999994</c:v>
                </c:pt>
                <c:pt idx="153">
                  <c:v>8.6999999999999993</c:v>
                </c:pt>
                <c:pt idx="154">
                  <c:v>8.7040000000000006</c:v>
                </c:pt>
                <c:pt idx="155">
                  <c:v>8.6440000000000001</c:v>
                </c:pt>
                <c:pt idx="156">
                  <c:v>8.718</c:v>
                </c:pt>
                <c:pt idx="157">
                  <c:v>8.6980000000000004</c:v>
                </c:pt>
                <c:pt idx="158">
                  <c:v>8.7110000000000003</c:v>
                </c:pt>
                <c:pt idx="159">
                  <c:v>8.6790000000000003</c:v>
                </c:pt>
                <c:pt idx="160">
                  <c:v>8.6329999999999991</c:v>
                </c:pt>
                <c:pt idx="161">
                  <c:v>8.6430000000000007</c:v>
                </c:pt>
                <c:pt idx="162">
                  <c:v>8.577</c:v>
                </c:pt>
                <c:pt idx="163">
                  <c:v>8.5719999999999992</c:v>
                </c:pt>
                <c:pt idx="164">
                  <c:v>8.58</c:v>
                </c:pt>
                <c:pt idx="165">
                  <c:v>8.5519999999999996</c:v>
                </c:pt>
                <c:pt idx="166">
                  <c:v>8.5470000000000006</c:v>
                </c:pt>
                <c:pt idx="167">
                  <c:v>8.5719999999999992</c:v>
                </c:pt>
                <c:pt idx="168">
                  <c:v>8.5670000000000002</c:v>
                </c:pt>
                <c:pt idx="169">
                  <c:v>8.5649999999999995</c:v>
                </c:pt>
                <c:pt idx="170">
                  <c:v>8.57</c:v>
                </c:pt>
                <c:pt idx="171">
                  <c:v>8.5640000000000001</c:v>
                </c:pt>
                <c:pt idx="172">
                  <c:v>8.5540000000000003</c:v>
                </c:pt>
                <c:pt idx="173">
                  <c:v>8.5589999999999993</c:v>
                </c:pt>
                <c:pt idx="174">
                  <c:v>8.5660000000000007</c:v>
                </c:pt>
                <c:pt idx="175">
                  <c:v>8.5839999999999996</c:v>
                </c:pt>
                <c:pt idx="176">
                  <c:v>8.5630000000000006</c:v>
                </c:pt>
                <c:pt idx="177">
                  <c:v>8.5559999999999992</c:v>
                </c:pt>
                <c:pt idx="178">
                  <c:v>8.5869999999999997</c:v>
                </c:pt>
                <c:pt idx="179">
                  <c:v>8.5630000000000006</c:v>
                </c:pt>
                <c:pt idx="180">
                  <c:v>8.57</c:v>
                </c:pt>
                <c:pt idx="181">
                  <c:v>8.5709999999999997</c:v>
                </c:pt>
                <c:pt idx="182">
                  <c:v>8.5289999999999999</c:v>
                </c:pt>
                <c:pt idx="183">
                  <c:v>8.5779999999999994</c:v>
                </c:pt>
                <c:pt idx="184">
                  <c:v>8.5649999999999995</c:v>
                </c:pt>
                <c:pt idx="185">
                  <c:v>8.5980000000000008</c:v>
                </c:pt>
                <c:pt idx="186">
                  <c:v>8.5850000000000009</c:v>
                </c:pt>
                <c:pt idx="187">
                  <c:v>8.5489999999999995</c:v>
                </c:pt>
                <c:pt idx="188">
                  <c:v>8.5649999999999995</c:v>
                </c:pt>
                <c:pt idx="189">
                  <c:v>8.6010000000000009</c:v>
                </c:pt>
                <c:pt idx="190">
                  <c:v>8.5779999999999994</c:v>
                </c:pt>
                <c:pt idx="191">
                  <c:v>8.5830000000000002</c:v>
                </c:pt>
                <c:pt idx="192">
                  <c:v>8.5779999999999994</c:v>
                </c:pt>
                <c:pt idx="193">
                  <c:v>8.5790000000000006</c:v>
                </c:pt>
                <c:pt idx="194">
                  <c:v>8.5510000000000002</c:v>
                </c:pt>
                <c:pt idx="195">
                  <c:v>8.5719999999999992</c:v>
                </c:pt>
                <c:pt idx="196">
                  <c:v>8.5909999999999993</c:v>
                </c:pt>
                <c:pt idx="197">
                  <c:v>8.57</c:v>
                </c:pt>
                <c:pt idx="198">
                  <c:v>8.59</c:v>
                </c:pt>
                <c:pt idx="199">
                  <c:v>8.5730000000000004</c:v>
                </c:pt>
                <c:pt idx="200">
                  <c:v>8.532</c:v>
                </c:pt>
                <c:pt idx="201">
                  <c:v>8.6069999999999993</c:v>
                </c:pt>
                <c:pt idx="202">
                  <c:v>8.5939999999999994</c:v>
                </c:pt>
                <c:pt idx="203">
                  <c:v>8.5860000000000003</c:v>
                </c:pt>
                <c:pt idx="204">
                  <c:v>8.5820000000000007</c:v>
                </c:pt>
                <c:pt idx="205">
                  <c:v>8.5869999999999997</c:v>
                </c:pt>
                <c:pt idx="206">
                  <c:v>8.5879999999999992</c:v>
                </c:pt>
                <c:pt idx="207">
                  <c:v>8.6240000000000006</c:v>
                </c:pt>
                <c:pt idx="208">
                  <c:v>8.6140000000000008</c:v>
                </c:pt>
                <c:pt idx="209">
                  <c:v>8.6189999999999998</c:v>
                </c:pt>
                <c:pt idx="210">
                  <c:v>8.6029999999999998</c:v>
                </c:pt>
                <c:pt idx="211">
                  <c:v>8.6010000000000009</c:v>
                </c:pt>
                <c:pt idx="212">
                  <c:v>8.6180000000000003</c:v>
                </c:pt>
                <c:pt idx="213">
                  <c:v>8.6479999999999997</c:v>
                </c:pt>
                <c:pt idx="214">
                  <c:v>8.6639999999999997</c:v>
                </c:pt>
                <c:pt idx="215">
                  <c:v>8.66</c:v>
                </c:pt>
                <c:pt idx="216">
                  <c:v>8.6419999999999995</c:v>
                </c:pt>
                <c:pt idx="217">
                  <c:v>8.6769999999999996</c:v>
                </c:pt>
                <c:pt idx="218">
                  <c:v>8.6649999999999991</c:v>
                </c:pt>
                <c:pt idx="219">
                  <c:v>8.6829999999999998</c:v>
                </c:pt>
                <c:pt idx="220">
                  <c:v>8.6661000000000001</c:v>
                </c:pt>
                <c:pt idx="221">
                  <c:v>8.6544000000000008</c:v>
                </c:pt>
                <c:pt idx="222">
                  <c:v>8.6478000000000002</c:v>
                </c:pt>
                <c:pt idx="223">
                  <c:v>8.6334</c:v>
                </c:pt>
                <c:pt idx="224">
                  <c:v>8.6486000000000001</c:v>
                </c:pt>
                <c:pt idx="225">
                  <c:v>8.6305999999999994</c:v>
                </c:pt>
                <c:pt idx="226">
                  <c:v>8.6229999999999993</c:v>
                </c:pt>
                <c:pt idx="227">
                  <c:v>8.6140000000000008</c:v>
                </c:pt>
                <c:pt idx="228">
                  <c:v>8.5839999999999996</c:v>
                </c:pt>
                <c:pt idx="229">
                  <c:v>8.5631000000000004</c:v>
                </c:pt>
                <c:pt idx="230">
                  <c:v>8.5494000000000003</c:v>
                </c:pt>
                <c:pt idx="231">
                  <c:v>8.5358999999999998</c:v>
                </c:pt>
                <c:pt idx="232">
                  <c:v>8.4964999999999993</c:v>
                </c:pt>
                <c:pt idx="233">
                  <c:v>8.4863</c:v>
                </c:pt>
                <c:pt idx="234">
                  <c:v>8.4606999999999992</c:v>
                </c:pt>
                <c:pt idx="235">
                  <c:v>8.4519000000000002</c:v>
                </c:pt>
                <c:pt idx="236">
                  <c:v>8.4346999999999994</c:v>
                </c:pt>
                <c:pt idx="237">
                  <c:v>8.4171999999999993</c:v>
                </c:pt>
                <c:pt idx="238">
                  <c:v>8.4024999999999999</c:v>
                </c:pt>
                <c:pt idx="239">
                  <c:v>8.3712</c:v>
                </c:pt>
                <c:pt idx="240">
                  <c:v>8.3573000000000004</c:v>
                </c:pt>
                <c:pt idx="241">
                  <c:v>8.3518000000000008</c:v>
                </c:pt>
                <c:pt idx="242">
                  <c:v>8.3383000000000003</c:v>
                </c:pt>
                <c:pt idx="243">
                  <c:v>8.3238000000000003</c:v>
                </c:pt>
                <c:pt idx="244">
                  <c:v>8.3147000000000002</c:v>
                </c:pt>
                <c:pt idx="245">
                  <c:v>8.3043999999999993</c:v>
                </c:pt>
                <c:pt idx="246">
                  <c:v>8.3069000000000006</c:v>
                </c:pt>
                <c:pt idx="247">
                  <c:v>8.4339999999999993</c:v>
                </c:pt>
                <c:pt idx="248">
                  <c:v>8.3003999999999998</c:v>
                </c:pt>
                <c:pt idx="249">
                  <c:v>8.2858000000000001</c:v>
                </c:pt>
                <c:pt idx="250">
                  <c:v>8.2844999999999995</c:v>
                </c:pt>
                <c:pt idx="251">
                  <c:v>8.2821999999999996</c:v>
                </c:pt>
                <c:pt idx="252">
                  <c:v>8.2706</c:v>
                </c:pt>
                <c:pt idx="253">
                  <c:v>8.2638999999999996</c:v>
                </c:pt>
                <c:pt idx="254">
                  <c:v>8.2531999999999996</c:v>
                </c:pt>
                <c:pt idx="255">
                  <c:v>8.2777999999999992</c:v>
                </c:pt>
                <c:pt idx="256">
                  <c:v>8.2744999999999997</c:v>
                </c:pt>
                <c:pt idx="257">
                  <c:v>8.2753999999999994</c:v>
                </c:pt>
                <c:pt idx="258">
                  <c:v>8.2824000000000009</c:v>
                </c:pt>
                <c:pt idx="259">
                  <c:v>8.2745999999999995</c:v>
                </c:pt>
                <c:pt idx="260">
                  <c:v>8.2746999999999993</c:v>
                </c:pt>
                <c:pt idx="261">
                  <c:v>8.2844999999999995</c:v>
                </c:pt>
                <c:pt idx="262">
                  <c:v>8.2844999999999995</c:v>
                </c:pt>
                <c:pt idx="263">
                  <c:v>8.2855000000000008</c:v>
                </c:pt>
                <c:pt idx="264">
                  <c:v>8.2738999999999994</c:v>
                </c:pt>
                <c:pt idx="265">
                  <c:v>8.2719000000000005</c:v>
                </c:pt>
                <c:pt idx="266">
                  <c:v>8.2812999999999999</c:v>
                </c:pt>
                <c:pt idx="267">
                  <c:v>8.2860999999999994</c:v>
                </c:pt>
                <c:pt idx="268">
                  <c:v>8.2985000000000007</c:v>
                </c:pt>
                <c:pt idx="269">
                  <c:v>8.3034999999999997</c:v>
                </c:pt>
                <c:pt idx="270">
                  <c:v>8.3214000000000006</c:v>
                </c:pt>
                <c:pt idx="271">
                  <c:v>8.4278999999999993</c:v>
                </c:pt>
                <c:pt idx="272">
                  <c:v>8.4487000000000005</c:v>
                </c:pt>
                <c:pt idx="273">
                  <c:v>8.4634</c:v>
                </c:pt>
                <c:pt idx="274">
                  <c:v>8.4794</c:v>
                </c:pt>
                <c:pt idx="275">
                  <c:v>8.4969999999999999</c:v>
                </c:pt>
                <c:pt idx="276">
                  <c:v>8.4978999999999996</c:v>
                </c:pt>
                <c:pt idx="277">
                  <c:v>8.5121000000000002</c:v>
                </c:pt>
                <c:pt idx="278">
                  <c:v>8.5083000000000002</c:v>
                </c:pt>
                <c:pt idx="279">
                  <c:v>8.5268999999999995</c:v>
                </c:pt>
                <c:pt idx="280">
                  <c:v>8.5264000000000006</c:v>
                </c:pt>
                <c:pt idx="281">
                  <c:v>8.5470000000000006</c:v>
                </c:pt>
                <c:pt idx="282">
                  <c:v>8.5503</c:v>
                </c:pt>
                <c:pt idx="283">
                  <c:v>8.5566999999999993</c:v>
                </c:pt>
                <c:pt idx="284">
                  <c:v>8.5653000000000006</c:v>
                </c:pt>
                <c:pt idx="285">
                  <c:v>8.5802999999999994</c:v>
                </c:pt>
                <c:pt idx="286">
                  <c:v>8.5790000000000006</c:v>
                </c:pt>
                <c:pt idx="287">
                  <c:v>8.5962999999999994</c:v>
                </c:pt>
                <c:pt idx="288">
                  <c:v>8.6077999999999992</c:v>
                </c:pt>
                <c:pt idx="289">
                  <c:v>8.6051000000000002</c:v>
                </c:pt>
                <c:pt idx="290">
                  <c:v>8.6089000000000002</c:v>
                </c:pt>
                <c:pt idx="291">
                  <c:v>8.6329999999999991</c:v>
                </c:pt>
                <c:pt idx="292">
                  <c:v>8.6325000000000003</c:v>
                </c:pt>
                <c:pt idx="293">
                  <c:v>8.6364999999999998</c:v>
                </c:pt>
                <c:pt idx="294">
                  <c:v>8.6456</c:v>
                </c:pt>
                <c:pt idx="295">
                  <c:v>8.6244999999999994</c:v>
                </c:pt>
                <c:pt idx="296">
                  <c:v>8.6278000000000006</c:v>
                </c:pt>
                <c:pt idx="297">
                  <c:v>8.6439000000000004</c:v>
                </c:pt>
                <c:pt idx="298">
                  <c:v>8.6387999999999998</c:v>
                </c:pt>
                <c:pt idx="299">
                  <c:v>8.6418999999999997</c:v>
                </c:pt>
                <c:pt idx="300">
                  <c:v>8.6417000000000002</c:v>
                </c:pt>
                <c:pt idx="301">
                  <c:v>8.6385000000000005</c:v>
                </c:pt>
                <c:pt idx="302">
                  <c:v>8.6292000000000009</c:v>
                </c:pt>
                <c:pt idx="303">
                  <c:v>8.6204000000000001</c:v>
                </c:pt>
                <c:pt idx="304">
                  <c:v>8.6129999999999995</c:v>
                </c:pt>
                <c:pt idx="305">
                  <c:v>8.6145999999999994</c:v>
                </c:pt>
                <c:pt idx="306">
                  <c:v>8.6196999999999999</c:v>
                </c:pt>
                <c:pt idx="307">
                  <c:v>8.6209000000000007</c:v>
                </c:pt>
                <c:pt idx="308">
                  <c:v>8.6218000000000004</c:v>
                </c:pt>
                <c:pt idx="309">
                  <c:v>8.6318999999999999</c:v>
                </c:pt>
                <c:pt idx="310">
                  <c:v>8.6456</c:v>
                </c:pt>
                <c:pt idx="311">
                  <c:v>8.6433</c:v>
                </c:pt>
                <c:pt idx="312">
                  <c:v>8.5419999999999998</c:v>
                </c:pt>
                <c:pt idx="313">
                  <c:v>8.6249000000000002</c:v>
                </c:pt>
                <c:pt idx="314">
                  <c:v>8.6586999999999996</c:v>
                </c:pt>
                <c:pt idx="315">
                  <c:v>8.6310000000000002</c:v>
                </c:pt>
                <c:pt idx="316">
                  <c:v>8.6334999999999997</c:v>
                </c:pt>
                <c:pt idx="317">
                  <c:v>8.6321999999999992</c:v>
                </c:pt>
                <c:pt idx="318">
                  <c:v>8.6194000000000006</c:v>
                </c:pt>
                <c:pt idx="319">
                  <c:v>8.6138999999999992</c:v>
                </c:pt>
                <c:pt idx="320">
                  <c:v>8.6151</c:v>
                </c:pt>
                <c:pt idx="321">
                  <c:v>8.6231000000000009</c:v>
                </c:pt>
                <c:pt idx="322">
                  <c:v>8.6222999999999992</c:v>
                </c:pt>
                <c:pt idx="323">
                  <c:v>8.6268999999999991</c:v>
                </c:pt>
                <c:pt idx="324">
                  <c:v>8.6118000000000006</c:v>
                </c:pt>
                <c:pt idx="325">
                  <c:v>8.6175999999999995</c:v>
                </c:pt>
                <c:pt idx="326">
                  <c:v>8.6138999999999992</c:v>
                </c:pt>
                <c:pt idx="327">
                  <c:v>8.609</c:v>
                </c:pt>
                <c:pt idx="328">
                  <c:v>8.6620000000000008</c:v>
                </c:pt>
                <c:pt idx="329">
                  <c:v>8.6289999999999996</c:v>
                </c:pt>
                <c:pt idx="330">
                  <c:v>8.6679999999999993</c:v>
                </c:pt>
                <c:pt idx="331">
                  <c:v>8.6389999999999993</c:v>
                </c:pt>
                <c:pt idx="332">
                  <c:v>8.6639999999999997</c:v>
                </c:pt>
                <c:pt idx="333">
                  <c:v>8.6839999999999993</c:v>
                </c:pt>
                <c:pt idx="334">
                  <c:v>8.6280000000000001</c:v>
                </c:pt>
                <c:pt idx="335">
                  <c:v>8.6609999999999996</c:v>
                </c:pt>
                <c:pt idx="336">
                  <c:v>8.6739999999999995</c:v>
                </c:pt>
                <c:pt idx="337">
                  <c:v>8.6509999999999998</c:v>
                </c:pt>
                <c:pt idx="338">
                  <c:v>8.7189999999999994</c:v>
                </c:pt>
                <c:pt idx="339">
                  <c:v>8.7059999999999995</c:v>
                </c:pt>
                <c:pt idx="340">
                  <c:v>8.66</c:v>
                </c:pt>
                <c:pt idx="341">
                  <c:v>8.6829999999999998</c:v>
                </c:pt>
                <c:pt idx="342">
                  <c:v>8.641</c:v>
                </c:pt>
                <c:pt idx="343">
                  <c:v>8.6880000000000006</c:v>
                </c:pt>
                <c:pt idx="344">
                  <c:v>8.68</c:v>
                </c:pt>
                <c:pt idx="345">
                  <c:v>8.67</c:v>
                </c:pt>
                <c:pt idx="346">
                  <c:v>8.6669999999999998</c:v>
                </c:pt>
                <c:pt idx="347">
                  <c:v>8.6720000000000006</c:v>
                </c:pt>
                <c:pt idx="348">
                  <c:v>8.6280000000000001</c:v>
                </c:pt>
                <c:pt idx="349">
                  <c:v>8.6280000000000001</c:v>
                </c:pt>
                <c:pt idx="350">
                  <c:v>8.6319999999999997</c:v>
                </c:pt>
                <c:pt idx="351">
                  <c:v>8.6349999999999998</c:v>
                </c:pt>
                <c:pt idx="352">
                  <c:v>8.6</c:v>
                </c:pt>
                <c:pt idx="353">
                  <c:v>8.6270000000000007</c:v>
                </c:pt>
                <c:pt idx="354">
                  <c:v>8.5939999999999994</c:v>
                </c:pt>
                <c:pt idx="355">
                  <c:v>8.6129999999999995</c:v>
                </c:pt>
                <c:pt idx="356">
                  <c:v>8.5399999999999991</c:v>
                </c:pt>
                <c:pt idx="357">
                  <c:v>8.5670000000000002</c:v>
                </c:pt>
                <c:pt idx="358">
                  <c:v>8.5850000000000009</c:v>
                </c:pt>
                <c:pt idx="359">
                  <c:v>8.5809999999999995</c:v>
                </c:pt>
                <c:pt idx="360">
                  <c:v>8.5649999999999995</c:v>
                </c:pt>
                <c:pt idx="361">
                  <c:v>8.593</c:v>
                </c:pt>
                <c:pt idx="362">
                  <c:v>8.5630000000000006</c:v>
                </c:pt>
                <c:pt idx="363">
                  <c:v>8.6199999999999992</c:v>
                </c:pt>
                <c:pt idx="364">
                  <c:v>8.5730000000000004</c:v>
                </c:pt>
                <c:pt idx="365">
                  <c:v>8.5719999999999992</c:v>
                </c:pt>
                <c:pt idx="366">
                  <c:v>8.5519999999999996</c:v>
                </c:pt>
                <c:pt idx="367">
                  <c:v>8.5670000000000002</c:v>
                </c:pt>
                <c:pt idx="368">
                  <c:v>8.5649999999999995</c:v>
                </c:pt>
                <c:pt idx="369">
                  <c:v>8.5120000000000005</c:v>
                </c:pt>
                <c:pt idx="370">
                  <c:v>8.5069999999999997</c:v>
                </c:pt>
                <c:pt idx="371">
                  <c:v>8.5449999999999999</c:v>
                </c:pt>
                <c:pt idx="372">
                  <c:v>8.5660000000000007</c:v>
                </c:pt>
                <c:pt idx="373">
                  <c:v>8.532</c:v>
                </c:pt>
                <c:pt idx="374">
                  <c:v>8.5220000000000002</c:v>
                </c:pt>
                <c:pt idx="375">
                  <c:v>8.5640000000000001</c:v>
                </c:pt>
                <c:pt idx="376">
                  <c:v>8.5090000000000003</c:v>
                </c:pt>
                <c:pt idx="377">
                  <c:v>8.5410000000000004</c:v>
                </c:pt>
                <c:pt idx="378">
                  <c:v>8.5760000000000005</c:v>
                </c:pt>
                <c:pt idx="379">
                  <c:v>8.5329999999999995</c:v>
                </c:pt>
                <c:pt idx="380">
                  <c:v>8.548</c:v>
                </c:pt>
                <c:pt idx="381">
                  <c:v>8.5280000000000005</c:v>
                </c:pt>
                <c:pt idx="382">
                  <c:v>8.5630000000000006</c:v>
                </c:pt>
                <c:pt idx="383">
                  <c:v>8.5500000000000007</c:v>
                </c:pt>
                <c:pt idx="384">
                  <c:v>8.532</c:v>
                </c:pt>
                <c:pt idx="385">
                  <c:v>8.4819999999999993</c:v>
                </c:pt>
                <c:pt idx="386">
                  <c:v>8.5299999999999994</c:v>
                </c:pt>
                <c:pt idx="387">
                  <c:v>8.4760000000000009</c:v>
                </c:pt>
                <c:pt idx="388">
                  <c:v>8.5449999999999999</c:v>
                </c:pt>
                <c:pt idx="389">
                  <c:v>8.5500000000000007</c:v>
                </c:pt>
                <c:pt idx="390">
                  <c:v>8.5289999999999999</c:v>
                </c:pt>
                <c:pt idx="391">
                  <c:v>8.5220000000000002</c:v>
                </c:pt>
                <c:pt idx="392">
                  <c:v>8.5920000000000005</c:v>
                </c:pt>
                <c:pt idx="393">
                  <c:v>8.5790000000000006</c:v>
                </c:pt>
                <c:pt idx="394">
                  <c:v>8.5239999999999991</c:v>
                </c:pt>
                <c:pt idx="395">
                  <c:v>8.6110000000000007</c:v>
                </c:pt>
                <c:pt idx="396">
                  <c:v>8.58</c:v>
                </c:pt>
                <c:pt idx="397">
                  <c:v>8.5120000000000005</c:v>
                </c:pt>
                <c:pt idx="398">
                  <c:v>8.5579999999999998</c:v>
                </c:pt>
                <c:pt idx="399">
                  <c:v>8.5830000000000002</c:v>
                </c:pt>
                <c:pt idx="400">
                  <c:v>8.5709999999999997</c:v>
                </c:pt>
                <c:pt idx="401">
                  <c:v>8.5559999999999992</c:v>
                </c:pt>
                <c:pt idx="402">
                  <c:v>8.56</c:v>
                </c:pt>
                <c:pt idx="403">
                  <c:v>8.5280000000000005</c:v>
                </c:pt>
                <c:pt idx="404">
                  <c:v>8.5280000000000005</c:v>
                </c:pt>
                <c:pt idx="405">
                  <c:v>8.5570000000000004</c:v>
                </c:pt>
                <c:pt idx="406">
                  <c:v>8.6462000000000003</c:v>
                </c:pt>
                <c:pt idx="407">
                  <c:v>8.6359999999999992</c:v>
                </c:pt>
                <c:pt idx="408">
                  <c:v>8.6477000000000004</c:v>
                </c:pt>
                <c:pt idx="409">
                  <c:v>8.6592000000000002</c:v>
                </c:pt>
                <c:pt idx="410">
                  <c:v>8.6562999999999999</c:v>
                </c:pt>
                <c:pt idx="411">
                  <c:v>8.6652000000000005</c:v>
                </c:pt>
                <c:pt idx="412">
                  <c:v>8.6702999999999992</c:v>
                </c:pt>
                <c:pt idx="413">
                  <c:v>8.6615000000000002</c:v>
                </c:pt>
                <c:pt idx="414">
                  <c:v>8.6683000000000003</c:v>
                </c:pt>
                <c:pt idx="415">
                  <c:v>8.6618999999999993</c:v>
                </c:pt>
                <c:pt idx="416">
                  <c:v>8.6820000000000004</c:v>
                </c:pt>
                <c:pt idx="417">
                  <c:v>8.6527999999999992</c:v>
                </c:pt>
                <c:pt idx="418">
                  <c:v>8.6496999999999993</c:v>
                </c:pt>
                <c:pt idx="419">
                  <c:v>8.6402999999999999</c:v>
                </c:pt>
                <c:pt idx="420">
                  <c:v>8.6303000000000001</c:v>
                </c:pt>
                <c:pt idx="421">
                  <c:v>8.6318000000000001</c:v>
                </c:pt>
                <c:pt idx="422">
                  <c:v>8.6257999999999999</c:v>
                </c:pt>
                <c:pt idx="423">
                  <c:v>8.6313999999999993</c:v>
                </c:pt>
                <c:pt idx="424">
                  <c:v>8.6245999999999992</c:v>
                </c:pt>
                <c:pt idx="425">
                  <c:v>8.6227999999999998</c:v>
                </c:pt>
                <c:pt idx="426">
                  <c:v>8.6159999999999997</c:v>
                </c:pt>
                <c:pt idx="427">
                  <c:v>8.6006999999999998</c:v>
                </c:pt>
                <c:pt idx="428">
                  <c:v>8.6233000000000004</c:v>
                </c:pt>
                <c:pt idx="429">
                  <c:v>8.6052999999999997</c:v>
                </c:pt>
                <c:pt idx="430">
                  <c:v>8.6136999999999997</c:v>
                </c:pt>
                <c:pt idx="431">
                  <c:v>8.5928000000000004</c:v>
                </c:pt>
                <c:pt idx="432">
                  <c:v>8.6013999999999999</c:v>
                </c:pt>
                <c:pt idx="433">
                  <c:v>8.5892999999999997</c:v>
                </c:pt>
                <c:pt idx="434">
                  <c:v>8.6081000000000003</c:v>
                </c:pt>
                <c:pt idx="435">
                  <c:v>8.5786999999999995</c:v>
                </c:pt>
                <c:pt idx="436">
                  <c:v>8.5950000000000006</c:v>
                </c:pt>
                <c:pt idx="437">
                  <c:v>8.5923999999999996</c:v>
                </c:pt>
                <c:pt idx="438">
                  <c:v>8.5874000000000006</c:v>
                </c:pt>
                <c:pt idx="439">
                  <c:v>8.6182999999999996</c:v>
                </c:pt>
                <c:pt idx="440">
                  <c:v>8.5991999999999997</c:v>
                </c:pt>
                <c:pt idx="441">
                  <c:v>8.6176999999999992</c:v>
                </c:pt>
                <c:pt idx="442">
                  <c:v>8.5905000000000005</c:v>
                </c:pt>
                <c:pt idx="443">
                  <c:v>8.5661000000000005</c:v>
                </c:pt>
                <c:pt idx="444">
                  <c:v>8.5993999999999993</c:v>
                </c:pt>
                <c:pt idx="445">
                  <c:v>8.5564</c:v>
                </c:pt>
                <c:pt idx="446">
                  <c:v>8.6283999999999992</c:v>
                </c:pt>
                <c:pt idx="447">
                  <c:v>8.6150000000000002</c:v>
                </c:pt>
                <c:pt idx="448">
                  <c:v>8.6111000000000004</c:v>
                </c:pt>
                <c:pt idx="449">
                  <c:v>8.6430000000000007</c:v>
                </c:pt>
                <c:pt idx="450">
                  <c:v>8.6062999999999992</c:v>
                </c:pt>
                <c:pt idx="451">
                  <c:v>8.6126000000000005</c:v>
                </c:pt>
                <c:pt idx="452">
                  <c:v>8.6207999999999991</c:v>
                </c:pt>
                <c:pt idx="453">
                  <c:v>8.6256000000000004</c:v>
                </c:pt>
                <c:pt idx="454">
                  <c:v>8.6279000000000003</c:v>
                </c:pt>
                <c:pt idx="455">
                  <c:v>8.6389999999999993</c:v>
                </c:pt>
                <c:pt idx="456">
                  <c:v>8.6340000000000003</c:v>
                </c:pt>
                <c:pt idx="457">
                  <c:v>8.6419999999999995</c:v>
                </c:pt>
                <c:pt idx="458">
                  <c:v>8.6504999999999992</c:v>
                </c:pt>
                <c:pt idx="459">
                  <c:v>8.6446000000000005</c:v>
                </c:pt>
                <c:pt idx="460">
                  <c:v>8.6515000000000004</c:v>
                </c:pt>
                <c:pt idx="461">
                  <c:v>8.6397999999999993</c:v>
                </c:pt>
                <c:pt idx="462">
                  <c:v>8.6504999999999992</c:v>
                </c:pt>
                <c:pt idx="463">
                  <c:v>8.6420999999999992</c:v>
                </c:pt>
                <c:pt idx="464">
                  <c:v>8.6555999999999997</c:v>
                </c:pt>
                <c:pt idx="465">
                  <c:v>8.6494999999999997</c:v>
                </c:pt>
                <c:pt idx="466">
                  <c:v>8.6486999999999998</c:v>
                </c:pt>
                <c:pt idx="467">
                  <c:v>8.6514000000000006</c:v>
                </c:pt>
                <c:pt idx="468">
                  <c:v>8.6530000000000005</c:v>
                </c:pt>
                <c:pt idx="469">
                  <c:v>8.6449999999999996</c:v>
                </c:pt>
                <c:pt idx="470">
                  <c:v>8.6526999999999994</c:v>
                </c:pt>
                <c:pt idx="471">
                  <c:v>8.6538000000000004</c:v>
                </c:pt>
                <c:pt idx="472">
                  <c:v>8.6508000000000003</c:v>
                </c:pt>
                <c:pt idx="473">
                  <c:v>8.6442999999999994</c:v>
                </c:pt>
                <c:pt idx="474">
                  <c:v>8.6486999999999998</c:v>
                </c:pt>
                <c:pt idx="475">
                  <c:v>8.6472999999999995</c:v>
                </c:pt>
                <c:pt idx="476">
                  <c:v>8.6514000000000006</c:v>
                </c:pt>
                <c:pt idx="477">
                  <c:v>8.6395999999999997</c:v>
                </c:pt>
                <c:pt idx="478">
                  <c:v>8.6426999999999996</c:v>
                </c:pt>
                <c:pt idx="479">
                  <c:v>8.6448</c:v>
                </c:pt>
                <c:pt idx="480">
                  <c:v>8.5850000000000009</c:v>
                </c:pt>
                <c:pt idx="481">
                  <c:v>8.6159999999999997</c:v>
                </c:pt>
                <c:pt idx="482">
                  <c:v>8.5410000000000004</c:v>
                </c:pt>
                <c:pt idx="483">
                  <c:v>8.5570000000000004</c:v>
                </c:pt>
                <c:pt idx="484">
                  <c:v>8.6010000000000009</c:v>
                </c:pt>
                <c:pt idx="485">
                  <c:v>8.6259999999999994</c:v>
                </c:pt>
                <c:pt idx="486">
                  <c:v>8.5719999999999992</c:v>
                </c:pt>
                <c:pt idx="487">
                  <c:v>8.6189999999999998</c:v>
                </c:pt>
                <c:pt idx="488">
                  <c:v>8.5489999999999995</c:v>
                </c:pt>
                <c:pt idx="489">
                  <c:v>8.5760000000000005</c:v>
                </c:pt>
                <c:pt idx="490">
                  <c:v>8.6210000000000004</c:v>
                </c:pt>
                <c:pt idx="491">
                  <c:v>8.5909999999999993</c:v>
                </c:pt>
                <c:pt idx="492">
                  <c:v>8.5579999999999998</c:v>
                </c:pt>
                <c:pt idx="493">
                  <c:v>8.5350000000000001</c:v>
                </c:pt>
                <c:pt idx="494">
                  <c:v>8.609</c:v>
                </c:pt>
                <c:pt idx="495">
                  <c:v>8.6059999999999999</c:v>
                </c:pt>
                <c:pt idx="496">
                  <c:v>8.5990000000000002</c:v>
                </c:pt>
                <c:pt idx="497">
                  <c:v>8.6340000000000003</c:v>
                </c:pt>
                <c:pt idx="498">
                  <c:v>8.6020000000000003</c:v>
                </c:pt>
                <c:pt idx="499">
                  <c:v>8.65</c:v>
                </c:pt>
                <c:pt idx="500">
                  <c:v>8.5939999999999994</c:v>
                </c:pt>
                <c:pt idx="501">
                  <c:v>8.5990000000000002</c:v>
                </c:pt>
                <c:pt idx="502">
                  <c:v>8.5820000000000007</c:v>
                </c:pt>
                <c:pt idx="503">
                  <c:v>8.5960000000000001</c:v>
                </c:pt>
                <c:pt idx="504">
                  <c:v>8.6329999999999991</c:v>
                </c:pt>
                <c:pt idx="505">
                  <c:v>8.6129999999999995</c:v>
                </c:pt>
                <c:pt idx="506">
                  <c:v>8.6349999999999998</c:v>
                </c:pt>
                <c:pt idx="507">
                  <c:v>8.6029999999999998</c:v>
                </c:pt>
                <c:pt idx="508">
                  <c:v>8.6029999999999998</c:v>
                </c:pt>
                <c:pt idx="509">
                  <c:v>8.5790000000000006</c:v>
                </c:pt>
                <c:pt idx="510">
                  <c:v>8.5839999999999996</c:v>
                </c:pt>
                <c:pt idx="511">
                  <c:v>8.6020000000000003</c:v>
                </c:pt>
                <c:pt idx="512">
                  <c:v>8.6050000000000004</c:v>
                </c:pt>
                <c:pt idx="513">
                  <c:v>8.6349999999999998</c:v>
                </c:pt>
                <c:pt idx="514">
                  <c:v>8.5779999999999994</c:v>
                </c:pt>
                <c:pt idx="515">
                  <c:v>8.61</c:v>
                </c:pt>
                <c:pt idx="516">
                  <c:v>8.6039999999999992</c:v>
                </c:pt>
                <c:pt idx="517">
                  <c:v>8.6280000000000001</c:v>
                </c:pt>
                <c:pt idx="518">
                  <c:v>8.5869999999999997</c:v>
                </c:pt>
                <c:pt idx="519">
                  <c:v>8.5909999999999993</c:v>
                </c:pt>
                <c:pt idx="520">
                  <c:v>8.5779999999999994</c:v>
                </c:pt>
                <c:pt idx="521">
                  <c:v>8.5679999999999996</c:v>
                </c:pt>
                <c:pt idx="522">
                  <c:v>8.5549999999999997</c:v>
                </c:pt>
                <c:pt idx="523">
                  <c:v>8.6069999999999993</c:v>
                </c:pt>
                <c:pt idx="524">
                  <c:v>8.6010000000000009</c:v>
                </c:pt>
                <c:pt idx="525">
                  <c:v>8.5660000000000007</c:v>
                </c:pt>
                <c:pt idx="526">
                  <c:v>8.6029999999999998</c:v>
                </c:pt>
                <c:pt idx="527">
                  <c:v>8.5809999999999995</c:v>
                </c:pt>
                <c:pt idx="528">
                  <c:v>8.609</c:v>
                </c:pt>
                <c:pt idx="529">
                  <c:v>8.6199999999999992</c:v>
                </c:pt>
                <c:pt idx="530">
                  <c:v>8.5570000000000004</c:v>
                </c:pt>
                <c:pt idx="531">
                  <c:v>8.5429999999999993</c:v>
                </c:pt>
                <c:pt idx="532">
                  <c:v>8.5990000000000002</c:v>
                </c:pt>
                <c:pt idx="533">
                  <c:v>8.5950000000000006</c:v>
                </c:pt>
                <c:pt idx="534">
                  <c:v>8.5909999999999993</c:v>
                </c:pt>
                <c:pt idx="535">
                  <c:v>8.6170000000000009</c:v>
                </c:pt>
                <c:pt idx="536">
                  <c:v>8.5939999999999994</c:v>
                </c:pt>
                <c:pt idx="537">
                  <c:v>8.6</c:v>
                </c:pt>
                <c:pt idx="538">
                  <c:v>8.5920000000000005</c:v>
                </c:pt>
                <c:pt idx="539">
                  <c:v>8.5679999999999996</c:v>
                </c:pt>
                <c:pt idx="540">
                  <c:v>8.6140000000000008</c:v>
                </c:pt>
                <c:pt idx="541">
                  <c:v>8.5960000000000001</c:v>
                </c:pt>
                <c:pt idx="542">
                  <c:v>8.6150000000000002</c:v>
                </c:pt>
                <c:pt idx="543">
                  <c:v>8.6020000000000003</c:v>
                </c:pt>
                <c:pt idx="544">
                  <c:v>8.5920000000000005</c:v>
                </c:pt>
                <c:pt idx="545">
                  <c:v>8.56</c:v>
                </c:pt>
                <c:pt idx="546">
                  <c:v>8.5950000000000006</c:v>
                </c:pt>
                <c:pt idx="547">
                  <c:v>8.5960000000000001</c:v>
                </c:pt>
                <c:pt idx="548">
                  <c:v>8.5670000000000002</c:v>
                </c:pt>
                <c:pt idx="549">
                  <c:v>8.6029999999999998</c:v>
                </c:pt>
                <c:pt idx="550">
                  <c:v>8.6430000000000007</c:v>
                </c:pt>
                <c:pt idx="551">
                  <c:v>8.58</c:v>
                </c:pt>
                <c:pt idx="552">
                  <c:v>8.6170000000000009</c:v>
                </c:pt>
                <c:pt idx="553">
                  <c:v>8.5879999999999992</c:v>
                </c:pt>
                <c:pt idx="554">
                  <c:v>8.6039999999999992</c:v>
                </c:pt>
                <c:pt idx="555">
                  <c:v>8.5990000000000002</c:v>
                </c:pt>
                <c:pt idx="556">
                  <c:v>8.5779999999999994</c:v>
                </c:pt>
                <c:pt idx="557">
                  <c:v>8.6069999999999993</c:v>
                </c:pt>
                <c:pt idx="558">
                  <c:v>8.5980000000000008</c:v>
                </c:pt>
                <c:pt idx="559">
                  <c:v>8.548</c:v>
                </c:pt>
                <c:pt idx="560">
                  <c:v>8.5730000000000004</c:v>
                </c:pt>
                <c:pt idx="561">
                  <c:v>8.5359999999999996</c:v>
                </c:pt>
                <c:pt idx="562">
                  <c:v>8.5470000000000006</c:v>
                </c:pt>
                <c:pt idx="563">
                  <c:v>8.5500000000000007</c:v>
                </c:pt>
                <c:pt idx="564">
                  <c:v>8.57</c:v>
                </c:pt>
                <c:pt idx="565">
                  <c:v>8.5719999999999992</c:v>
                </c:pt>
                <c:pt idx="566">
                  <c:v>8.5760000000000005</c:v>
                </c:pt>
                <c:pt idx="567">
                  <c:v>8.5570000000000004</c:v>
                </c:pt>
                <c:pt idx="568">
                  <c:v>8.5350000000000001</c:v>
                </c:pt>
                <c:pt idx="569">
                  <c:v>8.5489999999999995</c:v>
                </c:pt>
                <c:pt idx="570">
                  <c:v>8.5609999999999999</c:v>
                </c:pt>
                <c:pt idx="571">
                  <c:v>8.5609999999999999</c:v>
                </c:pt>
                <c:pt idx="572">
                  <c:v>8.5730000000000004</c:v>
                </c:pt>
                <c:pt idx="573">
                  <c:v>8.4939999999999998</c:v>
                </c:pt>
                <c:pt idx="574">
                  <c:v>8.51</c:v>
                </c:pt>
                <c:pt idx="575">
                  <c:v>8.5350000000000001</c:v>
                </c:pt>
                <c:pt idx="576">
                  <c:v>8.5519999999999996</c:v>
                </c:pt>
                <c:pt idx="577">
                  <c:v>8.5649999999999995</c:v>
                </c:pt>
                <c:pt idx="578">
                  <c:v>8.5220000000000002</c:v>
                </c:pt>
                <c:pt idx="579">
                  <c:v>8.5559999999999992</c:v>
                </c:pt>
                <c:pt idx="580">
                  <c:v>8.5500000000000007</c:v>
                </c:pt>
                <c:pt idx="581">
                  <c:v>8.5459999999999994</c:v>
                </c:pt>
                <c:pt idx="582">
                  <c:v>8.5500000000000007</c:v>
                </c:pt>
                <c:pt idx="583">
                  <c:v>8.5399999999999991</c:v>
                </c:pt>
                <c:pt idx="584">
                  <c:v>8.5129999999999999</c:v>
                </c:pt>
                <c:pt idx="585">
                  <c:v>8.56</c:v>
                </c:pt>
                <c:pt idx="586">
                  <c:v>8.5570000000000004</c:v>
                </c:pt>
                <c:pt idx="587">
                  <c:v>8.532</c:v>
                </c:pt>
                <c:pt idx="588">
                  <c:v>8.5830000000000002</c:v>
                </c:pt>
                <c:pt idx="589">
                  <c:v>8.5619999999999994</c:v>
                </c:pt>
                <c:pt idx="590">
                  <c:v>8.5459999999999994</c:v>
                </c:pt>
                <c:pt idx="591">
                  <c:v>8.5860000000000003</c:v>
                </c:pt>
                <c:pt idx="592">
                  <c:v>8.5429999999999993</c:v>
                </c:pt>
                <c:pt idx="593">
                  <c:v>8.5169999999999995</c:v>
                </c:pt>
                <c:pt idx="594">
                  <c:v>8.5909999999999993</c:v>
                </c:pt>
                <c:pt idx="595">
                  <c:v>8.5289999999999999</c:v>
                </c:pt>
                <c:pt idx="596">
                  <c:v>8.5589999999999993</c:v>
                </c:pt>
                <c:pt idx="597">
                  <c:v>8.6470000000000002</c:v>
                </c:pt>
                <c:pt idx="598">
                  <c:v>8.5459999999999994</c:v>
                </c:pt>
                <c:pt idx="599">
                  <c:v>8.5</c:v>
                </c:pt>
                <c:pt idx="600">
                  <c:v>8.6039999999999992</c:v>
                </c:pt>
                <c:pt idx="601">
                  <c:v>8.5510000000000002</c:v>
                </c:pt>
                <c:pt idx="602">
                  <c:v>8.5380000000000003</c:v>
                </c:pt>
                <c:pt idx="603">
                  <c:v>8.5649999999999995</c:v>
                </c:pt>
                <c:pt idx="604">
                  <c:v>8.5220000000000002</c:v>
                </c:pt>
                <c:pt idx="605">
                  <c:v>8.5429999999999993</c:v>
                </c:pt>
                <c:pt idx="606">
                  <c:v>8.5380000000000003</c:v>
                </c:pt>
                <c:pt idx="607">
                  <c:v>8.5370000000000008</c:v>
                </c:pt>
                <c:pt idx="608">
                  <c:v>8.5389999999999997</c:v>
                </c:pt>
                <c:pt idx="609">
                  <c:v>8.5030000000000001</c:v>
                </c:pt>
                <c:pt idx="610">
                  <c:v>8.4979999999999993</c:v>
                </c:pt>
                <c:pt idx="611">
                  <c:v>8.5280000000000005</c:v>
                </c:pt>
                <c:pt idx="612">
                  <c:v>8.5280000000000005</c:v>
                </c:pt>
                <c:pt idx="613">
                  <c:v>8.5120000000000005</c:v>
                </c:pt>
                <c:pt idx="614">
                  <c:v>8.4830000000000005</c:v>
                </c:pt>
                <c:pt idx="615">
                  <c:v>8.5139999999999993</c:v>
                </c:pt>
                <c:pt idx="616">
                  <c:v>8.5329999999999995</c:v>
                </c:pt>
                <c:pt idx="617">
                  <c:v>8.48</c:v>
                </c:pt>
                <c:pt idx="618">
                  <c:v>8.4570000000000007</c:v>
                </c:pt>
                <c:pt idx="619">
                  <c:v>8.4949999999999992</c:v>
                </c:pt>
                <c:pt idx="620">
                  <c:v>8.4870000000000001</c:v>
                </c:pt>
                <c:pt idx="621">
                  <c:v>8.5169999999999995</c:v>
                </c:pt>
                <c:pt idx="622">
                  <c:v>8.4960000000000004</c:v>
                </c:pt>
                <c:pt idx="623">
                  <c:v>8.5210000000000008</c:v>
                </c:pt>
                <c:pt idx="624">
                  <c:v>8.4979999999999993</c:v>
                </c:pt>
                <c:pt idx="625">
                  <c:v>8.4659999999999993</c:v>
                </c:pt>
                <c:pt idx="626">
                  <c:v>8.4860000000000007</c:v>
                </c:pt>
                <c:pt idx="627">
                  <c:v>8.452</c:v>
                </c:pt>
                <c:pt idx="628">
                  <c:v>8.4469999999999992</c:v>
                </c:pt>
                <c:pt idx="629">
                  <c:v>8.4870000000000001</c:v>
                </c:pt>
                <c:pt idx="630">
                  <c:v>8.4239999999999995</c:v>
                </c:pt>
                <c:pt idx="631">
                  <c:v>8.4469999999999992</c:v>
                </c:pt>
                <c:pt idx="632">
                  <c:v>8.4619999999999997</c:v>
                </c:pt>
                <c:pt idx="633">
                  <c:v>8.4809999999999999</c:v>
                </c:pt>
                <c:pt idx="634">
                  <c:v>8.4109999999999996</c:v>
                </c:pt>
                <c:pt idx="635">
                  <c:v>8.4260000000000002</c:v>
                </c:pt>
                <c:pt idx="636">
                  <c:v>8.4339999999999993</c:v>
                </c:pt>
                <c:pt idx="637">
                  <c:v>8.4589999999999996</c:v>
                </c:pt>
                <c:pt idx="638">
                  <c:v>8.4670000000000005</c:v>
                </c:pt>
                <c:pt idx="639">
                  <c:v>8.3780000000000001</c:v>
                </c:pt>
                <c:pt idx="640">
                  <c:v>8.4060000000000006</c:v>
                </c:pt>
                <c:pt idx="641">
                  <c:v>8.4350000000000005</c:v>
                </c:pt>
                <c:pt idx="642">
                  <c:v>8.4009999999999998</c:v>
                </c:pt>
                <c:pt idx="643">
                  <c:v>8.4969999999999999</c:v>
                </c:pt>
                <c:pt idx="644">
                  <c:v>8.4</c:v>
                </c:pt>
                <c:pt idx="645">
                  <c:v>8.375</c:v>
                </c:pt>
                <c:pt idx="646">
                  <c:v>8.4380000000000006</c:v>
                </c:pt>
                <c:pt idx="647">
                  <c:v>8.3919999999999995</c:v>
                </c:pt>
                <c:pt idx="648">
                  <c:v>8.4239999999999995</c:v>
                </c:pt>
                <c:pt idx="649">
                  <c:v>8.3979999999999997</c:v>
                </c:pt>
                <c:pt idx="650">
                  <c:v>8.4819999999999993</c:v>
                </c:pt>
                <c:pt idx="651">
                  <c:v>8.4909999999999997</c:v>
                </c:pt>
                <c:pt idx="652">
                  <c:v>8.3879999999999999</c:v>
                </c:pt>
                <c:pt idx="653">
                  <c:v>8.4139999999999997</c:v>
                </c:pt>
                <c:pt idx="654">
                  <c:v>8.8460000000000001</c:v>
                </c:pt>
                <c:pt idx="655">
                  <c:v>8.51</c:v>
                </c:pt>
                <c:pt idx="656">
                  <c:v>8.5169999999999995</c:v>
                </c:pt>
                <c:pt idx="657">
                  <c:v>8.5190000000000001</c:v>
                </c:pt>
                <c:pt idx="658">
                  <c:v>8.4979999999999993</c:v>
                </c:pt>
                <c:pt idx="659">
                  <c:v>8.4920000000000009</c:v>
                </c:pt>
                <c:pt idx="660">
                  <c:v>8.4909999999999997</c:v>
                </c:pt>
                <c:pt idx="661">
                  <c:v>8.4870000000000001</c:v>
                </c:pt>
                <c:pt idx="662">
                  <c:v>8.4870000000000001</c:v>
                </c:pt>
                <c:pt idx="663">
                  <c:v>8.4570000000000007</c:v>
                </c:pt>
                <c:pt idx="664">
                  <c:v>8.4459999999999997</c:v>
                </c:pt>
                <c:pt idx="665">
                  <c:v>8.4510000000000005</c:v>
                </c:pt>
                <c:pt idx="666">
                  <c:v>8.4429999999999996</c:v>
                </c:pt>
                <c:pt idx="667">
                  <c:v>8.42</c:v>
                </c:pt>
                <c:pt idx="668">
                  <c:v>8.4190000000000005</c:v>
                </c:pt>
                <c:pt idx="669">
                  <c:v>8.3949999999999996</c:v>
                </c:pt>
                <c:pt idx="670">
                  <c:v>8.3849999999999998</c:v>
                </c:pt>
                <c:pt idx="671">
                  <c:v>8.3770000000000007</c:v>
                </c:pt>
                <c:pt idx="672">
                  <c:v>8.3800000000000008</c:v>
                </c:pt>
                <c:pt idx="673">
                  <c:v>8.3610000000000007</c:v>
                </c:pt>
                <c:pt idx="674">
                  <c:v>8.3699999999999992</c:v>
                </c:pt>
                <c:pt idx="675">
                  <c:v>8.3469999999999995</c:v>
                </c:pt>
                <c:pt idx="676">
                  <c:v>8.3439999999999994</c:v>
                </c:pt>
                <c:pt idx="677">
                  <c:v>8.3369999999999997</c:v>
                </c:pt>
                <c:pt idx="678">
                  <c:v>8.3550000000000004</c:v>
                </c:pt>
                <c:pt idx="679">
                  <c:v>8.3610000000000007</c:v>
                </c:pt>
                <c:pt idx="680">
                  <c:v>8.3490000000000002</c:v>
                </c:pt>
                <c:pt idx="681">
                  <c:v>8.3610000000000007</c:v>
                </c:pt>
                <c:pt idx="682">
                  <c:v>8.3680000000000003</c:v>
                </c:pt>
                <c:pt idx="683">
                  <c:v>8.3480000000000008</c:v>
                </c:pt>
                <c:pt idx="684">
                  <c:v>8.3450000000000006</c:v>
                </c:pt>
                <c:pt idx="685">
                  <c:v>8.3659999999999997</c:v>
                </c:pt>
                <c:pt idx="686">
                  <c:v>8.3580000000000005</c:v>
                </c:pt>
                <c:pt idx="687">
                  <c:v>8.2970000000000006</c:v>
                </c:pt>
                <c:pt idx="688">
                  <c:v>8.2829999999999995</c:v>
                </c:pt>
                <c:pt idx="689">
                  <c:v>8.3810000000000002</c:v>
                </c:pt>
                <c:pt idx="690">
                  <c:v>8.3179999999999996</c:v>
                </c:pt>
                <c:pt idx="691">
                  <c:v>8.3439999999999994</c:v>
                </c:pt>
                <c:pt idx="692">
                  <c:v>8.3680000000000003</c:v>
                </c:pt>
                <c:pt idx="693">
                  <c:v>8.3569999999999993</c:v>
                </c:pt>
                <c:pt idx="694">
                  <c:v>8.3190000000000008</c:v>
                </c:pt>
                <c:pt idx="695">
                  <c:v>8.3550000000000004</c:v>
                </c:pt>
                <c:pt idx="696">
                  <c:v>8.3249999999999993</c:v>
                </c:pt>
                <c:pt idx="697">
                  <c:v>8.3580000000000005</c:v>
                </c:pt>
                <c:pt idx="698">
                  <c:v>8.3480000000000008</c:v>
                </c:pt>
                <c:pt idx="699">
                  <c:v>8.298</c:v>
                </c:pt>
                <c:pt idx="700">
                  <c:v>8.3729999999999993</c:v>
                </c:pt>
                <c:pt idx="701">
                  <c:v>8.3450000000000006</c:v>
                </c:pt>
                <c:pt idx="702">
                  <c:v>8.33</c:v>
                </c:pt>
                <c:pt idx="703">
                  <c:v>8.359</c:v>
                </c:pt>
                <c:pt idx="704">
                  <c:v>8.3680000000000003</c:v>
                </c:pt>
                <c:pt idx="705">
                  <c:v>8.3580000000000005</c:v>
                </c:pt>
                <c:pt idx="706">
                  <c:v>8.3130000000000006</c:v>
                </c:pt>
                <c:pt idx="707">
                  <c:v>8.3420000000000005</c:v>
                </c:pt>
                <c:pt idx="708">
                  <c:v>8.3379999999999992</c:v>
                </c:pt>
                <c:pt idx="709">
                  <c:v>8.2959999999999994</c:v>
                </c:pt>
                <c:pt idx="710">
                  <c:v>8.3699999999999992</c:v>
                </c:pt>
                <c:pt idx="711">
                  <c:v>8.3109999999999999</c:v>
                </c:pt>
                <c:pt idx="712">
                  <c:v>8.2949999999999999</c:v>
                </c:pt>
                <c:pt idx="713">
                  <c:v>8.33</c:v>
                </c:pt>
                <c:pt idx="714">
                  <c:v>8.327</c:v>
                </c:pt>
                <c:pt idx="715">
                  <c:v>8.3350000000000009</c:v>
                </c:pt>
                <c:pt idx="716">
                  <c:v>8.3209999999999997</c:v>
                </c:pt>
                <c:pt idx="717">
                  <c:v>8.2750000000000004</c:v>
                </c:pt>
                <c:pt idx="718">
                  <c:v>8.3140000000000001</c:v>
                </c:pt>
                <c:pt idx="719">
                  <c:v>8.3339999999999996</c:v>
                </c:pt>
                <c:pt idx="720">
                  <c:v>8.36</c:v>
                </c:pt>
                <c:pt idx="721">
                  <c:v>8.3640000000000008</c:v>
                </c:pt>
                <c:pt idx="722">
                  <c:v>8.3439999999999994</c:v>
                </c:pt>
                <c:pt idx="723">
                  <c:v>8.3450000000000006</c:v>
                </c:pt>
                <c:pt idx="724">
                  <c:v>8.3550000000000004</c:v>
                </c:pt>
                <c:pt idx="725">
                  <c:v>8.3390000000000004</c:v>
                </c:pt>
                <c:pt idx="726">
                  <c:v>8.3640000000000008</c:v>
                </c:pt>
                <c:pt idx="727">
                  <c:v>8.3539999999999992</c:v>
                </c:pt>
                <c:pt idx="728">
                  <c:v>8.3759999999999994</c:v>
                </c:pt>
                <c:pt idx="729">
                  <c:v>8.3390000000000004</c:v>
                </c:pt>
                <c:pt idx="730">
                  <c:v>8.3659999999999997</c:v>
                </c:pt>
                <c:pt idx="731">
                  <c:v>8.3450000000000006</c:v>
                </c:pt>
                <c:pt idx="732">
                  <c:v>8.2870000000000008</c:v>
                </c:pt>
                <c:pt idx="733">
                  <c:v>8.3529999999999998</c:v>
                </c:pt>
                <c:pt idx="734">
                  <c:v>8.359</c:v>
                </c:pt>
                <c:pt idx="735">
                  <c:v>8.3360000000000003</c:v>
                </c:pt>
                <c:pt idx="736">
                  <c:v>8.3260000000000005</c:v>
                </c:pt>
                <c:pt idx="737">
                  <c:v>8.3209999999999997</c:v>
                </c:pt>
                <c:pt idx="738">
                  <c:v>8.3320000000000007</c:v>
                </c:pt>
                <c:pt idx="739">
                  <c:v>8.3379999999999992</c:v>
                </c:pt>
                <c:pt idx="740">
                  <c:v>8.3420000000000005</c:v>
                </c:pt>
                <c:pt idx="741">
                  <c:v>8.4120000000000008</c:v>
                </c:pt>
                <c:pt idx="742">
                  <c:v>8.3160000000000007</c:v>
                </c:pt>
                <c:pt idx="743">
                  <c:v>8.343</c:v>
                </c:pt>
                <c:pt idx="744">
                  <c:v>8.3249999999999993</c:v>
                </c:pt>
                <c:pt idx="745">
                  <c:v>8.3350000000000009</c:v>
                </c:pt>
                <c:pt idx="746">
                  <c:v>8.3360000000000003</c:v>
                </c:pt>
                <c:pt idx="747">
                  <c:v>8.3109999999999999</c:v>
                </c:pt>
                <c:pt idx="748">
                  <c:v>8.3870000000000005</c:v>
                </c:pt>
                <c:pt idx="749">
                  <c:v>8.3339999999999996</c:v>
                </c:pt>
                <c:pt idx="750">
                  <c:v>8.3699999999999992</c:v>
                </c:pt>
                <c:pt idx="751">
                  <c:v>8.3699999999999992</c:v>
                </c:pt>
                <c:pt idx="752">
                  <c:v>8.3829999999999991</c:v>
                </c:pt>
                <c:pt idx="753">
                  <c:v>8.3789999999999996</c:v>
                </c:pt>
                <c:pt idx="754">
                  <c:v>8.359</c:v>
                </c:pt>
                <c:pt idx="755">
                  <c:v>8.3780000000000001</c:v>
                </c:pt>
                <c:pt idx="756">
                  <c:v>8.3780000000000001</c:v>
                </c:pt>
                <c:pt idx="757">
                  <c:v>8.3770000000000007</c:v>
                </c:pt>
                <c:pt idx="758">
                  <c:v>8.3770000000000007</c:v>
                </c:pt>
                <c:pt idx="759">
                  <c:v>8.3780000000000001</c:v>
                </c:pt>
                <c:pt idx="760">
                  <c:v>8.3360000000000003</c:v>
                </c:pt>
                <c:pt idx="761">
                  <c:v>8.3800000000000008</c:v>
                </c:pt>
                <c:pt idx="762">
                  <c:v>8.3780000000000001</c:v>
                </c:pt>
                <c:pt idx="763">
                  <c:v>8.391</c:v>
                </c:pt>
                <c:pt idx="764">
                  <c:v>8.3970000000000002</c:v>
                </c:pt>
                <c:pt idx="765">
                  <c:v>8.3829999999999991</c:v>
                </c:pt>
                <c:pt idx="766">
                  <c:v>8.4260000000000002</c:v>
                </c:pt>
                <c:pt idx="767">
                  <c:v>8.4550000000000001</c:v>
                </c:pt>
                <c:pt idx="768">
                  <c:v>8.3840000000000003</c:v>
                </c:pt>
                <c:pt idx="769">
                  <c:v>8.4169999999999998</c:v>
                </c:pt>
                <c:pt idx="770">
                  <c:v>8.4120000000000008</c:v>
                </c:pt>
                <c:pt idx="771">
                  <c:v>8.3759999999999994</c:v>
                </c:pt>
                <c:pt idx="772">
                  <c:v>8.4499999999999993</c:v>
                </c:pt>
                <c:pt idx="773">
                  <c:v>8.4280000000000008</c:v>
                </c:pt>
                <c:pt idx="774">
                  <c:v>8.3689999999999998</c:v>
                </c:pt>
                <c:pt idx="775">
                  <c:v>8.4589999999999996</c:v>
                </c:pt>
                <c:pt idx="776">
                  <c:v>8.3940000000000001</c:v>
                </c:pt>
                <c:pt idx="777">
                  <c:v>8.4459999999999997</c:v>
                </c:pt>
                <c:pt idx="778">
                  <c:v>8.4589999999999996</c:v>
                </c:pt>
                <c:pt idx="779">
                  <c:v>8.3930000000000007</c:v>
                </c:pt>
                <c:pt idx="780">
                  <c:v>8.4670000000000005</c:v>
                </c:pt>
                <c:pt idx="781">
                  <c:v>8.4570000000000007</c:v>
                </c:pt>
                <c:pt idx="782">
                  <c:v>8.3859999999999992</c:v>
                </c:pt>
                <c:pt idx="783">
                  <c:v>8.4390000000000001</c:v>
                </c:pt>
                <c:pt idx="784">
                  <c:v>8.423</c:v>
                </c:pt>
                <c:pt idx="785">
                  <c:v>8.391</c:v>
                </c:pt>
                <c:pt idx="786">
                  <c:v>8.4390000000000001</c:v>
                </c:pt>
                <c:pt idx="787">
                  <c:v>8.4</c:v>
                </c:pt>
                <c:pt idx="788">
                  <c:v>8.4540000000000006</c:v>
                </c:pt>
                <c:pt idx="789">
                  <c:v>8.4410000000000007</c:v>
                </c:pt>
                <c:pt idx="790">
                  <c:v>8.3989999999999991</c:v>
                </c:pt>
                <c:pt idx="791">
                  <c:v>8.4710000000000001</c:v>
                </c:pt>
                <c:pt idx="792">
                  <c:v>8.4610000000000003</c:v>
                </c:pt>
                <c:pt idx="793">
                  <c:v>8.3960000000000008</c:v>
                </c:pt>
                <c:pt idx="794">
                  <c:v>8.4700000000000006</c:v>
                </c:pt>
                <c:pt idx="795">
                  <c:v>8.468</c:v>
                </c:pt>
                <c:pt idx="796">
                  <c:v>8.3949999999999996</c:v>
                </c:pt>
                <c:pt idx="797">
                  <c:v>8.4760000000000009</c:v>
                </c:pt>
                <c:pt idx="798">
                  <c:v>8.4469999999999992</c:v>
                </c:pt>
                <c:pt idx="799">
                  <c:v>8.4079999999999995</c:v>
                </c:pt>
                <c:pt idx="800">
                  <c:v>8.4629999999999992</c:v>
                </c:pt>
                <c:pt idx="801">
                  <c:v>8.4120000000000008</c:v>
                </c:pt>
                <c:pt idx="802">
                  <c:v>8.4380000000000006</c:v>
                </c:pt>
                <c:pt idx="803">
                  <c:v>8.4510000000000005</c:v>
                </c:pt>
                <c:pt idx="804">
                  <c:v>8.3989999999999991</c:v>
                </c:pt>
                <c:pt idx="805">
                  <c:v>8.4589999999999996</c:v>
                </c:pt>
                <c:pt idx="806">
                  <c:v>8.4429999999999996</c:v>
                </c:pt>
                <c:pt idx="807">
                  <c:v>8.4030000000000005</c:v>
                </c:pt>
                <c:pt idx="808">
                  <c:v>8.4250000000000007</c:v>
                </c:pt>
                <c:pt idx="809">
                  <c:v>8.4019999999999992</c:v>
                </c:pt>
                <c:pt idx="810">
                  <c:v>8.4260000000000002</c:v>
                </c:pt>
                <c:pt idx="811">
                  <c:v>8.4440000000000008</c:v>
                </c:pt>
                <c:pt idx="812">
                  <c:v>8.3960000000000008</c:v>
                </c:pt>
                <c:pt idx="813">
                  <c:v>8.4429999999999996</c:v>
                </c:pt>
                <c:pt idx="814">
                  <c:v>8.4580000000000002</c:v>
                </c:pt>
                <c:pt idx="815">
                  <c:v>8.4209999999999994</c:v>
                </c:pt>
                <c:pt idx="816">
                  <c:v>8.4550000000000001</c:v>
                </c:pt>
                <c:pt idx="817">
                  <c:v>8.4139999999999997</c:v>
                </c:pt>
                <c:pt idx="818">
                  <c:v>8.48</c:v>
                </c:pt>
                <c:pt idx="819">
                  <c:v>8.4649999999999999</c:v>
                </c:pt>
                <c:pt idx="820">
                  <c:v>8.4139999999999997</c:v>
                </c:pt>
                <c:pt idx="821">
                  <c:v>8.4809999999999999</c:v>
                </c:pt>
                <c:pt idx="822">
                  <c:v>8.4619999999999997</c:v>
                </c:pt>
                <c:pt idx="823">
                  <c:v>8.4209999999999994</c:v>
                </c:pt>
                <c:pt idx="824">
                  <c:v>8.4770000000000003</c:v>
                </c:pt>
                <c:pt idx="825">
                  <c:v>8.3409999999999993</c:v>
                </c:pt>
                <c:pt idx="826">
                  <c:v>8.4120000000000008</c:v>
                </c:pt>
                <c:pt idx="827">
                  <c:v>8.4789999999999992</c:v>
                </c:pt>
                <c:pt idx="828">
                  <c:v>8.4589999999999996</c:v>
                </c:pt>
                <c:pt idx="829">
                  <c:v>8.4649999999999999</c:v>
                </c:pt>
                <c:pt idx="830">
                  <c:v>8.4109999999999996</c:v>
                </c:pt>
                <c:pt idx="831">
                  <c:v>8.4489999999999998</c:v>
                </c:pt>
                <c:pt idx="832">
                  <c:v>8.4619999999999997</c:v>
                </c:pt>
                <c:pt idx="833">
                  <c:v>8.3930000000000007</c:v>
                </c:pt>
                <c:pt idx="834">
                  <c:v>8.4390000000000001</c:v>
                </c:pt>
                <c:pt idx="835">
                  <c:v>8.4570000000000007</c:v>
                </c:pt>
                <c:pt idx="836">
                  <c:v>8.4149999999999991</c:v>
                </c:pt>
                <c:pt idx="837">
                  <c:v>8.4139999999999997</c:v>
                </c:pt>
                <c:pt idx="838">
                  <c:v>8.4209999999999994</c:v>
                </c:pt>
                <c:pt idx="839">
                  <c:v>8.3870000000000005</c:v>
                </c:pt>
                <c:pt idx="840">
                  <c:v>8.4380000000000006</c:v>
                </c:pt>
                <c:pt idx="841">
                  <c:v>8.4009999999999998</c:v>
                </c:pt>
                <c:pt idx="842">
                  <c:v>8.4049999999999994</c:v>
                </c:pt>
                <c:pt idx="843">
                  <c:v>8.4280000000000008</c:v>
                </c:pt>
                <c:pt idx="844">
                  <c:v>8.4149999999999991</c:v>
                </c:pt>
                <c:pt idx="845">
                  <c:v>8.4060000000000006</c:v>
                </c:pt>
                <c:pt idx="846">
                  <c:v>8.4220000000000006</c:v>
                </c:pt>
                <c:pt idx="847">
                  <c:v>8.407</c:v>
                </c:pt>
                <c:pt idx="848">
                  <c:v>8.375</c:v>
                </c:pt>
                <c:pt idx="849">
                  <c:v>8.4169999999999998</c:v>
                </c:pt>
                <c:pt idx="850">
                  <c:v>8.4190000000000005</c:v>
                </c:pt>
                <c:pt idx="851">
                  <c:v>8.4019999999999992</c:v>
                </c:pt>
                <c:pt idx="852">
                  <c:v>8.4350000000000005</c:v>
                </c:pt>
                <c:pt idx="853">
                  <c:v>8.359</c:v>
                </c:pt>
                <c:pt idx="854">
                  <c:v>8.4030000000000005</c:v>
                </c:pt>
                <c:pt idx="855">
                  <c:v>8.3970000000000002</c:v>
                </c:pt>
                <c:pt idx="856">
                  <c:v>8.4039999999999999</c:v>
                </c:pt>
                <c:pt idx="857">
                  <c:v>8.3930000000000007</c:v>
                </c:pt>
                <c:pt idx="858">
                  <c:v>8.3919999999999995</c:v>
                </c:pt>
                <c:pt idx="859">
                  <c:v>8.4120000000000008</c:v>
                </c:pt>
                <c:pt idx="860">
                  <c:v>8.41</c:v>
                </c:pt>
                <c:pt idx="861">
                  <c:v>8.4190000000000005</c:v>
                </c:pt>
                <c:pt idx="862">
                  <c:v>8.4450000000000003</c:v>
                </c:pt>
                <c:pt idx="863">
                  <c:v>8.3919999999999995</c:v>
                </c:pt>
                <c:pt idx="864">
                  <c:v>8.4079999999999995</c:v>
                </c:pt>
                <c:pt idx="865">
                  <c:v>8.3879999999999999</c:v>
                </c:pt>
                <c:pt idx="866">
                  <c:v>8.4130000000000003</c:v>
                </c:pt>
                <c:pt idx="867">
                  <c:v>8.3919999999999995</c:v>
                </c:pt>
                <c:pt idx="868">
                  <c:v>8.3849999999999998</c:v>
                </c:pt>
                <c:pt idx="869">
                  <c:v>8.41</c:v>
                </c:pt>
                <c:pt idx="870">
                  <c:v>8.3800000000000008</c:v>
                </c:pt>
                <c:pt idx="871">
                  <c:v>8.4179999999999993</c:v>
                </c:pt>
                <c:pt idx="872">
                  <c:v>8.423</c:v>
                </c:pt>
                <c:pt idx="873">
                  <c:v>8.4109999999999996</c:v>
                </c:pt>
                <c:pt idx="874">
                  <c:v>8.4269999999999996</c:v>
                </c:pt>
                <c:pt idx="875">
                  <c:v>8.4390000000000001</c:v>
                </c:pt>
                <c:pt idx="876">
                  <c:v>8.4009999999999998</c:v>
                </c:pt>
                <c:pt idx="877">
                  <c:v>8.4209999999999994</c:v>
                </c:pt>
                <c:pt idx="878">
                  <c:v>8.3960000000000008</c:v>
                </c:pt>
                <c:pt idx="879">
                  <c:v>8.4030000000000005</c:v>
                </c:pt>
                <c:pt idx="880">
                  <c:v>8.4269999999999996</c:v>
                </c:pt>
                <c:pt idx="881">
                  <c:v>8.3840000000000003</c:v>
                </c:pt>
                <c:pt idx="882">
                  <c:v>8.4190000000000005</c:v>
                </c:pt>
                <c:pt idx="883">
                  <c:v>8.423</c:v>
                </c:pt>
                <c:pt idx="884">
                  <c:v>8.4190000000000005</c:v>
                </c:pt>
                <c:pt idx="885">
                  <c:v>8.4350000000000005</c:v>
                </c:pt>
                <c:pt idx="886">
                  <c:v>8.4320000000000004</c:v>
                </c:pt>
                <c:pt idx="887">
                  <c:v>8.35</c:v>
                </c:pt>
                <c:pt idx="888">
                  <c:v>8.4239999999999995</c:v>
                </c:pt>
                <c:pt idx="889">
                  <c:v>8.4209999999999994</c:v>
                </c:pt>
                <c:pt idx="890">
                  <c:v>8.4359999999999999</c:v>
                </c:pt>
                <c:pt idx="891">
                  <c:v>8.4120000000000008</c:v>
                </c:pt>
                <c:pt idx="892">
                  <c:v>8.4420000000000002</c:v>
                </c:pt>
                <c:pt idx="893">
                  <c:v>8.4480000000000004</c:v>
                </c:pt>
                <c:pt idx="894">
                  <c:v>8.4339999999999993</c:v>
                </c:pt>
                <c:pt idx="895">
                  <c:v>8.4550000000000001</c:v>
                </c:pt>
                <c:pt idx="896">
                  <c:v>8.4580000000000002</c:v>
                </c:pt>
                <c:pt idx="897">
                  <c:v>8.423</c:v>
                </c:pt>
                <c:pt idx="898">
                  <c:v>8.4600000000000009</c:v>
                </c:pt>
                <c:pt idx="899">
                  <c:v>8.4440000000000008</c:v>
                </c:pt>
                <c:pt idx="900">
                  <c:v>8.4420000000000002</c:v>
                </c:pt>
                <c:pt idx="901">
                  <c:v>8.43</c:v>
                </c:pt>
                <c:pt idx="902">
                  <c:v>8.4559999999999995</c:v>
                </c:pt>
                <c:pt idx="903">
                  <c:v>8.4510000000000005</c:v>
                </c:pt>
                <c:pt idx="904">
                  <c:v>8.4410000000000007</c:v>
                </c:pt>
                <c:pt idx="905">
                  <c:v>8.4710000000000001</c:v>
                </c:pt>
                <c:pt idx="906">
                  <c:v>8.4149999999999991</c:v>
                </c:pt>
                <c:pt idx="907">
                  <c:v>8.5079999999999991</c:v>
                </c:pt>
                <c:pt idx="908">
                  <c:v>8.4789999999999992</c:v>
                </c:pt>
                <c:pt idx="909">
                  <c:v>8.4779999999999998</c:v>
                </c:pt>
                <c:pt idx="910">
                  <c:v>8.5020000000000007</c:v>
                </c:pt>
                <c:pt idx="911">
                  <c:v>8.5020000000000007</c:v>
                </c:pt>
                <c:pt idx="912">
                  <c:v>8.52</c:v>
                </c:pt>
                <c:pt idx="913">
                  <c:v>8.5609999999999999</c:v>
                </c:pt>
                <c:pt idx="914">
                  <c:v>8.5370000000000008</c:v>
                </c:pt>
                <c:pt idx="915">
                  <c:v>8.5250000000000004</c:v>
                </c:pt>
                <c:pt idx="916">
                  <c:v>8.4990000000000006</c:v>
                </c:pt>
                <c:pt idx="917">
                  <c:v>8.4909999999999997</c:v>
                </c:pt>
                <c:pt idx="918">
                  <c:v>8.4710000000000001</c:v>
                </c:pt>
                <c:pt idx="919">
                  <c:v>8.532</c:v>
                </c:pt>
                <c:pt idx="920">
                  <c:v>8.5370000000000008</c:v>
                </c:pt>
                <c:pt idx="921">
                  <c:v>8.5180000000000007</c:v>
                </c:pt>
                <c:pt idx="922">
                  <c:v>8.5440000000000005</c:v>
                </c:pt>
                <c:pt idx="923">
                  <c:v>8.5</c:v>
                </c:pt>
                <c:pt idx="924">
                  <c:v>8.4920000000000009</c:v>
                </c:pt>
                <c:pt idx="925">
                  <c:v>8.516</c:v>
                </c:pt>
                <c:pt idx="926">
                  <c:v>8.56</c:v>
                </c:pt>
                <c:pt idx="927">
                  <c:v>8.5419999999999998</c:v>
                </c:pt>
                <c:pt idx="928">
                  <c:v>8.5559999999999992</c:v>
                </c:pt>
                <c:pt idx="929">
                  <c:v>8.5670000000000002</c:v>
                </c:pt>
                <c:pt idx="930">
                  <c:v>8.5960000000000001</c:v>
                </c:pt>
                <c:pt idx="931">
                  <c:v>8.56</c:v>
                </c:pt>
                <c:pt idx="932">
                  <c:v>8.5730000000000004</c:v>
                </c:pt>
                <c:pt idx="933">
                  <c:v>8.56</c:v>
                </c:pt>
                <c:pt idx="934">
                  <c:v>8.5239999999999991</c:v>
                </c:pt>
                <c:pt idx="935">
                  <c:v>8.5860000000000003</c:v>
                </c:pt>
                <c:pt idx="936">
                  <c:v>8.57</c:v>
                </c:pt>
                <c:pt idx="937">
                  <c:v>8.5619999999999994</c:v>
                </c:pt>
                <c:pt idx="938">
                  <c:v>8.5749999999999993</c:v>
                </c:pt>
                <c:pt idx="939">
                  <c:v>8.56</c:v>
                </c:pt>
                <c:pt idx="940">
                  <c:v>8.5500000000000007</c:v>
                </c:pt>
                <c:pt idx="941">
                  <c:v>8.5609999999999999</c:v>
                </c:pt>
                <c:pt idx="942">
                  <c:v>8.58</c:v>
                </c:pt>
                <c:pt idx="943">
                  <c:v>8.6240000000000006</c:v>
                </c:pt>
                <c:pt idx="944">
                  <c:v>8.6280000000000001</c:v>
                </c:pt>
                <c:pt idx="945">
                  <c:v>8.6120000000000001</c:v>
                </c:pt>
                <c:pt idx="946">
                  <c:v>8.548</c:v>
                </c:pt>
                <c:pt idx="947">
                  <c:v>8.5939999999999994</c:v>
                </c:pt>
                <c:pt idx="948">
                  <c:v>8.5649999999999995</c:v>
                </c:pt>
                <c:pt idx="949">
                  <c:v>8.5879999999999992</c:v>
                </c:pt>
                <c:pt idx="950">
                  <c:v>8.5890000000000004</c:v>
                </c:pt>
                <c:pt idx="951">
                  <c:v>8.6120000000000001</c:v>
                </c:pt>
                <c:pt idx="952">
                  <c:v>8.5690000000000008</c:v>
                </c:pt>
                <c:pt idx="953">
                  <c:v>8.5920000000000005</c:v>
                </c:pt>
                <c:pt idx="954">
                  <c:v>8.6</c:v>
                </c:pt>
                <c:pt idx="955">
                  <c:v>8.5739999999999998</c:v>
                </c:pt>
                <c:pt idx="956">
                  <c:v>8.6129999999999995</c:v>
                </c:pt>
                <c:pt idx="957">
                  <c:v>8.6039999999999992</c:v>
                </c:pt>
                <c:pt idx="958">
                  <c:v>8.6</c:v>
                </c:pt>
                <c:pt idx="959">
                  <c:v>8.6140000000000008</c:v>
                </c:pt>
                <c:pt idx="960">
                  <c:v>8.6270000000000007</c:v>
                </c:pt>
                <c:pt idx="961">
                  <c:v>8.6300000000000008</c:v>
                </c:pt>
                <c:pt idx="962">
                  <c:v>8.6300000000000008</c:v>
                </c:pt>
                <c:pt idx="963">
                  <c:v>8.6359999999999992</c:v>
                </c:pt>
                <c:pt idx="964">
                  <c:v>8.6329999999999991</c:v>
                </c:pt>
                <c:pt idx="965">
                  <c:v>8.6389999999999993</c:v>
                </c:pt>
                <c:pt idx="966">
                  <c:v>8.65</c:v>
                </c:pt>
                <c:pt idx="967">
                  <c:v>8.6539999999999999</c:v>
                </c:pt>
                <c:pt idx="968">
                  <c:v>8.6669999999999998</c:v>
                </c:pt>
                <c:pt idx="969">
                  <c:v>8.6980000000000004</c:v>
                </c:pt>
                <c:pt idx="970">
                  <c:v>8.6590000000000007</c:v>
                </c:pt>
                <c:pt idx="971">
                  <c:v>8.6989999999999998</c:v>
                </c:pt>
                <c:pt idx="972">
                  <c:v>8.6829999999999998</c:v>
                </c:pt>
                <c:pt idx="973">
                  <c:v>8.6690000000000005</c:v>
                </c:pt>
                <c:pt idx="974">
                  <c:v>8.6620000000000008</c:v>
                </c:pt>
                <c:pt idx="975">
                  <c:v>8.6839999999999993</c:v>
                </c:pt>
                <c:pt idx="976">
                  <c:v>8.6639999999999997</c:v>
                </c:pt>
                <c:pt idx="977">
                  <c:v>8.6370000000000005</c:v>
                </c:pt>
                <c:pt idx="978">
                  <c:v>8.6370000000000005</c:v>
                </c:pt>
                <c:pt idx="979">
                  <c:v>8.6419999999999995</c:v>
                </c:pt>
                <c:pt idx="980">
                  <c:v>8.6419999999999995</c:v>
                </c:pt>
                <c:pt idx="981">
                  <c:v>8.6189999999999998</c:v>
                </c:pt>
                <c:pt idx="982">
                  <c:v>8.6189999999999998</c:v>
                </c:pt>
                <c:pt idx="983">
                  <c:v>9.0869999999999997</c:v>
                </c:pt>
                <c:pt idx="984">
                  <c:v>9.1120000000000001</c:v>
                </c:pt>
                <c:pt idx="985">
                  <c:v>9.1039999999999992</c:v>
                </c:pt>
                <c:pt idx="986">
                  <c:v>9.1010000000000009</c:v>
                </c:pt>
                <c:pt idx="987">
                  <c:v>9.0879999999999992</c:v>
                </c:pt>
                <c:pt idx="988">
                  <c:v>9.1029999999999998</c:v>
                </c:pt>
                <c:pt idx="989">
                  <c:v>9.0939999999999994</c:v>
                </c:pt>
                <c:pt idx="990">
                  <c:v>9.11</c:v>
                </c:pt>
                <c:pt idx="991">
                  <c:v>9.0939999999999994</c:v>
                </c:pt>
                <c:pt idx="992">
                  <c:v>9.1199999999999992</c:v>
                </c:pt>
                <c:pt idx="993">
                  <c:v>9.0969999999999995</c:v>
                </c:pt>
                <c:pt idx="994">
                  <c:v>9.1</c:v>
                </c:pt>
                <c:pt idx="995">
                  <c:v>9.0939999999999994</c:v>
                </c:pt>
                <c:pt idx="996">
                  <c:v>9.1</c:v>
                </c:pt>
                <c:pt idx="997">
                  <c:v>9.1029999999999998</c:v>
                </c:pt>
                <c:pt idx="998">
                  <c:v>9.1039999999999992</c:v>
                </c:pt>
                <c:pt idx="999">
                  <c:v>9.1059999999999999</c:v>
                </c:pt>
                <c:pt idx="1000">
                  <c:v>9.1129999999999995</c:v>
                </c:pt>
                <c:pt idx="1001">
                  <c:v>9.0760000000000005</c:v>
                </c:pt>
                <c:pt idx="1002">
                  <c:v>9.1219999999999999</c:v>
                </c:pt>
                <c:pt idx="1003">
                  <c:v>9.1129999999999995</c:v>
                </c:pt>
                <c:pt idx="1004">
                  <c:v>9.1059999999999999</c:v>
                </c:pt>
                <c:pt idx="1005">
                  <c:v>9.1240000000000006</c:v>
                </c:pt>
                <c:pt idx="1006">
                  <c:v>9.1210000000000004</c:v>
                </c:pt>
                <c:pt idx="1007">
                  <c:v>9.1050000000000004</c:v>
                </c:pt>
                <c:pt idx="1008">
                  <c:v>9.1140000000000008</c:v>
                </c:pt>
                <c:pt idx="1009">
                  <c:v>9.1039999999999992</c:v>
                </c:pt>
                <c:pt idx="1010">
                  <c:v>9.1340000000000003</c:v>
                </c:pt>
                <c:pt idx="1011">
                  <c:v>9.1110000000000007</c:v>
                </c:pt>
                <c:pt idx="1012">
                  <c:v>9.1210000000000004</c:v>
                </c:pt>
                <c:pt idx="1013">
                  <c:v>9.1210000000000004</c:v>
                </c:pt>
                <c:pt idx="1014">
                  <c:v>9.1219999999999999</c:v>
                </c:pt>
                <c:pt idx="1015">
                  <c:v>9.1170000000000009</c:v>
                </c:pt>
                <c:pt idx="1016">
                  <c:v>9.11</c:v>
                </c:pt>
                <c:pt idx="1017">
                  <c:v>9.1110000000000007</c:v>
                </c:pt>
                <c:pt idx="1018">
                  <c:v>9.1029999999999998</c:v>
                </c:pt>
                <c:pt idx="1019">
                  <c:v>9.1370000000000005</c:v>
                </c:pt>
                <c:pt idx="1020">
                  <c:v>9.0969999999999995</c:v>
                </c:pt>
                <c:pt idx="1021">
                  <c:v>9.1229999999999993</c:v>
                </c:pt>
                <c:pt idx="1022">
                  <c:v>9.1129999999999995</c:v>
                </c:pt>
                <c:pt idx="1023">
                  <c:v>9.1170000000000009</c:v>
                </c:pt>
                <c:pt idx="1024">
                  <c:v>9.1199999999999992</c:v>
                </c:pt>
                <c:pt idx="1025">
                  <c:v>9.1210000000000004</c:v>
                </c:pt>
                <c:pt idx="1026">
                  <c:v>9.1150000000000002</c:v>
                </c:pt>
                <c:pt idx="1027">
                  <c:v>9.1150000000000002</c:v>
                </c:pt>
                <c:pt idx="1028">
                  <c:v>9.1310000000000002</c:v>
                </c:pt>
                <c:pt idx="1029">
                  <c:v>9.1020000000000003</c:v>
                </c:pt>
                <c:pt idx="1030">
                  <c:v>9.1199999999999992</c:v>
                </c:pt>
                <c:pt idx="1031">
                  <c:v>9.1120000000000001</c:v>
                </c:pt>
                <c:pt idx="1032">
                  <c:v>9.1129999999999995</c:v>
                </c:pt>
                <c:pt idx="1033">
                  <c:v>9.1069999999999993</c:v>
                </c:pt>
                <c:pt idx="1034">
                  <c:v>9.1210000000000004</c:v>
                </c:pt>
                <c:pt idx="1035">
                  <c:v>9.1240000000000006</c:v>
                </c:pt>
                <c:pt idx="1036">
                  <c:v>9.1449999999999996</c:v>
                </c:pt>
                <c:pt idx="1037">
                  <c:v>9.1349999999999998</c:v>
                </c:pt>
                <c:pt idx="1038">
                  <c:v>9.1170000000000009</c:v>
                </c:pt>
                <c:pt idx="1039">
                  <c:v>9.1199999999999992</c:v>
                </c:pt>
                <c:pt idx="1040">
                  <c:v>9.1199999999999992</c:v>
                </c:pt>
                <c:pt idx="1041">
                  <c:v>9.1180000000000003</c:v>
                </c:pt>
                <c:pt idx="1042">
                  <c:v>9.1170000000000009</c:v>
                </c:pt>
                <c:pt idx="1043">
                  <c:v>9.1129999999999995</c:v>
                </c:pt>
                <c:pt idx="1044">
                  <c:v>9.1180000000000003</c:v>
                </c:pt>
                <c:pt idx="1045">
                  <c:v>9.1020000000000003</c:v>
                </c:pt>
                <c:pt idx="1046">
                  <c:v>9.1039999999999992</c:v>
                </c:pt>
                <c:pt idx="1047">
                  <c:v>9.1280000000000001</c:v>
                </c:pt>
                <c:pt idx="1048">
                  <c:v>9.0960000000000001</c:v>
                </c:pt>
                <c:pt idx="1049">
                  <c:v>9.1300000000000008</c:v>
                </c:pt>
                <c:pt idx="1050">
                  <c:v>9.0939999999999994</c:v>
                </c:pt>
                <c:pt idx="1051">
                  <c:v>9.1069999999999993</c:v>
                </c:pt>
                <c:pt idx="1052">
                  <c:v>9.1050000000000004</c:v>
                </c:pt>
                <c:pt idx="1053">
                  <c:v>9.1219999999999999</c:v>
                </c:pt>
                <c:pt idx="1054">
                  <c:v>9.1219999999999999</c:v>
                </c:pt>
                <c:pt idx="1055">
                  <c:v>9.1170000000000009</c:v>
                </c:pt>
                <c:pt idx="1056">
                  <c:v>9.1080000000000005</c:v>
                </c:pt>
                <c:pt idx="1057">
                  <c:v>9.1159999999999997</c:v>
                </c:pt>
                <c:pt idx="1058">
                  <c:v>9.1240000000000006</c:v>
                </c:pt>
                <c:pt idx="1059">
                  <c:v>9.1259999999999994</c:v>
                </c:pt>
                <c:pt idx="1060">
                  <c:v>9.1069999999999993</c:v>
                </c:pt>
                <c:pt idx="1061">
                  <c:v>9.1280000000000001</c:v>
                </c:pt>
                <c:pt idx="1062">
                  <c:v>9.1069999999999993</c:v>
                </c:pt>
                <c:pt idx="1063">
                  <c:v>9.1389999999999993</c:v>
                </c:pt>
                <c:pt idx="1064">
                  <c:v>9.1180000000000003</c:v>
                </c:pt>
                <c:pt idx="1065">
                  <c:v>9.0820000000000007</c:v>
                </c:pt>
                <c:pt idx="1066">
                  <c:v>9.0980000000000008</c:v>
                </c:pt>
                <c:pt idx="1067">
                  <c:v>9.1140000000000008</c:v>
                </c:pt>
                <c:pt idx="1068">
                  <c:v>9.1180000000000003</c:v>
                </c:pt>
                <c:pt idx="1069">
                  <c:v>9.1219999999999999</c:v>
                </c:pt>
                <c:pt idx="1070">
                  <c:v>9.1180000000000003</c:v>
                </c:pt>
                <c:pt idx="1071">
                  <c:v>9.0969999999999995</c:v>
                </c:pt>
                <c:pt idx="1072">
                  <c:v>9.1210000000000004</c:v>
                </c:pt>
                <c:pt idx="1073">
                  <c:v>9.093</c:v>
                </c:pt>
                <c:pt idx="1074">
                  <c:v>9.1199999999999992</c:v>
                </c:pt>
                <c:pt idx="1075">
                  <c:v>9.0909999999999993</c:v>
                </c:pt>
                <c:pt idx="1076">
                  <c:v>8.9909999999999997</c:v>
                </c:pt>
                <c:pt idx="1077">
                  <c:v>9.125</c:v>
                </c:pt>
                <c:pt idx="1078">
                  <c:v>9.1159999999999997</c:v>
                </c:pt>
                <c:pt idx="1079">
                  <c:v>9.1080000000000005</c:v>
                </c:pt>
                <c:pt idx="1080">
                  <c:v>9.1010000000000009</c:v>
                </c:pt>
                <c:pt idx="1081">
                  <c:v>9.0950000000000006</c:v>
                </c:pt>
                <c:pt idx="1082">
                  <c:v>9.1</c:v>
                </c:pt>
                <c:pt idx="1083">
                  <c:v>9.11</c:v>
                </c:pt>
                <c:pt idx="1084">
                  <c:v>9.0980000000000008</c:v>
                </c:pt>
                <c:pt idx="1085">
                  <c:v>8.9939999999999998</c:v>
                </c:pt>
                <c:pt idx="1086">
                  <c:v>9.1170000000000009</c:v>
                </c:pt>
                <c:pt idx="1087">
                  <c:v>9.0749999999999993</c:v>
                </c:pt>
                <c:pt idx="1088">
                  <c:v>9.1150000000000002</c:v>
                </c:pt>
                <c:pt idx="1089">
                  <c:v>9.0950000000000006</c:v>
                </c:pt>
                <c:pt idx="1090">
                  <c:v>9.0920000000000005</c:v>
                </c:pt>
                <c:pt idx="1091">
                  <c:v>9.0939999999999994</c:v>
                </c:pt>
                <c:pt idx="1092">
                  <c:v>9.0790000000000006</c:v>
                </c:pt>
                <c:pt idx="1093">
                  <c:v>9.0869999999999997</c:v>
                </c:pt>
                <c:pt idx="1094">
                  <c:v>9.1059999999999999</c:v>
                </c:pt>
                <c:pt idx="1095">
                  <c:v>9.1069999999999993</c:v>
                </c:pt>
                <c:pt idx="1096">
                  <c:v>9.1020000000000003</c:v>
                </c:pt>
                <c:pt idx="1097">
                  <c:v>9.0990000000000002</c:v>
                </c:pt>
                <c:pt idx="1098">
                  <c:v>9.1010000000000009</c:v>
                </c:pt>
                <c:pt idx="1099">
                  <c:v>9.0760000000000005</c:v>
                </c:pt>
                <c:pt idx="1100">
                  <c:v>9.1020000000000003</c:v>
                </c:pt>
                <c:pt idx="1101">
                  <c:v>9.1029999999999998</c:v>
                </c:pt>
                <c:pt idx="1102">
                  <c:v>9.1059999999999999</c:v>
                </c:pt>
                <c:pt idx="1103">
                  <c:v>9.0760000000000005</c:v>
                </c:pt>
                <c:pt idx="1104">
                  <c:v>9.0709999999999997</c:v>
                </c:pt>
                <c:pt idx="1105">
                  <c:v>9.0950000000000006</c:v>
                </c:pt>
                <c:pt idx="1106">
                  <c:v>9.0739999999999998</c:v>
                </c:pt>
                <c:pt idx="1107">
                  <c:v>9.1069999999999993</c:v>
                </c:pt>
                <c:pt idx="1108">
                  <c:v>9.0909999999999993</c:v>
                </c:pt>
                <c:pt idx="1109">
                  <c:v>9.1069999999999993</c:v>
                </c:pt>
                <c:pt idx="1110">
                  <c:v>9.1050000000000004</c:v>
                </c:pt>
                <c:pt idx="1111">
                  <c:v>9.0790000000000006</c:v>
                </c:pt>
                <c:pt idx="1112">
                  <c:v>9.0879999999999992</c:v>
                </c:pt>
                <c:pt idx="1113">
                  <c:v>9.0779999999999994</c:v>
                </c:pt>
                <c:pt idx="1114">
                  <c:v>9.0920000000000005</c:v>
                </c:pt>
                <c:pt idx="1115">
                  <c:v>9.0990000000000002</c:v>
                </c:pt>
                <c:pt idx="1116">
                  <c:v>9.1140000000000008</c:v>
                </c:pt>
                <c:pt idx="1117">
                  <c:v>9.1199999999999992</c:v>
                </c:pt>
                <c:pt idx="1118">
                  <c:v>9.0630000000000006</c:v>
                </c:pt>
                <c:pt idx="1119">
                  <c:v>9.109</c:v>
                </c:pt>
                <c:pt idx="1120">
                  <c:v>9.0990000000000002</c:v>
                </c:pt>
                <c:pt idx="1121">
                  <c:v>9.0779999999999994</c:v>
                </c:pt>
                <c:pt idx="1122">
                  <c:v>9.06</c:v>
                </c:pt>
                <c:pt idx="1123">
                  <c:v>9.1129999999999995</c:v>
                </c:pt>
                <c:pt idx="1124">
                  <c:v>9.09</c:v>
                </c:pt>
                <c:pt idx="1125">
                  <c:v>9.0820000000000007</c:v>
                </c:pt>
                <c:pt idx="1126">
                  <c:v>9.0939999999999994</c:v>
                </c:pt>
                <c:pt idx="1127">
                  <c:v>9.093</c:v>
                </c:pt>
                <c:pt idx="1128">
                  <c:v>9.0939999999999994</c:v>
                </c:pt>
                <c:pt idx="1129">
                  <c:v>9.0809999999999995</c:v>
                </c:pt>
                <c:pt idx="1130">
                  <c:v>9.0879999999999992</c:v>
                </c:pt>
                <c:pt idx="1131">
                  <c:v>9.0850000000000009</c:v>
                </c:pt>
                <c:pt idx="1132">
                  <c:v>9.0790000000000006</c:v>
                </c:pt>
                <c:pt idx="1133">
                  <c:v>9.0969999999999995</c:v>
                </c:pt>
                <c:pt idx="1134">
                  <c:v>8.9689999999999994</c:v>
                </c:pt>
                <c:pt idx="1135">
                  <c:v>9.0739999999999998</c:v>
                </c:pt>
                <c:pt idx="1136">
                  <c:v>9.0860000000000003</c:v>
                </c:pt>
                <c:pt idx="1137">
                  <c:v>9.1</c:v>
                </c:pt>
                <c:pt idx="1138">
                  <c:v>9.0809999999999995</c:v>
                </c:pt>
                <c:pt idx="1139">
                  <c:v>9.0839999999999996</c:v>
                </c:pt>
                <c:pt idx="1140">
                  <c:v>9.0820000000000007</c:v>
                </c:pt>
                <c:pt idx="1141">
                  <c:v>9.0860000000000003</c:v>
                </c:pt>
                <c:pt idx="1142">
                  <c:v>9.0709999999999997</c:v>
                </c:pt>
                <c:pt idx="1143">
                  <c:v>8.9659999999999993</c:v>
                </c:pt>
                <c:pt idx="1144">
                  <c:v>9.0980000000000008</c:v>
                </c:pt>
                <c:pt idx="1145">
                  <c:v>9.0709999999999997</c:v>
                </c:pt>
                <c:pt idx="1146">
                  <c:v>9.0670000000000002</c:v>
                </c:pt>
                <c:pt idx="1147">
                  <c:v>9.0670000000000002</c:v>
                </c:pt>
                <c:pt idx="1148">
                  <c:v>9.07</c:v>
                </c:pt>
                <c:pt idx="1149">
                  <c:v>9.09</c:v>
                </c:pt>
                <c:pt idx="1150">
                  <c:v>9.0839999999999996</c:v>
                </c:pt>
                <c:pt idx="1151">
                  <c:v>9.0820000000000007</c:v>
                </c:pt>
                <c:pt idx="1152">
                  <c:v>9.0939999999999994</c:v>
                </c:pt>
                <c:pt idx="1153">
                  <c:v>9.0749999999999993</c:v>
                </c:pt>
                <c:pt idx="1154">
                  <c:v>9.0990000000000002</c:v>
                </c:pt>
                <c:pt idx="1155">
                  <c:v>9.0860000000000003</c:v>
                </c:pt>
                <c:pt idx="1156">
                  <c:v>9.0950000000000006</c:v>
                </c:pt>
                <c:pt idx="1157">
                  <c:v>9.0960000000000001</c:v>
                </c:pt>
                <c:pt idx="1158">
                  <c:v>9.0779999999999994</c:v>
                </c:pt>
                <c:pt idx="1159">
                  <c:v>9.1020000000000003</c:v>
                </c:pt>
                <c:pt idx="1160">
                  <c:v>9.1010000000000009</c:v>
                </c:pt>
                <c:pt idx="1161">
                  <c:v>9.0969999999999995</c:v>
                </c:pt>
                <c:pt idx="1162">
                  <c:v>9.1029999999999998</c:v>
                </c:pt>
                <c:pt idx="1163">
                  <c:v>9.0839999999999996</c:v>
                </c:pt>
                <c:pt idx="1164">
                  <c:v>9.0950000000000006</c:v>
                </c:pt>
                <c:pt idx="1165">
                  <c:v>9.11</c:v>
                </c:pt>
                <c:pt idx="1166">
                  <c:v>9.1140000000000008</c:v>
                </c:pt>
                <c:pt idx="1167">
                  <c:v>9.1229999999999993</c:v>
                </c:pt>
                <c:pt idx="1168">
                  <c:v>9.1059999999999999</c:v>
                </c:pt>
                <c:pt idx="1169">
                  <c:v>9.1059999999999999</c:v>
                </c:pt>
                <c:pt idx="1170">
                  <c:v>9.0779999999999994</c:v>
                </c:pt>
                <c:pt idx="1171">
                  <c:v>9.09</c:v>
                </c:pt>
                <c:pt idx="1172">
                  <c:v>9.1069999999999993</c:v>
                </c:pt>
                <c:pt idx="1173">
                  <c:v>9.1</c:v>
                </c:pt>
                <c:pt idx="1174">
                  <c:v>9.0990000000000002</c:v>
                </c:pt>
                <c:pt idx="1175">
                  <c:v>9.1029999999999998</c:v>
                </c:pt>
                <c:pt idx="1176">
                  <c:v>9.1129999999999995</c:v>
                </c:pt>
                <c:pt idx="1177">
                  <c:v>9.093</c:v>
                </c:pt>
                <c:pt idx="1178">
                  <c:v>9.0960000000000001</c:v>
                </c:pt>
                <c:pt idx="1179">
                  <c:v>9.0820000000000007</c:v>
                </c:pt>
                <c:pt idx="1180">
                  <c:v>9.1080000000000005</c:v>
                </c:pt>
                <c:pt idx="1181">
                  <c:v>9.0909999999999993</c:v>
                </c:pt>
                <c:pt idx="1182">
                  <c:v>9.1150000000000002</c:v>
                </c:pt>
                <c:pt idx="1183">
                  <c:v>9.1029999999999998</c:v>
                </c:pt>
                <c:pt idx="1184">
                  <c:v>9.1150000000000002</c:v>
                </c:pt>
                <c:pt idx="1185">
                  <c:v>9.1039999999999992</c:v>
                </c:pt>
                <c:pt idx="1186">
                  <c:v>9.1319999999999997</c:v>
                </c:pt>
                <c:pt idx="1187">
                  <c:v>9.1020000000000003</c:v>
                </c:pt>
                <c:pt idx="1188">
                  <c:v>9.1140000000000008</c:v>
                </c:pt>
                <c:pt idx="1189">
                  <c:v>9.093</c:v>
                </c:pt>
                <c:pt idx="1190">
                  <c:v>9.1289999999999996</c:v>
                </c:pt>
                <c:pt idx="1191">
                  <c:v>9.1199999999999992</c:v>
                </c:pt>
                <c:pt idx="1192">
                  <c:v>9.1129999999999995</c:v>
                </c:pt>
                <c:pt idx="1193">
                  <c:v>9.1280000000000001</c:v>
                </c:pt>
                <c:pt idx="1194">
                  <c:v>8.9960000000000004</c:v>
                </c:pt>
                <c:pt idx="1195">
                  <c:v>9.1120000000000001</c:v>
                </c:pt>
                <c:pt idx="1196">
                  <c:v>9.1199999999999992</c:v>
                </c:pt>
                <c:pt idx="1197">
                  <c:v>9.1240000000000006</c:v>
                </c:pt>
                <c:pt idx="1198">
                  <c:v>9.1129999999999995</c:v>
                </c:pt>
                <c:pt idx="1199">
                  <c:v>9.1219999999999999</c:v>
                </c:pt>
                <c:pt idx="1200">
                  <c:v>9.1280000000000001</c:v>
                </c:pt>
                <c:pt idx="1201">
                  <c:v>8.9939999999999998</c:v>
                </c:pt>
                <c:pt idx="1202">
                  <c:v>9.11</c:v>
                </c:pt>
                <c:pt idx="1203">
                  <c:v>9.1189999999999998</c:v>
                </c:pt>
                <c:pt idx="1204">
                  <c:v>9.1219999999999999</c:v>
                </c:pt>
                <c:pt idx="1205">
                  <c:v>9.1159999999999997</c:v>
                </c:pt>
                <c:pt idx="1206">
                  <c:v>9.11</c:v>
                </c:pt>
                <c:pt idx="1207">
                  <c:v>9.1159999999999997</c:v>
                </c:pt>
                <c:pt idx="1208">
                  <c:v>9.1159999999999997</c:v>
                </c:pt>
                <c:pt idx="1209">
                  <c:v>9.1050000000000004</c:v>
                </c:pt>
                <c:pt idx="1210">
                  <c:v>9.0990000000000002</c:v>
                </c:pt>
                <c:pt idx="1211">
                  <c:v>9.1259999999999994</c:v>
                </c:pt>
                <c:pt idx="1212">
                  <c:v>9.1199999999999992</c:v>
                </c:pt>
                <c:pt idx="1213">
                  <c:v>9.0969999999999995</c:v>
                </c:pt>
                <c:pt idx="1214">
                  <c:v>9.1189999999999998</c:v>
                </c:pt>
                <c:pt idx="1215">
                  <c:v>9.0920000000000005</c:v>
                </c:pt>
                <c:pt idx="1216">
                  <c:v>9.1140000000000008</c:v>
                </c:pt>
                <c:pt idx="1217">
                  <c:v>9.1050000000000004</c:v>
                </c:pt>
                <c:pt idx="1218">
                  <c:v>9.0980000000000008</c:v>
                </c:pt>
                <c:pt idx="1219">
                  <c:v>9.1129999999999995</c:v>
                </c:pt>
                <c:pt idx="1220">
                  <c:v>9.1129999999999995</c:v>
                </c:pt>
                <c:pt idx="1221">
                  <c:v>9.1069999999999993</c:v>
                </c:pt>
                <c:pt idx="1222">
                  <c:v>9.1010000000000009</c:v>
                </c:pt>
                <c:pt idx="1223">
                  <c:v>9.1020000000000003</c:v>
                </c:pt>
                <c:pt idx="1224">
                  <c:v>9.0890000000000004</c:v>
                </c:pt>
                <c:pt idx="1225">
                  <c:v>9.0939999999999994</c:v>
                </c:pt>
                <c:pt idx="1226">
                  <c:v>9.0890000000000004</c:v>
                </c:pt>
                <c:pt idx="1227">
                  <c:v>9.0939999999999994</c:v>
                </c:pt>
                <c:pt idx="1228">
                  <c:v>9.0990000000000002</c:v>
                </c:pt>
                <c:pt idx="1229">
                  <c:v>9.11</c:v>
                </c:pt>
                <c:pt idx="1230">
                  <c:v>9.0749999999999993</c:v>
                </c:pt>
                <c:pt idx="1231">
                  <c:v>9.1020000000000003</c:v>
                </c:pt>
                <c:pt idx="1232">
                  <c:v>9.093</c:v>
                </c:pt>
                <c:pt idx="1233">
                  <c:v>9.0980000000000008</c:v>
                </c:pt>
                <c:pt idx="1234">
                  <c:v>9.0820000000000007</c:v>
                </c:pt>
                <c:pt idx="1235">
                  <c:v>9.11</c:v>
                </c:pt>
                <c:pt idx="1236">
                  <c:v>9.0939999999999994</c:v>
                </c:pt>
                <c:pt idx="1237">
                  <c:v>9.1120000000000001</c:v>
                </c:pt>
                <c:pt idx="1238">
                  <c:v>9.0990000000000002</c:v>
                </c:pt>
                <c:pt idx="1239">
                  <c:v>9.0820000000000007</c:v>
                </c:pt>
                <c:pt idx="1240">
                  <c:v>9.1050000000000004</c:v>
                </c:pt>
                <c:pt idx="1241">
                  <c:v>9.1110000000000007</c:v>
                </c:pt>
                <c:pt idx="1242">
                  <c:v>9.0980000000000008</c:v>
                </c:pt>
                <c:pt idx="1243">
                  <c:v>9.0920000000000005</c:v>
                </c:pt>
                <c:pt idx="1244">
                  <c:v>9.1029999999999998</c:v>
                </c:pt>
                <c:pt idx="1245">
                  <c:v>9.0879999999999992</c:v>
                </c:pt>
                <c:pt idx="1246">
                  <c:v>9.0990000000000002</c:v>
                </c:pt>
                <c:pt idx="1247">
                  <c:v>9.093</c:v>
                </c:pt>
                <c:pt idx="1248">
                  <c:v>9.1150000000000002</c:v>
                </c:pt>
                <c:pt idx="1249">
                  <c:v>9.1010000000000009</c:v>
                </c:pt>
                <c:pt idx="1250">
                  <c:v>9.1210000000000004</c:v>
                </c:pt>
                <c:pt idx="1251">
                  <c:v>9.1140000000000008</c:v>
                </c:pt>
                <c:pt idx="1252">
                  <c:v>9.11</c:v>
                </c:pt>
                <c:pt idx="1253">
                  <c:v>9.0920000000000005</c:v>
                </c:pt>
                <c:pt idx="1254">
                  <c:v>9.1080000000000005</c:v>
                </c:pt>
                <c:pt idx="1255">
                  <c:v>9.0969999999999995</c:v>
                </c:pt>
                <c:pt idx="1256">
                  <c:v>9.1120000000000001</c:v>
                </c:pt>
                <c:pt idx="1257">
                  <c:v>9.11</c:v>
                </c:pt>
                <c:pt idx="1258">
                  <c:v>9.1069999999999993</c:v>
                </c:pt>
                <c:pt idx="1259">
                  <c:v>8.9990000000000006</c:v>
                </c:pt>
                <c:pt idx="1260">
                  <c:v>9.0909999999999993</c:v>
                </c:pt>
                <c:pt idx="1261">
                  <c:v>9.1140000000000008</c:v>
                </c:pt>
                <c:pt idx="1262">
                  <c:v>9.1029999999999998</c:v>
                </c:pt>
                <c:pt idx="1263">
                  <c:v>9.1229999999999993</c:v>
                </c:pt>
                <c:pt idx="1264">
                  <c:v>9.1180000000000003</c:v>
                </c:pt>
                <c:pt idx="1265">
                  <c:v>9.109</c:v>
                </c:pt>
                <c:pt idx="1266">
                  <c:v>9.1180000000000003</c:v>
                </c:pt>
                <c:pt idx="1267">
                  <c:v>9.016</c:v>
                </c:pt>
                <c:pt idx="1268">
                  <c:v>9.1110000000000007</c:v>
                </c:pt>
                <c:pt idx="1269">
                  <c:v>9.1289999999999996</c:v>
                </c:pt>
                <c:pt idx="1270">
                  <c:v>9.1229999999999993</c:v>
                </c:pt>
                <c:pt idx="1271">
                  <c:v>9.1389999999999993</c:v>
                </c:pt>
                <c:pt idx="1272">
                  <c:v>9.1180000000000003</c:v>
                </c:pt>
                <c:pt idx="1273">
                  <c:v>9.1170000000000009</c:v>
                </c:pt>
                <c:pt idx="1274">
                  <c:v>9.1310000000000002</c:v>
                </c:pt>
                <c:pt idx="1275">
                  <c:v>9.1430000000000007</c:v>
                </c:pt>
                <c:pt idx="1276">
                  <c:v>9.1129999999999995</c:v>
                </c:pt>
                <c:pt idx="1277">
                  <c:v>9.109</c:v>
                </c:pt>
                <c:pt idx="1278">
                  <c:v>9.1340000000000003</c:v>
                </c:pt>
                <c:pt idx="1279">
                  <c:v>9.1240000000000006</c:v>
                </c:pt>
                <c:pt idx="1280">
                  <c:v>9.1199999999999992</c:v>
                </c:pt>
                <c:pt idx="1281">
                  <c:v>9.1170000000000009</c:v>
                </c:pt>
                <c:pt idx="1282">
                  <c:v>9.1010000000000009</c:v>
                </c:pt>
                <c:pt idx="1283">
                  <c:v>9.1310000000000002</c:v>
                </c:pt>
                <c:pt idx="1284">
                  <c:v>9.1240000000000006</c:v>
                </c:pt>
                <c:pt idx="1285">
                  <c:v>9.1180000000000003</c:v>
                </c:pt>
                <c:pt idx="1286">
                  <c:v>9.1210000000000004</c:v>
                </c:pt>
                <c:pt idx="1287">
                  <c:v>9.1039999999999992</c:v>
                </c:pt>
                <c:pt idx="1288">
                  <c:v>9.1189999999999998</c:v>
                </c:pt>
                <c:pt idx="1289">
                  <c:v>9.1140000000000008</c:v>
                </c:pt>
                <c:pt idx="1290">
                  <c:v>9.1219999999999999</c:v>
                </c:pt>
                <c:pt idx="1291">
                  <c:v>9.1129999999999995</c:v>
                </c:pt>
                <c:pt idx="1292">
                  <c:v>9.1370000000000005</c:v>
                </c:pt>
                <c:pt idx="1293">
                  <c:v>9.1010000000000009</c:v>
                </c:pt>
                <c:pt idx="1294">
                  <c:v>9.1240000000000006</c:v>
                </c:pt>
                <c:pt idx="1295">
                  <c:v>9.1329999999999991</c:v>
                </c:pt>
                <c:pt idx="1296">
                  <c:v>9.1289999999999996</c:v>
                </c:pt>
                <c:pt idx="1297">
                  <c:v>9.1310000000000002</c:v>
                </c:pt>
                <c:pt idx="1298">
                  <c:v>9.1289999999999996</c:v>
                </c:pt>
                <c:pt idx="1299">
                  <c:v>9.1180000000000003</c:v>
                </c:pt>
                <c:pt idx="1300">
                  <c:v>9.1219999999999999</c:v>
                </c:pt>
                <c:pt idx="1301">
                  <c:v>9.109</c:v>
                </c:pt>
                <c:pt idx="1302">
                  <c:v>9.1280000000000001</c:v>
                </c:pt>
                <c:pt idx="1303">
                  <c:v>9.1270000000000007</c:v>
                </c:pt>
                <c:pt idx="1304">
                  <c:v>9.1180000000000003</c:v>
                </c:pt>
                <c:pt idx="1305">
                  <c:v>9.1050000000000004</c:v>
                </c:pt>
                <c:pt idx="1306">
                  <c:v>9.1460000000000008</c:v>
                </c:pt>
                <c:pt idx="1307">
                  <c:v>9.1180000000000003</c:v>
                </c:pt>
                <c:pt idx="1308">
                  <c:v>9.1430000000000007</c:v>
                </c:pt>
                <c:pt idx="1309">
                  <c:v>9.1440000000000001</c:v>
                </c:pt>
                <c:pt idx="1310">
                  <c:v>9.1270000000000007</c:v>
                </c:pt>
                <c:pt idx="1311">
                  <c:v>9.1379999999999999</c:v>
                </c:pt>
                <c:pt idx="1312">
                  <c:v>9.1319999999999997</c:v>
                </c:pt>
                <c:pt idx="1313">
                  <c:v>9.1579999999999995</c:v>
                </c:pt>
                <c:pt idx="1314">
                  <c:v>9.1229999999999993</c:v>
                </c:pt>
                <c:pt idx="1315">
                  <c:v>9.1329999999999991</c:v>
                </c:pt>
                <c:pt idx="1316">
                  <c:v>9.1379999999999999</c:v>
                </c:pt>
                <c:pt idx="1317">
                  <c:v>9.1120000000000001</c:v>
                </c:pt>
                <c:pt idx="1318">
                  <c:v>9.141</c:v>
                </c:pt>
                <c:pt idx="1319">
                  <c:v>9.1430000000000007</c:v>
                </c:pt>
                <c:pt idx="1320">
                  <c:v>9.1319999999999997</c:v>
                </c:pt>
                <c:pt idx="1321">
                  <c:v>9.1389999999999993</c:v>
                </c:pt>
                <c:pt idx="1322">
                  <c:v>9.1359999999999992</c:v>
                </c:pt>
                <c:pt idx="1323">
                  <c:v>9.0779999999999994</c:v>
                </c:pt>
                <c:pt idx="1324">
                  <c:v>9.0790000000000006</c:v>
                </c:pt>
                <c:pt idx="1325">
                  <c:v>9.1340000000000003</c:v>
                </c:pt>
                <c:pt idx="1326">
                  <c:v>9.0890000000000004</c:v>
                </c:pt>
                <c:pt idx="1327">
                  <c:v>9.1609999999999996</c:v>
                </c:pt>
                <c:pt idx="1328">
                  <c:v>9.0749999999999993</c:v>
                </c:pt>
                <c:pt idx="1329">
                  <c:v>9.1430000000000007</c:v>
                </c:pt>
                <c:pt idx="1330">
                  <c:v>9.0749999999999993</c:v>
                </c:pt>
                <c:pt idx="1331">
                  <c:v>9.1359999999999992</c:v>
                </c:pt>
                <c:pt idx="1332">
                  <c:v>9.1349999999999998</c:v>
                </c:pt>
                <c:pt idx="1333">
                  <c:v>9.1389999999999993</c:v>
                </c:pt>
                <c:pt idx="1334">
                  <c:v>9.1430000000000007</c:v>
                </c:pt>
                <c:pt idx="1335">
                  <c:v>9.1300000000000008</c:v>
                </c:pt>
                <c:pt idx="1336">
                  <c:v>9.1319999999999997</c:v>
                </c:pt>
                <c:pt idx="1337">
                  <c:v>9.1370000000000005</c:v>
                </c:pt>
                <c:pt idx="1338">
                  <c:v>9.0570000000000004</c:v>
                </c:pt>
                <c:pt idx="1339">
                  <c:v>9.0709999999999997</c:v>
                </c:pt>
                <c:pt idx="1340">
                  <c:v>9.0410000000000004</c:v>
                </c:pt>
                <c:pt idx="1341">
                  <c:v>9.0830000000000002</c:v>
                </c:pt>
                <c:pt idx="1342">
                  <c:v>8.9610000000000003</c:v>
                </c:pt>
                <c:pt idx="1343">
                  <c:v>8.952</c:v>
                </c:pt>
                <c:pt idx="1344">
                  <c:v>8.9580000000000002</c:v>
                </c:pt>
                <c:pt idx="1345">
                  <c:v>8.9610000000000003</c:v>
                </c:pt>
                <c:pt idx="1346">
                  <c:v>8.9629999999999992</c:v>
                </c:pt>
                <c:pt idx="1347">
                  <c:v>8.9570000000000007</c:v>
                </c:pt>
                <c:pt idx="1348">
                  <c:v>8.9039999999999999</c:v>
                </c:pt>
                <c:pt idx="1349">
                  <c:v>8.9049999999999994</c:v>
                </c:pt>
                <c:pt idx="1350">
                  <c:v>8.9149999999999991</c:v>
                </c:pt>
                <c:pt idx="1351">
                  <c:v>8.9179999999999993</c:v>
                </c:pt>
                <c:pt idx="1352">
                  <c:v>8.9239999999999995</c:v>
                </c:pt>
                <c:pt idx="1353">
                  <c:v>8.9280000000000008</c:v>
                </c:pt>
                <c:pt idx="1354">
                  <c:v>8.9339999999999993</c:v>
                </c:pt>
                <c:pt idx="1355">
                  <c:v>8.9359999999999999</c:v>
                </c:pt>
                <c:pt idx="1356">
                  <c:v>8.9209999999999994</c:v>
                </c:pt>
                <c:pt idx="1357">
                  <c:v>8.9049999999999994</c:v>
                </c:pt>
                <c:pt idx="1358">
                  <c:v>8.9019999999999992</c:v>
                </c:pt>
                <c:pt idx="1359">
                  <c:v>8.9239999999999995</c:v>
                </c:pt>
                <c:pt idx="1360">
                  <c:v>8.92</c:v>
                </c:pt>
                <c:pt idx="1361">
                  <c:v>8.9109999999999996</c:v>
                </c:pt>
                <c:pt idx="1362">
                  <c:v>8.923</c:v>
                </c:pt>
                <c:pt idx="1363">
                  <c:v>8.8949999999999996</c:v>
                </c:pt>
                <c:pt idx="1364">
                  <c:v>8.9179999999999993</c:v>
                </c:pt>
                <c:pt idx="1365">
                  <c:v>8.8659999999999997</c:v>
                </c:pt>
                <c:pt idx="1366">
                  <c:v>8.8840000000000003</c:v>
                </c:pt>
                <c:pt idx="1367">
                  <c:v>8.8930000000000007</c:v>
                </c:pt>
                <c:pt idx="1368">
                  <c:v>8.9169999999999998</c:v>
                </c:pt>
                <c:pt idx="1369">
                  <c:v>8.8089999999999993</c:v>
                </c:pt>
                <c:pt idx="1370">
                  <c:v>8.9039999999999999</c:v>
                </c:pt>
                <c:pt idx="1371">
                  <c:v>8.9049999999999994</c:v>
                </c:pt>
                <c:pt idx="1372">
                  <c:v>8.8879999999999999</c:v>
                </c:pt>
                <c:pt idx="1373">
                  <c:v>8.9120000000000008</c:v>
                </c:pt>
                <c:pt idx="1374">
                  <c:v>8.86</c:v>
                </c:pt>
                <c:pt idx="1375">
                  <c:v>8.9149999999999991</c:v>
                </c:pt>
                <c:pt idx="1376">
                  <c:v>8.8960000000000008</c:v>
                </c:pt>
                <c:pt idx="1377">
                  <c:v>8.9220000000000006</c:v>
                </c:pt>
                <c:pt idx="1378">
                  <c:v>8.8729999999999993</c:v>
                </c:pt>
                <c:pt idx="1379">
                  <c:v>8.8919999999999995</c:v>
                </c:pt>
                <c:pt idx="1380">
                  <c:v>8.9120000000000008</c:v>
                </c:pt>
                <c:pt idx="1381">
                  <c:v>8.9120000000000008</c:v>
                </c:pt>
                <c:pt idx="1382">
                  <c:v>8.8780000000000001</c:v>
                </c:pt>
                <c:pt idx="1383">
                  <c:v>8.8879999999999999</c:v>
                </c:pt>
                <c:pt idx="1384">
                  <c:v>8.9130000000000003</c:v>
                </c:pt>
                <c:pt idx="1385">
                  <c:v>8.8989999999999991</c:v>
                </c:pt>
                <c:pt idx="1386">
                  <c:v>8.8919999999999995</c:v>
                </c:pt>
                <c:pt idx="1387">
                  <c:v>8.8629999999999995</c:v>
                </c:pt>
                <c:pt idx="1388">
                  <c:v>8.9019999999999992</c:v>
                </c:pt>
                <c:pt idx="1389">
                  <c:v>8.891</c:v>
                </c:pt>
                <c:pt idx="1390">
                  <c:v>8.8930000000000007</c:v>
                </c:pt>
                <c:pt idx="1391">
                  <c:v>8.8559999999999999</c:v>
                </c:pt>
                <c:pt idx="1392">
                  <c:v>8.8789999999999996</c:v>
                </c:pt>
                <c:pt idx="1393">
                  <c:v>8.89</c:v>
                </c:pt>
                <c:pt idx="1394">
                  <c:v>8.8840000000000003</c:v>
                </c:pt>
                <c:pt idx="1395">
                  <c:v>8.8960000000000008</c:v>
                </c:pt>
                <c:pt idx="1396">
                  <c:v>8.8710000000000004</c:v>
                </c:pt>
                <c:pt idx="1397">
                  <c:v>8.9090000000000007</c:v>
                </c:pt>
                <c:pt idx="1398">
                  <c:v>8.8970000000000002</c:v>
                </c:pt>
                <c:pt idx="1399">
                  <c:v>8.8659999999999997</c:v>
                </c:pt>
                <c:pt idx="1400">
                  <c:v>8.8659999999999997</c:v>
                </c:pt>
                <c:pt idx="1401">
                  <c:v>8.8710000000000004</c:v>
                </c:pt>
                <c:pt idx="1402">
                  <c:v>8.8610000000000007</c:v>
                </c:pt>
                <c:pt idx="1403">
                  <c:v>8.8480000000000008</c:v>
                </c:pt>
                <c:pt idx="1404">
                  <c:v>8.8610000000000007</c:v>
                </c:pt>
                <c:pt idx="1405">
                  <c:v>8.8689999999999998</c:v>
                </c:pt>
                <c:pt idx="1406">
                  <c:v>8.8680000000000003</c:v>
                </c:pt>
                <c:pt idx="1407">
                  <c:v>8.8780000000000001</c:v>
                </c:pt>
                <c:pt idx="1408">
                  <c:v>8.8559999999999999</c:v>
                </c:pt>
                <c:pt idx="1409">
                  <c:v>8.8780000000000001</c:v>
                </c:pt>
                <c:pt idx="1410">
                  <c:v>8.8719999999999999</c:v>
                </c:pt>
                <c:pt idx="1411">
                  <c:v>8.8640000000000008</c:v>
                </c:pt>
                <c:pt idx="1412">
                  <c:v>8.8610000000000007</c:v>
                </c:pt>
                <c:pt idx="1413">
                  <c:v>8.8680000000000003</c:v>
                </c:pt>
                <c:pt idx="1414">
                  <c:v>8.8699999999999992</c:v>
                </c:pt>
                <c:pt idx="1415">
                  <c:v>8.8659999999999997</c:v>
                </c:pt>
                <c:pt idx="1416">
                  <c:v>8.8559999999999999</c:v>
                </c:pt>
                <c:pt idx="1417">
                  <c:v>8.8520000000000003</c:v>
                </c:pt>
                <c:pt idx="1418">
                  <c:v>8.8350000000000009</c:v>
                </c:pt>
                <c:pt idx="1419">
                  <c:v>8.8580000000000005</c:v>
                </c:pt>
                <c:pt idx="1420">
                  <c:v>8.8520000000000003</c:v>
                </c:pt>
                <c:pt idx="1421">
                  <c:v>8.8800000000000008</c:v>
                </c:pt>
                <c:pt idx="1422">
                  <c:v>8.8580000000000005</c:v>
                </c:pt>
                <c:pt idx="1423">
                  <c:v>8.8610000000000007</c:v>
                </c:pt>
                <c:pt idx="1424">
                  <c:v>8.8480000000000008</c:v>
                </c:pt>
                <c:pt idx="1425">
                  <c:v>8.8610000000000007</c:v>
                </c:pt>
                <c:pt idx="1426">
                  <c:v>8.8550000000000004</c:v>
                </c:pt>
                <c:pt idx="1427">
                  <c:v>8.8559999999999999</c:v>
                </c:pt>
                <c:pt idx="1428">
                  <c:v>8.8610000000000007</c:v>
                </c:pt>
                <c:pt idx="1429">
                  <c:v>8.8610000000000007</c:v>
                </c:pt>
                <c:pt idx="1430">
                  <c:v>8.8680000000000003</c:v>
                </c:pt>
                <c:pt idx="1431">
                  <c:v>8.8290000000000006</c:v>
                </c:pt>
                <c:pt idx="1432">
                  <c:v>8.8539999999999992</c:v>
                </c:pt>
                <c:pt idx="1433">
                  <c:v>8.8640000000000008</c:v>
                </c:pt>
                <c:pt idx="1434">
                  <c:v>8.8379999999999992</c:v>
                </c:pt>
                <c:pt idx="1435">
                  <c:v>8.8330000000000002</c:v>
                </c:pt>
                <c:pt idx="1436">
                  <c:v>8.85</c:v>
                </c:pt>
                <c:pt idx="1437">
                  <c:v>8.8409999999999993</c:v>
                </c:pt>
                <c:pt idx="1438">
                  <c:v>8.8670000000000009</c:v>
                </c:pt>
                <c:pt idx="1439">
                  <c:v>8.8520000000000003</c:v>
                </c:pt>
                <c:pt idx="1440">
                  <c:v>8.8510000000000009</c:v>
                </c:pt>
                <c:pt idx="1441">
                  <c:v>8.859</c:v>
                </c:pt>
                <c:pt idx="1442">
                  <c:v>8.8360000000000003</c:v>
                </c:pt>
                <c:pt idx="1443">
                  <c:v>8.8249999999999993</c:v>
                </c:pt>
                <c:pt idx="1444">
                  <c:v>8.8190000000000008</c:v>
                </c:pt>
                <c:pt idx="1445">
                  <c:v>8.8529999999999998</c:v>
                </c:pt>
                <c:pt idx="1446">
                  <c:v>8.8550000000000004</c:v>
                </c:pt>
                <c:pt idx="1447">
                  <c:v>8.8490000000000002</c:v>
                </c:pt>
                <c:pt idx="1448">
                  <c:v>8.8650000000000002</c:v>
                </c:pt>
                <c:pt idx="1449">
                  <c:v>8.8249999999999993</c:v>
                </c:pt>
                <c:pt idx="1450">
                  <c:v>8.84</c:v>
                </c:pt>
                <c:pt idx="1451">
                  <c:v>8.8450000000000006</c:v>
                </c:pt>
                <c:pt idx="1452">
                  <c:v>8.843</c:v>
                </c:pt>
                <c:pt idx="1453">
                  <c:v>8.7870000000000008</c:v>
                </c:pt>
                <c:pt idx="1454">
                  <c:v>8.8339999999999996</c:v>
                </c:pt>
                <c:pt idx="1455">
                  <c:v>8.8350000000000009</c:v>
                </c:pt>
                <c:pt idx="1456">
                  <c:v>8.8350000000000009</c:v>
                </c:pt>
                <c:pt idx="1457">
                  <c:v>8.8450000000000006</c:v>
                </c:pt>
                <c:pt idx="1458">
                  <c:v>8.8119999999999994</c:v>
                </c:pt>
                <c:pt idx="1459">
                  <c:v>8.8650000000000002</c:v>
                </c:pt>
                <c:pt idx="1460">
                  <c:v>8.8170000000000002</c:v>
                </c:pt>
                <c:pt idx="1461">
                  <c:v>8.8450000000000006</c:v>
                </c:pt>
                <c:pt idx="1462">
                  <c:v>8.8059999999999992</c:v>
                </c:pt>
                <c:pt idx="1463">
                  <c:v>8.8209999999999997</c:v>
                </c:pt>
                <c:pt idx="1464">
                  <c:v>8.8320000000000007</c:v>
                </c:pt>
                <c:pt idx="1465">
                  <c:v>8.843</c:v>
                </c:pt>
                <c:pt idx="1466">
                  <c:v>8.7750000000000004</c:v>
                </c:pt>
                <c:pt idx="1467">
                  <c:v>8.859</c:v>
                </c:pt>
                <c:pt idx="1468">
                  <c:v>8.8450000000000006</c:v>
                </c:pt>
                <c:pt idx="1469">
                  <c:v>8.84</c:v>
                </c:pt>
                <c:pt idx="1470">
                  <c:v>8.8510000000000009</c:v>
                </c:pt>
                <c:pt idx="1471">
                  <c:v>8.7970000000000006</c:v>
                </c:pt>
                <c:pt idx="1472">
                  <c:v>8.8770000000000007</c:v>
                </c:pt>
                <c:pt idx="1473">
                  <c:v>8.843</c:v>
                </c:pt>
                <c:pt idx="1474">
                  <c:v>8.8000000000000007</c:v>
                </c:pt>
                <c:pt idx="1475">
                  <c:v>8.8439999999999994</c:v>
                </c:pt>
                <c:pt idx="1476">
                  <c:v>8.843</c:v>
                </c:pt>
                <c:pt idx="1477">
                  <c:v>8.8420000000000005</c:v>
                </c:pt>
                <c:pt idx="1478">
                  <c:v>8.7940000000000005</c:v>
                </c:pt>
                <c:pt idx="1479">
                  <c:v>8.8550000000000004</c:v>
                </c:pt>
                <c:pt idx="1480">
                  <c:v>8.84</c:v>
                </c:pt>
                <c:pt idx="1481">
                  <c:v>8.84</c:v>
                </c:pt>
                <c:pt idx="1482">
                  <c:v>8.83</c:v>
                </c:pt>
                <c:pt idx="1483">
                  <c:v>8.7870000000000008</c:v>
                </c:pt>
                <c:pt idx="1484">
                  <c:v>8.8260000000000005</c:v>
                </c:pt>
                <c:pt idx="1485">
                  <c:v>8.84</c:v>
                </c:pt>
                <c:pt idx="1486">
                  <c:v>8.8379999999999992</c:v>
                </c:pt>
                <c:pt idx="1487">
                  <c:v>8.76</c:v>
                </c:pt>
                <c:pt idx="1488">
                  <c:v>8.8260000000000005</c:v>
                </c:pt>
                <c:pt idx="1489">
                  <c:v>8.8330000000000002</c:v>
                </c:pt>
                <c:pt idx="1490">
                  <c:v>8.8260000000000005</c:v>
                </c:pt>
                <c:pt idx="1491">
                  <c:v>8.7479999999999993</c:v>
                </c:pt>
                <c:pt idx="1492">
                  <c:v>8.8409999999999993</c:v>
                </c:pt>
                <c:pt idx="1493">
                  <c:v>8.8350000000000009</c:v>
                </c:pt>
                <c:pt idx="1494">
                  <c:v>8.8230000000000004</c:v>
                </c:pt>
                <c:pt idx="1495">
                  <c:v>8.843</c:v>
                </c:pt>
                <c:pt idx="1496">
                  <c:v>8.76</c:v>
                </c:pt>
                <c:pt idx="1497">
                  <c:v>8.8409999999999993</c:v>
                </c:pt>
                <c:pt idx="1498">
                  <c:v>8.8209999999999997</c:v>
                </c:pt>
                <c:pt idx="1499">
                  <c:v>8.8130000000000006</c:v>
                </c:pt>
                <c:pt idx="1500">
                  <c:v>8.7230000000000008</c:v>
                </c:pt>
                <c:pt idx="1501">
                  <c:v>8.8260000000000005</c:v>
                </c:pt>
                <c:pt idx="1502">
                  <c:v>8.8249999999999993</c:v>
                </c:pt>
                <c:pt idx="1503">
                  <c:v>8.82</c:v>
                </c:pt>
                <c:pt idx="1504">
                  <c:v>8.7460000000000004</c:v>
                </c:pt>
                <c:pt idx="1505">
                  <c:v>8.8230000000000004</c:v>
                </c:pt>
                <c:pt idx="1506">
                  <c:v>8.8190000000000008</c:v>
                </c:pt>
                <c:pt idx="1507">
                  <c:v>8.8379999999999992</c:v>
                </c:pt>
                <c:pt idx="1508">
                  <c:v>8.8260000000000005</c:v>
                </c:pt>
                <c:pt idx="1509">
                  <c:v>8.7739999999999991</c:v>
                </c:pt>
                <c:pt idx="1510">
                  <c:v>8.8320000000000007</c:v>
                </c:pt>
                <c:pt idx="1511">
                  <c:v>8.83</c:v>
                </c:pt>
                <c:pt idx="1512">
                  <c:v>8.8339999999999996</c:v>
                </c:pt>
                <c:pt idx="1513">
                  <c:v>8.7729999999999997</c:v>
                </c:pt>
                <c:pt idx="1514">
                  <c:v>8.8320000000000007</c:v>
                </c:pt>
                <c:pt idx="1515">
                  <c:v>8.843</c:v>
                </c:pt>
                <c:pt idx="1516">
                  <c:v>8.8460000000000001</c:v>
                </c:pt>
                <c:pt idx="1517">
                  <c:v>8.8309999999999995</c:v>
                </c:pt>
                <c:pt idx="1518">
                  <c:v>8.7799999999999994</c:v>
                </c:pt>
                <c:pt idx="1519">
                  <c:v>8.8260000000000005</c:v>
                </c:pt>
                <c:pt idx="1520">
                  <c:v>8.82</c:v>
                </c:pt>
                <c:pt idx="1521">
                  <c:v>8.8179999999999996</c:v>
                </c:pt>
                <c:pt idx="1522">
                  <c:v>8.7759999999999998</c:v>
                </c:pt>
                <c:pt idx="1523">
                  <c:v>8.8179999999999996</c:v>
                </c:pt>
                <c:pt idx="1524">
                  <c:v>8.8320000000000007</c:v>
                </c:pt>
                <c:pt idx="1525">
                  <c:v>8.8330000000000002</c:v>
                </c:pt>
                <c:pt idx="1526">
                  <c:v>8.8239999999999998</c:v>
                </c:pt>
                <c:pt idx="1527">
                  <c:v>8.7669999999999995</c:v>
                </c:pt>
                <c:pt idx="1528">
                  <c:v>8.8379999999999992</c:v>
                </c:pt>
                <c:pt idx="1529">
                  <c:v>8.8179999999999996</c:v>
                </c:pt>
                <c:pt idx="1530">
                  <c:v>8.8309999999999995</c:v>
                </c:pt>
                <c:pt idx="1531">
                  <c:v>8.7690000000000001</c:v>
                </c:pt>
                <c:pt idx="1532">
                  <c:v>8.8119999999999994</c:v>
                </c:pt>
                <c:pt idx="1533">
                  <c:v>8.8000000000000007</c:v>
                </c:pt>
                <c:pt idx="1534">
                  <c:v>8.8149999999999995</c:v>
                </c:pt>
                <c:pt idx="1535">
                  <c:v>8.7560000000000002</c:v>
                </c:pt>
                <c:pt idx="1536">
                  <c:v>8.8119999999999994</c:v>
                </c:pt>
                <c:pt idx="1537">
                  <c:v>8.8079999999999998</c:v>
                </c:pt>
                <c:pt idx="1538">
                  <c:v>8.8019999999999996</c:v>
                </c:pt>
                <c:pt idx="1539">
                  <c:v>8.8010000000000002</c:v>
                </c:pt>
                <c:pt idx="1540">
                  <c:v>8.7799999999999994</c:v>
                </c:pt>
                <c:pt idx="1541">
                  <c:v>8.7840000000000007</c:v>
                </c:pt>
                <c:pt idx="1542">
                  <c:v>8.7949999999999999</c:v>
                </c:pt>
                <c:pt idx="1543">
                  <c:v>8.7859999999999996</c:v>
                </c:pt>
                <c:pt idx="1544">
                  <c:v>8.7330000000000005</c:v>
                </c:pt>
                <c:pt idx="1545">
                  <c:v>8.8040000000000003</c:v>
                </c:pt>
                <c:pt idx="1546">
                  <c:v>8.7970000000000006</c:v>
                </c:pt>
                <c:pt idx="1547">
                  <c:v>8.7989999999999995</c:v>
                </c:pt>
                <c:pt idx="1548">
                  <c:v>8.7910000000000004</c:v>
                </c:pt>
                <c:pt idx="1549">
                  <c:v>8.7669999999999995</c:v>
                </c:pt>
                <c:pt idx="1550">
                  <c:v>8.7929999999999993</c:v>
                </c:pt>
                <c:pt idx="1551">
                  <c:v>8.7970000000000006</c:v>
                </c:pt>
                <c:pt idx="1552">
                  <c:v>8.7789999999999999</c:v>
                </c:pt>
                <c:pt idx="1553">
                  <c:v>8.7729999999999997</c:v>
                </c:pt>
                <c:pt idx="1554">
                  <c:v>8.7959999999999994</c:v>
                </c:pt>
                <c:pt idx="1555">
                  <c:v>8.7989999999999995</c:v>
                </c:pt>
                <c:pt idx="1556">
                  <c:v>8.7889999999999997</c:v>
                </c:pt>
                <c:pt idx="1557">
                  <c:v>8.7910000000000004</c:v>
                </c:pt>
                <c:pt idx="1558">
                  <c:v>8.7460000000000004</c:v>
                </c:pt>
                <c:pt idx="1559">
                  <c:v>8.8040000000000003</c:v>
                </c:pt>
                <c:pt idx="1560">
                  <c:v>8.7959999999999994</c:v>
                </c:pt>
                <c:pt idx="1561">
                  <c:v>8.7949999999999999</c:v>
                </c:pt>
                <c:pt idx="1562">
                  <c:v>8.77</c:v>
                </c:pt>
                <c:pt idx="1563">
                  <c:v>8.7989999999999995</c:v>
                </c:pt>
                <c:pt idx="1564">
                  <c:v>8.8130000000000006</c:v>
                </c:pt>
                <c:pt idx="1565">
                  <c:v>8.8070000000000004</c:v>
                </c:pt>
                <c:pt idx="1566">
                  <c:v>8.8010000000000002</c:v>
                </c:pt>
                <c:pt idx="1567">
                  <c:v>8.7509999999999994</c:v>
                </c:pt>
                <c:pt idx="1568">
                  <c:v>8.7970000000000006</c:v>
                </c:pt>
                <c:pt idx="1569">
                  <c:v>8.7840000000000007</c:v>
                </c:pt>
                <c:pt idx="1570">
                  <c:v>8.7970000000000006</c:v>
                </c:pt>
                <c:pt idx="1571">
                  <c:v>8.7530000000000001</c:v>
                </c:pt>
                <c:pt idx="1572">
                  <c:v>8.8130000000000006</c:v>
                </c:pt>
                <c:pt idx="1573">
                  <c:v>8.766</c:v>
                </c:pt>
                <c:pt idx="1574">
                  <c:v>8.7929999999999993</c:v>
                </c:pt>
                <c:pt idx="1575">
                  <c:v>8.7449999999999992</c:v>
                </c:pt>
                <c:pt idx="1576">
                  <c:v>8.7720000000000002</c:v>
                </c:pt>
                <c:pt idx="1577">
                  <c:v>8.7880000000000003</c:v>
                </c:pt>
                <c:pt idx="1578">
                  <c:v>8.7289999999999992</c:v>
                </c:pt>
                <c:pt idx="1579">
                  <c:v>8.7629999999999999</c:v>
                </c:pt>
                <c:pt idx="1580">
                  <c:v>8.7520000000000007</c:v>
                </c:pt>
                <c:pt idx="1581">
                  <c:v>8.7940000000000005</c:v>
                </c:pt>
                <c:pt idx="1582">
                  <c:v>8.7690000000000001</c:v>
                </c:pt>
                <c:pt idx="1583">
                  <c:v>8.7639999999999993</c:v>
                </c:pt>
                <c:pt idx="1584">
                  <c:v>8.7509999999999994</c:v>
                </c:pt>
                <c:pt idx="1585">
                  <c:v>8.81</c:v>
                </c:pt>
                <c:pt idx="1586">
                  <c:v>8.766</c:v>
                </c:pt>
                <c:pt idx="1587">
                  <c:v>8.7639999999999993</c:v>
                </c:pt>
                <c:pt idx="1588">
                  <c:v>8.7910000000000004</c:v>
                </c:pt>
                <c:pt idx="1589">
                  <c:v>8.8000000000000007</c:v>
                </c:pt>
                <c:pt idx="1590">
                  <c:v>8.8290000000000006</c:v>
                </c:pt>
                <c:pt idx="1591">
                  <c:v>8.8160000000000007</c:v>
                </c:pt>
                <c:pt idx="1592">
                  <c:v>8.8460000000000001</c:v>
                </c:pt>
                <c:pt idx="1593">
                  <c:v>8.85</c:v>
                </c:pt>
                <c:pt idx="1594">
                  <c:v>8.8030000000000008</c:v>
                </c:pt>
                <c:pt idx="1595">
                  <c:v>8.8170000000000002</c:v>
                </c:pt>
                <c:pt idx="1596">
                  <c:v>8.8409999999999993</c:v>
                </c:pt>
                <c:pt idx="1597">
                  <c:v>8.8460000000000001</c:v>
                </c:pt>
                <c:pt idx="1598">
                  <c:v>8.8469999999999995</c:v>
                </c:pt>
                <c:pt idx="1599">
                  <c:v>8.8469999999999995</c:v>
                </c:pt>
                <c:pt idx="1600">
                  <c:v>8.843</c:v>
                </c:pt>
                <c:pt idx="1601">
                  <c:v>8.8339999999999996</c:v>
                </c:pt>
                <c:pt idx="1602">
                  <c:v>8.8640000000000008</c:v>
                </c:pt>
                <c:pt idx="1603">
                  <c:v>8.8490000000000002</c:v>
                </c:pt>
                <c:pt idx="1604">
                  <c:v>8.83</c:v>
                </c:pt>
                <c:pt idx="1605">
                  <c:v>8.8420000000000005</c:v>
                </c:pt>
                <c:pt idx="1606">
                  <c:v>8.8140000000000001</c:v>
                </c:pt>
                <c:pt idx="1607">
                  <c:v>8.8279999999999994</c:v>
                </c:pt>
                <c:pt idx="1608">
                  <c:v>8.8290000000000006</c:v>
                </c:pt>
                <c:pt idx="1609">
                  <c:v>8.8109999999999999</c:v>
                </c:pt>
                <c:pt idx="1610">
                  <c:v>8.82</c:v>
                </c:pt>
                <c:pt idx="1611">
                  <c:v>8.8450000000000006</c:v>
                </c:pt>
                <c:pt idx="1612">
                  <c:v>8.8179999999999996</c:v>
                </c:pt>
                <c:pt idx="1613">
                  <c:v>8.7750000000000004</c:v>
                </c:pt>
                <c:pt idx="1614">
                  <c:v>8.8019999999999996</c:v>
                </c:pt>
                <c:pt idx="1615">
                  <c:v>8.8260000000000005</c:v>
                </c:pt>
                <c:pt idx="1616">
                  <c:v>8.8119999999999994</c:v>
                </c:pt>
                <c:pt idx="1617">
                  <c:v>8.7940000000000005</c:v>
                </c:pt>
                <c:pt idx="1618">
                  <c:v>8.83</c:v>
                </c:pt>
                <c:pt idx="1619">
                  <c:v>8.782</c:v>
                </c:pt>
                <c:pt idx="1620">
                  <c:v>8.8409999999999993</c:v>
                </c:pt>
                <c:pt idx="1621">
                  <c:v>8.8350000000000009</c:v>
                </c:pt>
                <c:pt idx="1622">
                  <c:v>8.8130000000000006</c:v>
                </c:pt>
                <c:pt idx="1623">
                  <c:v>8.81</c:v>
                </c:pt>
                <c:pt idx="1624">
                  <c:v>8.7929999999999993</c:v>
                </c:pt>
                <c:pt idx="1625">
                  <c:v>8.8219999999999992</c:v>
                </c:pt>
                <c:pt idx="1626">
                  <c:v>8.8109999999999999</c:v>
                </c:pt>
                <c:pt idx="1627">
                  <c:v>8.827</c:v>
                </c:pt>
                <c:pt idx="1628">
                  <c:v>8.8119999999999994</c:v>
                </c:pt>
                <c:pt idx="1629">
                  <c:v>8.8049999999999997</c:v>
                </c:pt>
                <c:pt idx="1630">
                  <c:v>8.7729999999999997</c:v>
                </c:pt>
                <c:pt idx="1631">
                  <c:v>8.8119999999999994</c:v>
                </c:pt>
                <c:pt idx="1632">
                  <c:v>8.7989999999999995</c:v>
                </c:pt>
                <c:pt idx="1633">
                  <c:v>8.8209999999999997</c:v>
                </c:pt>
                <c:pt idx="1634">
                  <c:v>8.7970000000000006</c:v>
                </c:pt>
                <c:pt idx="1635">
                  <c:v>8.8409999999999993</c:v>
                </c:pt>
                <c:pt idx="1636">
                  <c:v>8.7739999999999991</c:v>
                </c:pt>
                <c:pt idx="1637">
                  <c:v>8.798</c:v>
                </c:pt>
                <c:pt idx="1638">
                  <c:v>8.7940000000000005</c:v>
                </c:pt>
                <c:pt idx="1639">
                  <c:v>8.7870000000000008</c:v>
                </c:pt>
                <c:pt idx="1640">
                  <c:v>8.7829999999999995</c:v>
                </c:pt>
                <c:pt idx="1641">
                  <c:v>8.8149999999999995</c:v>
                </c:pt>
                <c:pt idx="1642">
                  <c:v>8.8119999999999994</c:v>
                </c:pt>
                <c:pt idx="1643">
                  <c:v>8.7789999999999999</c:v>
                </c:pt>
                <c:pt idx="1644">
                  <c:v>8.8179999999999996</c:v>
                </c:pt>
                <c:pt idx="1645">
                  <c:v>8.81</c:v>
                </c:pt>
                <c:pt idx="1646">
                  <c:v>8.798</c:v>
                </c:pt>
                <c:pt idx="1647">
                  <c:v>8.7910000000000004</c:v>
                </c:pt>
                <c:pt idx="1648">
                  <c:v>8.7780000000000005</c:v>
                </c:pt>
                <c:pt idx="1649">
                  <c:v>8.7989999999999995</c:v>
                </c:pt>
                <c:pt idx="1650">
                  <c:v>8.7959999999999994</c:v>
                </c:pt>
                <c:pt idx="1651">
                  <c:v>8.8209999999999997</c:v>
                </c:pt>
                <c:pt idx="1652">
                  <c:v>8.8059999999999992</c:v>
                </c:pt>
                <c:pt idx="1653">
                  <c:v>8.7910000000000004</c:v>
                </c:pt>
                <c:pt idx="1654">
                  <c:v>8.8140000000000001</c:v>
                </c:pt>
                <c:pt idx="1655">
                  <c:v>8.8190000000000008</c:v>
                </c:pt>
                <c:pt idx="1656">
                  <c:v>8.7919999999999998</c:v>
                </c:pt>
                <c:pt idx="1657">
                  <c:v>8.7910000000000004</c:v>
                </c:pt>
                <c:pt idx="1658">
                  <c:v>8.782</c:v>
                </c:pt>
                <c:pt idx="1659">
                  <c:v>8.7639999999999993</c:v>
                </c:pt>
                <c:pt idx="1660">
                  <c:v>8.782</c:v>
                </c:pt>
                <c:pt idx="1661">
                  <c:v>8.7919999999999998</c:v>
                </c:pt>
                <c:pt idx="1662">
                  <c:v>8.77</c:v>
                </c:pt>
                <c:pt idx="1663">
                  <c:v>8.7750000000000004</c:v>
                </c:pt>
                <c:pt idx="1664">
                  <c:v>8.7729999999999997</c:v>
                </c:pt>
                <c:pt idx="1665">
                  <c:v>8.7650000000000006</c:v>
                </c:pt>
                <c:pt idx="1666">
                  <c:v>8.7880000000000003</c:v>
                </c:pt>
                <c:pt idx="1667">
                  <c:v>8.7880000000000003</c:v>
                </c:pt>
                <c:pt idx="1668">
                  <c:v>8.7870000000000008</c:v>
                </c:pt>
                <c:pt idx="1669">
                  <c:v>8.7870000000000008</c:v>
                </c:pt>
                <c:pt idx="1670">
                  <c:v>8.798</c:v>
                </c:pt>
                <c:pt idx="1671">
                  <c:v>8.798</c:v>
                </c:pt>
                <c:pt idx="1672">
                  <c:v>8.7789999999999999</c:v>
                </c:pt>
                <c:pt idx="1673">
                  <c:v>8.7789999999999999</c:v>
                </c:pt>
                <c:pt idx="1674">
                  <c:v>8.7590000000000003</c:v>
                </c:pt>
                <c:pt idx="1675">
                  <c:v>8.7590000000000003</c:v>
                </c:pt>
                <c:pt idx="1676">
                  <c:v>8.7650000000000006</c:v>
                </c:pt>
                <c:pt idx="1677">
                  <c:v>8.7650000000000006</c:v>
                </c:pt>
                <c:pt idx="1678">
                  <c:v>8.7929999999999993</c:v>
                </c:pt>
                <c:pt idx="1679">
                  <c:v>8.7929999999999993</c:v>
                </c:pt>
                <c:pt idx="1680">
                  <c:v>8.8040000000000003</c:v>
                </c:pt>
                <c:pt idx="1681">
                  <c:v>8.8040000000000003</c:v>
                </c:pt>
                <c:pt idx="1682">
                  <c:v>8.7769999999999992</c:v>
                </c:pt>
                <c:pt idx="1683">
                  <c:v>8.7769999999999992</c:v>
                </c:pt>
                <c:pt idx="1684">
                  <c:v>8.8070000000000004</c:v>
                </c:pt>
                <c:pt idx="1685">
                  <c:v>8.8070000000000004</c:v>
                </c:pt>
                <c:pt idx="1686">
                  <c:v>8.718</c:v>
                </c:pt>
                <c:pt idx="1687">
                  <c:v>8.7159999999999993</c:v>
                </c:pt>
                <c:pt idx="1688">
                  <c:v>8.718</c:v>
                </c:pt>
                <c:pt idx="1689">
                  <c:v>8.7159999999999993</c:v>
                </c:pt>
                <c:pt idx="1690">
                  <c:v>8.6859999999999999</c:v>
                </c:pt>
                <c:pt idx="1691">
                  <c:v>8.7260000000000009</c:v>
                </c:pt>
                <c:pt idx="1692">
                  <c:v>8.6859999999999999</c:v>
                </c:pt>
                <c:pt idx="1693">
                  <c:v>8.7260000000000009</c:v>
                </c:pt>
                <c:pt idx="1694">
                  <c:v>8.734</c:v>
                </c:pt>
                <c:pt idx="1695">
                  <c:v>8.6999999999999993</c:v>
                </c:pt>
                <c:pt idx="1696">
                  <c:v>8.5950000000000006</c:v>
                </c:pt>
                <c:pt idx="1697">
                  <c:v>8.6349999999999998</c:v>
                </c:pt>
                <c:pt idx="1698">
                  <c:v>8.65</c:v>
                </c:pt>
                <c:pt idx="1699">
                  <c:v>8.5939999999999994</c:v>
                </c:pt>
                <c:pt idx="1700">
                  <c:v>8.641</c:v>
                </c:pt>
                <c:pt idx="1701">
                  <c:v>8.6630000000000003</c:v>
                </c:pt>
                <c:pt idx="1702">
                  <c:v>8.6489999999999991</c:v>
                </c:pt>
                <c:pt idx="1703">
                  <c:v>8.5939999999999994</c:v>
                </c:pt>
                <c:pt idx="1704">
                  <c:v>8.6020000000000003</c:v>
                </c:pt>
                <c:pt idx="1705">
                  <c:v>8.6679999999999993</c:v>
                </c:pt>
                <c:pt idx="1706">
                  <c:v>8.6449999999999996</c:v>
                </c:pt>
                <c:pt idx="1707">
                  <c:v>8.67</c:v>
                </c:pt>
                <c:pt idx="1708">
                  <c:v>8.6359999999999992</c:v>
                </c:pt>
                <c:pt idx="1709">
                  <c:v>8.6</c:v>
                </c:pt>
                <c:pt idx="1710">
                  <c:v>8.7059999999999995</c:v>
                </c:pt>
                <c:pt idx="1711">
                  <c:v>8.6370000000000005</c:v>
                </c:pt>
                <c:pt idx="1712">
                  <c:v>8.5760000000000005</c:v>
                </c:pt>
                <c:pt idx="1713">
                  <c:v>8.6059999999999999</c:v>
                </c:pt>
                <c:pt idx="1714">
                  <c:v>8.5809999999999995</c:v>
                </c:pt>
                <c:pt idx="1715">
                  <c:v>9</c:v>
                </c:pt>
                <c:pt idx="1716">
                  <c:v>8.8740000000000006</c:v>
                </c:pt>
                <c:pt idx="1717">
                  <c:v>8.8840000000000003</c:v>
                </c:pt>
                <c:pt idx="1718">
                  <c:v>8.891</c:v>
                </c:pt>
                <c:pt idx="1719">
                  <c:v>8.8979999999999997</c:v>
                </c:pt>
                <c:pt idx="1720">
                  <c:v>8.8539999999999992</c:v>
                </c:pt>
                <c:pt idx="1721">
                  <c:v>8.8979999999999997</c:v>
                </c:pt>
                <c:pt idx="1722">
                  <c:v>8.8719999999999999</c:v>
                </c:pt>
                <c:pt idx="1723">
                  <c:v>8.8629999999999995</c:v>
                </c:pt>
                <c:pt idx="1724">
                  <c:v>8.8279999999999994</c:v>
                </c:pt>
                <c:pt idx="1725">
                  <c:v>8.8510000000000009</c:v>
                </c:pt>
                <c:pt idx="1726">
                  <c:v>8.8109999999999999</c:v>
                </c:pt>
                <c:pt idx="1727">
                  <c:v>8.8369999999999997</c:v>
                </c:pt>
                <c:pt idx="1728">
                  <c:v>8.8140000000000001</c:v>
                </c:pt>
                <c:pt idx="1729">
                  <c:v>8.82</c:v>
                </c:pt>
                <c:pt idx="1730">
                  <c:v>8.8580000000000005</c:v>
                </c:pt>
                <c:pt idx="1731">
                  <c:v>8.8369999999999997</c:v>
                </c:pt>
                <c:pt idx="1732">
                  <c:v>8.8420000000000005</c:v>
                </c:pt>
                <c:pt idx="1733">
                  <c:v>8.875</c:v>
                </c:pt>
                <c:pt idx="1734">
                  <c:v>8.8640000000000008</c:v>
                </c:pt>
                <c:pt idx="1735">
                  <c:v>8.8480000000000008</c:v>
                </c:pt>
                <c:pt idx="1736">
                  <c:v>8.8490000000000002</c:v>
                </c:pt>
                <c:pt idx="1737">
                  <c:v>8.8290000000000006</c:v>
                </c:pt>
                <c:pt idx="1738">
                  <c:v>8.8390000000000004</c:v>
                </c:pt>
                <c:pt idx="1739">
                  <c:v>8.8330000000000002</c:v>
                </c:pt>
                <c:pt idx="1740">
                  <c:v>8.8230000000000004</c:v>
                </c:pt>
                <c:pt idx="1741">
                  <c:v>8.8290000000000006</c:v>
                </c:pt>
                <c:pt idx="1742">
                  <c:v>8.8360000000000003</c:v>
                </c:pt>
                <c:pt idx="1743">
                  <c:v>8.8360000000000003</c:v>
                </c:pt>
                <c:pt idx="1744">
                  <c:v>8.8819999999999997</c:v>
                </c:pt>
                <c:pt idx="1745">
                  <c:v>8.8520000000000003</c:v>
                </c:pt>
                <c:pt idx="1746">
                  <c:v>8.8800000000000008</c:v>
                </c:pt>
                <c:pt idx="1747">
                  <c:v>8.8719999999999999</c:v>
                </c:pt>
                <c:pt idx="1748">
                  <c:v>8.859</c:v>
                </c:pt>
                <c:pt idx="1749">
                  <c:v>8.8569999999999993</c:v>
                </c:pt>
                <c:pt idx="1750">
                  <c:v>8.8829999999999991</c:v>
                </c:pt>
                <c:pt idx="1751">
                  <c:v>8.8580000000000005</c:v>
                </c:pt>
                <c:pt idx="1752">
                  <c:v>8.8849999999999998</c:v>
                </c:pt>
                <c:pt idx="1753">
                  <c:v>8.8879999999999999</c:v>
                </c:pt>
                <c:pt idx="1754">
                  <c:v>8.8930000000000007</c:v>
                </c:pt>
                <c:pt idx="1755">
                  <c:v>8.8819999999999997</c:v>
                </c:pt>
                <c:pt idx="1756">
                  <c:v>8.8689999999999998</c:v>
                </c:pt>
                <c:pt idx="1757">
                  <c:v>8.8840000000000003</c:v>
                </c:pt>
                <c:pt idx="1758">
                  <c:v>8.8889999999999993</c:v>
                </c:pt>
                <c:pt idx="1759">
                  <c:v>8.8829999999999991</c:v>
                </c:pt>
                <c:pt idx="1760">
                  <c:v>8.9060000000000006</c:v>
                </c:pt>
                <c:pt idx="1761">
                  <c:v>8.8770000000000007</c:v>
                </c:pt>
                <c:pt idx="1762">
                  <c:v>8.8770000000000007</c:v>
                </c:pt>
                <c:pt idx="1763">
                  <c:v>8.8680000000000003</c:v>
                </c:pt>
                <c:pt idx="1764">
                  <c:v>8.9039999999999999</c:v>
                </c:pt>
                <c:pt idx="1765">
                  <c:v>8.8840000000000003</c:v>
                </c:pt>
                <c:pt idx="1766">
                  <c:v>8.8770000000000007</c:v>
                </c:pt>
                <c:pt idx="1767">
                  <c:v>8.8460000000000001</c:v>
                </c:pt>
                <c:pt idx="1768">
                  <c:v>8.8550000000000004</c:v>
                </c:pt>
                <c:pt idx="1769">
                  <c:v>8.8450000000000006</c:v>
                </c:pt>
                <c:pt idx="1770">
                  <c:v>8.8699999999999992</c:v>
                </c:pt>
                <c:pt idx="1771">
                  <c:v>8.8409999999999993</c:v>
                </c:pt>
                <c:pt idx="1772">
                  <c:v>8.84</c:v>
                </c:pt>
                <c:pt idx="1773">
                  <c:v>8.8659999999999997</c:v>
                </c:pt>
                <c:pt idx="1774">
                  <c:v>8.8659999999999997</c:v>
                </c:pt>
                <c:pt idx="1775">
                  <c:v>8.8580000000000005</c:v>
                </c:pt>
                <c:pt idx="1776">
                  <c:v>8.8719999999999999</c:v>
                </c:pt>
                <c:pt idx="1777">
                  <c:v>8.8610000000000007</c:v>
                </c:pt>
                <c:pt idx="1778">
                  <c:v>8.8350000000000009</c:v>
                </c:pt>
                <c:pt idx="1779">
                  <c:v>8.8770000000000007</c:v>
                </c:pt>
                <c:pt idx="1780">
                  <c:v>8.8580000000000005</c:v>
                </c:pt>
                <c:pt idx="1781">
                  <c:v>8.8729999999999993</c:v>
                </c:pt>
                <c:pt idx="1782">
                  <c:v>8.8620000000000001</c:v>
                </c:pt>
                <c:pt idx="1783">
                  <c:v>8.8780000000000001</c:v>
                </c:pt>
                <c:pt idx="1784">
                  <c:v>8.8829999999999991</c:v>
                </c:pt>
                <c:pt idx="1785">
                  <c:v>8.8759999999999994</c:v>
                </c:pt>
                <c:pt idx="1786">
                  <c:v>8.8640000000000008</c:v>
                </c:pt>
                <c:pt idx="1787">
                  <c:v>8.8460000000000001</c:v>
                </c:pt>
                <c:pt idx="1788">
                  <c:v>8.8339999999999996</c:v>
                </c:pt>
                <c:pt idx="1789">
                  <c:v>8.8670000000000009</c:v>
                </c:pt>
                <c:pt idx="1790">
                  <c:v>8.8539999999999992</c:v>
                </c:pt>
                <c:pt idx="1791">
                  <c:v>8.827</c:v>
                </c:pt>
                <c:pt idx="1792">
                  <c:v>8.81</c:v>
                </c:pt>
                <c:pt idx="1793">
                  <c:v>8.8650000000000002</c:v>
                </c:pt>
                <c:pt idx="1794">
                  <c:v>8.8610000000000007</c:v>
                </c:pt>
                <c:pt idx="1795">
                  <c:v>8.8670000000000009</c:v>
                </c:pt>
                <c:pt idx="1796">
                  <c:v>8.8689999999999998</c:v>
                </c:pt>
                <c:pt idx="1797">
                  <c:v>8.8770000000000007</c:v>
                </c:pt>
                <c:pt idx="1798">
                  <c:v>8.8439999999999994</c:v>
                </c:pt>
                <c:pt idx="1799">
                  <c:v>8.8190000000000008</c:v>
                </c:pt>
                <c:pt idx="1800">
                  <c:v>8.843</c:v>
                </c:pt>
                <c:pt idx="1801">
                  <c:v>8.8689999999999998</c:v>
                </c:pt>
                <c:pt idx="1802">
                  <c:v>8.8870000000000005</c:v>
                </c:pt>
                <c:pt idx="1803">
                  <c:v>8.8689999999999998</c:v>
                </c:pt>
                <c:pt idx="1804">
                  <c:v>8.8870000000000005</c:v>
                </c:pt>
                <c:pt idx="1805">
                  <c:v>8.8859999999999992</c:v>
                </c:pt>
                <c:pt idx="1806">
                  <c:v>8.8940000000000001</c:v>
                </c:pt>
                <c:pt idx="1807">
                  <c:v>8.8529999999999998</c:v>
                </c:pt>
                <c:pt idx="1808">
                  <c:v>8.8559999999999999</c:v>
                </c:pt>
                <c:pt idx="1809">
                  <c:v>8.8719999999999999</c:v>
                </c:pt>
                <c:pt idx="1810">
                  <c:v>8.8620000000000001</c:v>
                </c:pt>
                <c:pt idx="1811">
                  <c:v>8.8819999999999997</c:v>
                </c:pt>
                <c:pt idx="1812">
                  <c:v>8.843</c:v>
                </c:pt>
                <c:pt idx="1813">
                  <c:v>8.8849999999999998</c:v>
                </c:pt>
                <c:pt idx="1814">
                  <c:v>8.8699999999999992</c:v>
                </c:pt>
                <c:pt idx="1815">
                  <c:v>8.8819999999999997</c:v>
                </c:pt>
                <c:pt idx="1816">
                  <c:v>8.8889999999999993</c:v>
                </c:pt>
                <c:pt idx="1817">
                  <c:v>8.8719999999999999</c:v>
                </c:pt>
                <c:pt idx="1818">
                  <c:v>8.8889999999999993</c:v>
                </c:pt>
                <c:pt idx="1819">
                  <c:v>8.8789999999999996</c:v>
                </c:pt>
                <c:pt idx="1820">
                  <c:v>8.86</c:v>
                </c:pt>
                <c:pt idx="1821">
                  <c:v>8.8889999999999993</c:v>
                </c:pt>
                <c:pt idx="1822">
                  <c:v>8.8539999999999992</c:v>
                </c:pt>
                <c:pt idx="1823">
                  <c:v>8.8949999999999996</c:v>
                </c:pt>
                <c:pt idx="1824">
                  <c:v>8.8680000000000003</c:v>
                </c:pt>
                <c:pt idx="1825">
                  <c:v>8.89</c:v>
                </c:pt>
                <c:pt idx="1826">
                  <c:v>8.9</c:v>
                </c:pt>
                <c:pt idx="1827">
                  <c:v>8.8829999999999991</c:v>
                </c:pt>
                <c:pt idx="1828">
                  <c:v>8.8789999999999996</c:v>
                </c:pt>
                <c:pt idx="1829">
                  <c:v>8.9039999999999999</c:v>
                </c:pt>
                <c:pt idx="1830">
                  <c:v>8.8659999999999997</c:v>
                </c:pt>
                <c:pt idx="1831">
                  <c:v>8.8780000000000001</c:v>
                </c:pt>
                <c:pt idx="1832">
                  <c:v>8.8780000000000001</c:v>
                </c:pt>
                <c:pt idx="1833">
                  <c:v>8.8960000000000008</c:v>
                </c:pt>
                <c:pt idx="1834">
                  <c:v>8.8770000000000007</c:v>
                </c:pt>
                <c:pt idx="1835">
                  <c:v>8.8710000000000004</c:v>
                </c:pt>
                <c:pt idx="1836">
                  <c:v>8.9</c:v>
                </c:pt>
                <c:pt idx="1837">
                  <c:v>8.8849999999999998</c:v>
                </c:pt>
                <c:pt idx="1838">
                  <c:v>8.8640000000000008</c:v>
                </c:pt>
                <c:pt idx="1839">
                  <c:v>8.8829999999999991</c:v>
                </c:pt>
                <c:pt idx="1840">
                  <c:v>8.8819999999999997</c:v>
                </c:pt>
                <c:pt idx="1841">
                  <c:v>8.907</c:v>
                </c:pt>
                <c:pt idx="1842">
                  <c:v>8.891</c:v>
                </c:pt>
                <c:pt idx="1843">
                  <c:v>8.9139999999999997</c:v>
                </c:pt>
                <c:pt idx="1844">
                  <c:v>8.9090000000000007</c:v>
                </c:pt>
                <c:pt idx="1845">
                  <c:v>8.9109999999999996</c:v>
                </c:pt>
                <c:pt idx="1846">
                  <c:v>8.9260000000000002</c:v>
                </c:pt>
                <c:pt idx="1847">
                  <c:v>8.9309999999999992</c:v>
                </c:pt>
                <c:pt idx="1848">
                  <c:v>8.9420000000000002</c:v>
                </c:pt>
                <c:pt idx="1849">
                  <c:v>8.9559999999999995</c:v>
                </c:pt>
                <c:pt idx="1850">
                  <c:v>8.9169999999999998</c:v>
                </c:pt>
                <c:pt idx="1851">
                  <c:v>8.9640000000000004</c:v>
                </c:pt>
                <c:pt idx="1852">
                  <c:v>8.9320000000000004</c:v>
                </c:pt>
                <c:pt idx="1853">
                  <c:v>8.9260000000000002</c:v>
                </c:pt>
                <c:pt idx="1854">
                  <c:v>8.9420000000000002</c:v>
                </c:pt>
                <c:pt idx="1855">
                  <c:v>8.9410000000000007</c:v>
                </c:pt>
                <c:pt idx="1856">
                  <c:v>8.9589999999999996</c:v>
                </c:pt>
                <c:pt idx="1857">
                  <c:v>8.9499999999999993</c:v>
                </c:pt>
                <c:pt idx="1858">
                  <c:v>8.9570000000000007</c:v>
                </c:pt>
                <c:pt idx="1859">
                  <c:v>8.9469999999999992</c:v>
                </c:pt>
                <c:pt idx="1860">
                  <c:v>8.9359999999999999</c:v>
                </c:pt>
                <c:pt idx="1861">
                  <c:v>8.9320000000000004</c:v>
                </c:pt>
                <c:pt idx="1862">
                  <c:v>8.9</c:v>
                </c:pt>
                <c:pt idx="1863">
                  <c:v>8.9060000000000006</c:v>
                </c:pt>
                <c:pt idx="1864">
                  <c:v>8.9019999999999992</c:v>
                </c:pt>
                <c:pt idx="1865">
                  <c:v>8.8979999999999997</c:v>
                </c:pt>
                <c:pt idx="1866">
                  <c:v>8.8520000000000003</c:v>
                </c:pt>
                <c:pt idx="1867">
                  <c:v>8.9109999999999996</c:v>
                </c:pt>
                <c:pt idx="1868">
                  <c:v>8.8960000000000008</c:v>
                </c:pt>
                <c:pt idx="1869">
                  <c:v>8.8789999999999996</c:v>
                </c:pt>
                <c:pt idx="1870">
                  <c:v>8.8960000000000008</c:v>
                </c:pt>
                <c:pt idx="1871">
                  <c:v>8.9079999999999995</c:v>
                </c:pt>
                <c:pt idx="1872">
                  <c:v>8.8889999999999993</c:v>
                </c:pt>
                <c:pt idx="1873">
                  <c:v>8.8819999999999997</c:v>
                </c:pt>
                <c:pt idx="1874">
                  <c:v>8.9179999999999993</c:v>
                </c:pt>
                <c:pt idx="1875">
                  <c:v>8.8919999999999995</c:v>
                </c:pt>
                <c:pt idx="1876">
                  <c:v>8.9079999999999995</c:v>
                </c:pt>
                <c:pt idx="1877">
                  <c:v>8.891</c:v>
                </c:pt>
                <c:pt idx="1878">
                  <c:v>8.8970000000000002</c:v>
                </c:pt>
                <c:pt idx="1879">
                  <c:v>8.8919999999999995</c:v>
                </c:pt>
                <c:pt idx="1880">
                  <c:v>8.9030000000000005</c:v>
                </c:pt>
                <c:pt idx="1881">
                  <c:v>8.9130000000000003</c:v>
                </c:pt>
                <c:pt idx="1882">
                  <c:v>8.9290000000000003</c:v>
                </c:pt>
                <c:pt idx="1883">
                  <c:v>8.907</c:v>
                </c:pt>
                <c:pt idx="1884">
                  <c:v>8.9130000000000003</c:v>
                </c:pt>
                <c:pt idx="1885">
                  <c:v>8.9139999999999997</c:v>
                </c:pt>
                <c:pt idx="1886">
                  <c:v>8.9009999999999998</c:v>
                </c:pt>
                <c:pt idx="1887">
                  <c:v>8.8680000000000003</c:v>
                </c:pt>
                <c:pt idx="1888">
                  <c:v>8.8979999999999997</c:v>
                </c:pt>
                <c:pt idx="1889">
                  <c:v>8.9120000000000008</c:v>
                </c:pt>
                <c:pt idx="1890">
                  <c:v>8.9309999999999992</c:v>
                </c:pt>
                <c:pt idx="1891">
                  <c:v>8.9260000000000002</c:v>
                </c:pt>
                <c:pt idx="1892">
                  <c:v>9.0280000000000005</c:v>
                </c:pt>
                <c:pt idx="1893">
                  <c:v>8.9359999999999999</c:v>
                </c:pt>
                <c:pt idx="1894">
                  <c:v>8.9160000000000004</c:v>
                </c:pt>
                <c:pt idx="1895">
                  <c:v>8.93</c:v>
                </c:pt>
                <c:pt idx="1896">
                  <c:v>8.8979999999999997</c:v>
                </c:pt>
                <c:pt idx="1897">
                  <c:v>8.9280000000000008</c:v>
                </c:pt>
                <c:pt idx="1898">
                  <c:v>8.9429999999999996</c:v>
                </c:pt>
                <c:pt idx="1899">
                  <c:v>8.9629999999999992</c:v>
                </c:pt>
                <c:pt idx="1900">
                  <c:v>8.9329999999999998</c:v>
                </c:pt>
                <c:pt idx="1901">
                  <c:v>8.9390000000000001</c:v>
                </c:pt>
                <c:pt idx="1902">
                  <c:v>8.8829999999999991</c:v>
                </c:pt>
                <c:pt idx="1903">
                  <c:v>8.92</c:v>
                </c:pt>
                <c:pt idx="1904">
                  <c:v>8.9559999999999995</c:v>
                </c:pt>
                <c:pt idx="1905">
                  <c:v>8.9359999999999999</c:v>
                </c:pt>
                <c:pt idx="1906">
                  <c:v>8.9</c:v>
                </c:pt>
                <c:pt idx="1907">
                  <c:v>8.9290000000000003</c:v>
                </c:pt>
                <c:pt idx="1908">
                  <c:v>8.923</c:v>
                </c:pt>
                <c:pt idx="1909">
                  <c:v>8.9169999999999998</c:v>
                </c:pt>
                <c:pt idx="1910">
                  <c:v>8.8979999999999997</c:v>
                </c:pt>
                <c:pt idx="1911">
                  <c:v>8.9120000000000008</c:v>
                </c:pt>
                <c:pt idx="1912">
                  <c:v>8.8989999999999991</c:v>
                </c:pt>
                <c:pt idx="1913">
                  <c:v>8.9220000000000006</c:v>
                </c:pt>
                <c:pt idx="1914">
                  <c:v>8.9290000000000003</c:v>
                </c:pt>
                <c:pt idx="1915">
                  <c:v>8.8960000000000008</c:v>
                </c:pt>
                <c:pt idx="1916">
                  <c:v>8.9469999999999992</c:v>
                </c:pt>
                <c:pt idx="1917">
                  <c:v>8.9369999999999994</c:v>
                </c:pt>
                <c:pt idx="1918">
                  <c:v>8.9510000000000005</c:v>
                </c:pt>
                <c:pt idx="1919">
                  <c:v>8.9619999999999997</c:v>
                </c:pt>
                <c:pt idx="1920">
                  <c:v>8.9860000000000007</c:v>
                </c:pt>
                <c:pt idx="1921">
                  <c:v>8.9640000000000004</c:v>
                </c:pt>
                <c:pt idx="1922">
                  <c:v>8.9540000000000006</c:v>
                </c:pt>
                <c:pt idx="1923">
                  <c:v>8.9640000000000004</c:v>
                </c:pt>
                <c:pt idx="1924">
                  <c:v>8.9280000000000008</c:v>
                </c:pt>
                <c:pt idx="1925">
                  <c:v>8.9700000000000006</c:v>
                </c:pt>
                <c:pt idx="1926">
                  <c:v>8.9429999999999996</c:v>
                </c:pt>
                <c:pt idx="1927">
                  <c:v>8.9600000000000009</c:v>
                </c:pt>
                <c:pt idx="1928">
                  <c:v>8.9969999999999999</c:v>
                </c:pt>
                <c:pt idx="1929">
                  <c:v>8.9830000000000005</c:v>
                </c:pt>
                <c:pt idx="1930">
                  <c:v>8.9169999999999998</c:v>
                </c:pt>
                <c:pt idx="1931">
                  <c:v>8.9610000000000003</c:v>
                </c:pt>
                <c:pt idx="1932">
                  <c:v>8.9649999999999999</c:v>
                </c:pt>
                <c:pt idx="1933">
                  <c:v>8.9930000000000003</c:v>
                </c:pt>
                <c:pt idx="1934">
                  <c:v>8.9469999999999992</c:v>
                </c:pt>
                <c:pt idx="1935">
                  <c:v>8.9</c:v>
                </c:pt>
                <c:pt idx="1936">
                  <c:v>8.9339999999999993</c:v>
                </c:pt>
                <c:pt idx="1937">
                  <c:v>8.9570000000000007</c:v>
                </c:pt>
                <c:pt idx="1938">
                  <c:v>8.9529999999999994</c:v>
                </c:pt>
                <c:pt idx="1939">
                  <c:v>8.9629999999999992</c:v>
                </c:pt>
                <c:pt idx="1940">
                  <c:v>8.9700000000000006</c:v>
                </c:pt>
                <c:pt idx="1941">
                  <c:v>8.968</c:v>
                </c:pt>
                <c:pt idx="1942">
                  <c:v>8.9689999999999994</c:v>
                </c:pt>
                <c:pt idx="1943">
                  <c:v>8.9689999999999994</c:v>
                </c:pt>
                <c:pt idx="1944">
                  <c:v>8.9689999999999994</c:v>
                </c:pt>
                <c:pt idx="1945">
                  <c:v>8.9789999999999992</c:v>
                </c:pt>
                <c:pt idx="1946">
                  <c:v>8.9779999999999998</c:v>
                </c:pt>
                <c:pt idx="1947">
                  <c:v>8.9779999999999998</c:v>
                </c:pt>
                <c:pt idx="1948">
                  <c:v>8.9700000000000006</c:v>
                </c:pt>
                <c:pt idx="1949">
                  <c:v>8.9770000000000003</c:v>
                </c:pt>
                <c:pt idx="1950">
                  <c:v>8.9890000000000008</c:v>
                </c:pt>
                <c:pt idx="1951">
                  <c:v>8.9849999999999994</c:v>
                </c:pt>
                <c:pt idx="1952">
                  <c:v>8.9890000000000008</c:v>
                </c:pt>
                <c:pt idx="1953">
                  <c:v>8.9789999999999992</c:v>
                </c:pt>
                <c:pt idx="1954">
                  <c:v>8.9930000000000003</c:v>
                </c:pt>
                <c:pt idx="1955">
                  <c:v>8.9930000000000003</c:v>
                </c:pt>
                <c:pt idx="1956">
                  <c:v>8.9939999999999998</c:v>
                </c:pt>
                <c:pt idx="1957">
                  <c:v>8.9990000000000006</c:v>
                </c:pt>
                <c:pt idx="1958">
                  <c:v>8.9969999999999999</c:v>
                </c:pt>
                <c:pt idx="1959">
                  <c:v>9.0009999999999994</c:v>
                </c:pt>
                <c:pt idx="1960">
                  <c:v>8.9960000000000004</c:v>
                </c:pt>
                <c:pt idx="1961">
                  <c:v>9.0060000000000002</c:v>
                </c:pt>
                <c:pt idx="1962">
                  <c:v>9.01</c:v>
                </c:pt>
                <c:pt idx="1963">
                  <c:v>9.0069999999999997</c:v>
                </c:pt>
                <c:pt idx="1964">
                  <c:v>9.0050000000000008</c:v>
                </c:pt>
                <c:pt idx="1965">
                  <c:v>9.0120000000000005</c:v>
                </c:pt>
                <c:pt idx="1966">
                  <c:v>9.0150000000000006</c:v>
                </c:pt>
                <c:pt idx="1967">
                  <c:v>9.0210000000000008</c:v>
                </c:pt>
                <c:pt idx="1968">
                  <c:v>9.0139999999999993</c:v>
                </c:pt>
                <c:pt idx="1969">
                  <c:v>9.0109999999999992</c:v>
                </c:pt>
                <c:pt idx="1970">
                  <c:v>9.0150000000000006</c:v>
                </c:pt>
                <c:pt idx="1971">
                  <c:v>9.0220000000000002</c:v>
                </c:pt>
                <c:pt idx="1972">
                  <c:v>9.0229999999999997</c:v>
                </c:pt>
                <c:pt idx="1973">
                  <c:v>9.0310000000000006</c:v>
                </c:pt>
                <c:pt idx="1974">
                  <c:v>9.0310000000000006</c:v>
                </c:pt>
                <c:pt idx="1975">
                  <c:v>9.2449999999999992</c:v>
                </c:pt>
                <c:pt idx="1976">
                  <c:v>9.2469999999999999</c:v>
                </c:pt>
                <c:pt idx="1977">
                  <c:v>9.2530000000000001</c:v>
                </c:pt>
                <c:pt idx="1978">
                  <c:v>9.2539999999999996</c:v>
                </c:pt>
                <c:pt idx="1979">
                  <c:v>9.2249999999999996</c:v>
                </c:pt>
                <c:pt idx="1980">
                  <c:v>9.2219999999999995</c:v>
                </c:pt>
                <c:pt idx="1981">
                  <c:v>9.2629999999999999</c:v>
                </c:pt>
                <c:pt idx="1982">
                  <c:v>9.2439999999999998</c:v>
                </c:pt>
                <c:pt idx="1983">
                  <c:v>9.2680000000000007</c:v>
                </c:pt>
                <c:pt idx="1984">
                  <c:v>9.2690000000000001</c:v>
                </c:pt>
                <c:pt idx="1985">
                  <c:v>9.2629999999999999</c:v>
                </c:pt>
                <c:pt idx="1986">
                  <c:v>9.2539999999999996</c:v>
                </c:pt>
                <c:pt idx="1987">
                  <c:v>9.2460000000000004</c:v>
                </c:pt>
                <c:pt idx="1988">
                  <c:v>9.2539999999999996</c:v>
                </c:pt>
                <c:pt idx="1989">
                  <c:v>9.2409999999999997</c:v>
                </c:pt>
                <c:pt idx="1990">
                  <c:v>9.2739999999999991</c:v>
                </c:pt>
                <c:pt idx="1991">
                  <c:v>9.2669999999999995</c:v>
                </c:pt>
                <c:pt idx="1992">
                  <c:v>9.2880000000000003</c:v>
                </c:pt>
                <c:pt idx="1993">
                  <c:v>9.25</c:v>
                </c:pt>
                <c:pt idx="1994">
                  <c:v>9.2460000000000004</c:v>
                </c:pt>
                <c:pt idx="1995">
                  <c:v>9.266</c:v>
                </c:pt>
                <c:pt idx="1996">
                  <c:v>9.2859999999999996</c:v>
                </c:pt>
                <c:pt idx="1997">
                  <c:v>9.2579999999999991</c:v>
                </c:pt>
                <c:pt idx="1998">
                  <c:v>9.2810000000000006</c:v>
                </c:pt>
                <c:pt idx="1999">
                  <c:v>9.3030000000000008</c:v>
                </c:pt>
                <c:pt idx="2000">
                  <c:v>9.3580000000000005</c:v>
                </c:pt>
                <c:pt idx="2001">
                  <c:v>9.3290000000000006</c:v>
                </c:pt>
                <c:pt idx="2002">
                  <c:v>9.3350000000000009</c:v>
                </c:pt>
                <c:pt idx="2003">
                  <c:v>9.4659999999999993</c:v>
                </c:pt>
                <c:pt idx="2004">
                  <c:v>9.6080000000000005</c:v>
                </c:pt>
                <c:pt idx="2005">
                  <c:v>9.6180000000000003</c:v>
                </c:pt>
                <c:pt idx="2006">
                  <c:v>9.6029999999999998</c:v>
                </c:pt>
                <c:pt idx="2007">
                  <c:v>9.6020000000000003</c:v>
                </c:pt>
                <c:pt idx="2008">
                  <c:v>9.6259999999999994</c:v>
                </c:pt>
                <c:pt idx="2009">
                  <c:v>9.6129999999999995</c:v>
                </c:pt>
                <c:pt idx="2010">
                  <c:v>9.59</c:v>
                </c:pt>
                <c:pt idx="2011">
                  <c:v>9.6110000000000007</c:v>
                </c:pt>
                <c:pt idx="2012">
                  <c:v>9.609</c:v>
                </c:pt>
                <c:pt idx="2013">
                  <c:v>9.6110000000000007</c:v>
                </c:pt>
                <c:pt idx="2014">
                  <c:v>9.593</c:v>
                </c:pt>
                <c:pt idx="2015">
                  <c:v>9.6029999999999998</c:v>
                </c:pt>
                <c:pt idx="2016">
                  <c:v>9.6170000000000009</c:v>
                </c:pt>
                <c:pt idx="2017">
                  <c:v>9.6050000000000004</c:v>
                </c:pt>
                <c:pt idx="2018">
                  <c:v>9.5990000000000002</c:v>
                </c:pt>
                <c:pt idx="2019">
                  <c:v>9.5969999999999995</c:v>
                </c:pt>
                <c:pt idx="2020">
                  <c:v>9.6050000000000004</c:v>
                </c:pt>
                <c:pt idx="2021">
                  <c:v>9.5950000000000006</c:v>
                </c:pt>
                <c:pt idx="2022">
                  <c:v>9.6069999999999993</c:v>
                </c:pt>
                <c:pt idx="2023">
                  <c:v>9.6010000000000009</c:v>
                </c:pt>
                <c:pt idx="2024">
                  <c:v>9.6039999999999992</c:v>
                </c:pt>
                <c:pt idx="2025">
                  <c:v>9.6110000000000007</c:v>
                </c:pt>
                <c:pt idx="2026">
                  <c:v>9.6069999999999993</c:v>
                </c:pt>
                <c:pt idx="2027">
                  <c:v>9.6029999999999998</c:v>
                </c:pt>
                <c:pt idx="2028">
                  <c:v>9.61</c:v>
                </c:pt>
                <c:pt idx="2029">
                  <c:v>9.6189999999999998</c:v>
                </c:pt>
                <c:pt idx="2030">
                  <c:v>9.6189999999999998</c:v>
                </c:pt>
                <c:pt idx="2031">
                  <c:v>9.6150000000000002</c:v>
                </c:pt>
                <c:pt idx="2032">
                  <c:v>9.6189999999999998</c:v>
                </c:pt>
                <c:pt idx="2033">
                  <c:v>9.6140000000000008</c:v>
                </c:pt>
                <c:pt idx="2034">
                  <c:v>9.6310000000000002</c:v>
                </c:pt>
                <c:pt idx="2035">
                  <c:v>9.6170000000000009</c:v>
                </c:pt>
                <c:pt idx="2036">
                  <c:v>9.593</c:v>
                </c:pt>
                <c:pt idx="2037">
                  <c:v>9.6120000000000001</c:v>
                </c:pt>
                <c:pt idx="2038">
                  <c:v>9.6110000000000007</c:v>
                </c:pt>
                <c:pt idx="2039">
                  <c:v>9.6120000000000001</c:v>
                </c:pt>
                <c:pt idx="2040">
                  <c:v>9.6059999999999999</c:v>
                </c:pt>
                <c:pt idx="2041">
                  <c:v>9.6189999999999998</c:v>
                </c:pt>
                <c:pt idx="2042">
                  <c:v>9.6059999999999999</c:v>
                </c:pt>
                <c:pt idx="2043">
                  <c:v>9.6310000000000002</c:v>
                </c:pt>
                <c:pt idx="2044">
                  <c:v>9.6150000000000002</c:v>
                </c:pt>
                <c:pt idx="2045">
                  <c:v>9.6210000000000004</c:v>
                </c:pt>
                <c:pt idx="2046">
                  <c:v>9.5790000000000006</c:v>
                </c:pt>
                <c:pt idx="2047">
                  <c:v>9.609</c:v>
                </c:pt>
                <c:pt idx="2048">
                  <c:v>9.6010000000000009</c:v>
                </c:pt>
                <c:pt idx="2049">
                  <c:v>9.6229999999999993</c:v>
                </c:pt>
                <c:pt idx="2050">
                  <c:v>9.6010000000000009</c:v>
                </c:pt>
                <c:pt idx="2051">
                  <c:v>9.6229999999999993</c:v>
                </c:pt>
                <c:pt idx="2052">
                  <c:v>9.6210000000000004</c:v>
                </c:pt>
                <c:pt idx="2053">
                  <c:v>9.6310000000000002</c:v>
                </c:pt>
                <c:pt idx="2054">
                  <c:v>9.6199999999999992</c:v>
                </c:pt>
                <c:pt idx="2055">
                  <c:v>9.6059999999999999</c:v>
                </c:pt>
                <c:pt idx="2056">
                  <c:v>9.6189999999999998</c:v>
                </c:pt>
                <c:pt idx="2057">
                  <c:v>9.6</c:v>
                </c:pt>
                <c:pt idx="2058">
                  <c:v>9.6229999999999993</c:v>
                </c:pt>
                <c:pt idx="2059">
                  <c:v>9.625</c:v>
                </c:pt>
                <c:pt idx="2060">
                  <c:v>9.61</c:v>
                </c:pt>
                <c:pt idx="2061">
                  <c:v>9.6129999999999995</c:v>
                </c:pt>
                <c:pt idx="2062">
                  <c:v>9.6159999999999997</c:v>
                </c:pt>
                <c:pt idx="2063">
                  <c:v>9.6159999999999997</c:v>
                </c:pt>
                <c:pt idx="2064">
                  <c:v>9.6189999999999998</c:v>
                </c:pt>
                <c:pt idx="2065">
                  <c:v>9.609</c:v>
                </c:pt>
                <c:pt idx="2066">
                  <c:v>9.6389999999999993</c:v>
                </c:pt>
                <c:pt idx="2067">
                  <c:v>9.6289999999999996</c:v>
                </c:pt>
                <c:pt idx="2068">
                  <c:v>9.6219999999999999</c:v>
                </c:pt>
                <c:pt idx="2069">
                  <c:v>9.5820000000000007</c:v>
                </c:pt>
                <c:pt idx="2070">
                  <c:v>9.6069999999999993</c:v>
                </c:pt>
                <c:pt idx="2071">
                  <c:v>9.58</c:v>
                </c:pt>
                <c:pt idx="2072">
                  <c:v>9.5690000000000008</c:v>
                </c:pt>
                <c:pt idx="2073">
                  <c:v>9.5860000000000003</c:v>
                </c:pt>
                <c:pt idx="2074">
                  <c:v>9.5920000000000005</c:v>
                </c:pt>
                <c:pt idx="2075">
                  <c:v>9.5860000000000003</c:v>
                </c:pt>
                <c:pt idx="2076">
                  <c:v>9.5850000000000009</c:v>
                </c:pt>
                <c:pt idx="2077">
                  <c:v>9.5980000000000008</c:v>
                </c:pt>
                <c:pt idx="2078">
                  <c:v>9.5660000000000007</c:v>
                </c:pt>
                <c:pt idx="2079">
                  <c:v>9.5809999999999995</c:v>
                </c:pt>
                <c:pt idx="2080">
                  <c:v>9.5860000000000003</c:v>
                </c:pt>
                <c:pt idx="2081">
                  <c:v>9.5860000000000003</c:v>
                </c:pt>
                <c:pt idx="2082">
                  <c:v>9.6020000000000003</c:v>
                </c:pt>
                <c:pt idx="2083">
                  <c:v>9.5990000000000002</c:v>
                </c:pt>
                <c:pt idx="2084">
                  <c:v>9.61</c:v>
                </c:pt>
                <c:pt idx="2085">
                  <c:v>9.58</c:v>
                </c:pt>
                <c:pt idx="2086">
                  <c:v>9.5850000000000009</c:v>
                </c:pt>
                <c:pt idx="2087">
                  <c:v>9.5909999999999993</c:v>
                </c:pt>
                <c:pt idx="2088">
                  <c:v>9.6029999999999998</c:v>
                </c:pt>
                <c:pt idx="2089">
                  <c:v>9.5980000000000008</c:v>
                </c:pt>
                <c:pt idx="2090">
                  <c:v>9.5839999999999996</c:v>
                </c:pt>
                <c:pt idx="2091">
                  <c:v>9.5890000000000004</c:v>
                </c:pt>
                <c:pt idx="2092">
                  <c:v>9.5879999999999992</c:v>
                </c:pt>
                <c:pt idx="2093">
                  <c:v>9.5890000000000004</c:v>
                </c:pt>
                <c:pt idx="2094">
                  <c:v>9.5850000000000009</c:v>
                </c:pt>
                <c:pt idx="2095">
                  <c:v>9.5839999999999996</c:v>
                </c:pt>
                <c:pt idx="2096">
                  <c:v>9.5739999999999998</c:v>
                </c:pt>
                <c:pt idx="2097">
                  <c:v>9.6039999999999992</c:v>
                </c:pt>
                <c:pt idx="2098">
                  <c:v>9.5730000000000004</c:v>
                </c:pt>
                <c:pt idx="2099">
                  <c:v>9.5969999999999995</c:v>
                </c:pt>
                <c:pt idx="2100">
                  <c:v>9.6110000000000007</c:v>
                </c:pt>
                <c:pt idx="2101">
                  <c:v>9.5809999999999995</c:v>
                </c:pt>
                <c:pt idx="2102">
                  <c:v>9.5980000000000008</c:v>
                </c:pt>
                <c:pt idx="2103">
                  <c:v>9.59</c:v>
                </c:pt>
                <c:pt idx="2104">
                  <c:v>9.5850000000000009</c:v>
                </c:pt>
                <c:pt idx="2105">
                  <c:v>9.5950000000000006</c:v>
                </c:pt>
                <c:pt idx="2106">
                  <c:v>9.5839999999999996</c:v>
                </c:pt>
                <c:pt idx="2107">
                  <c:v>9.5719999999999992</c:v>
                </c:pt>
                <c:pt idx="2108">
                  <c:v>9.5730000000000004</c:v>
                </c:pt>
                <c:pt idx="2109">
                  <c:v>9.5850000000000009</c:v>
                </c:pt>
                <c:pt idx="2110">
                  <c:v>9.5820000000000007</c:v>
                </c:pt>
                <c:pt idx="2111">
                  <c:v>9.5830000000000002</c:v>
                </c:pt>
                <c:pt idx="2112">
                  <c:v>9.5730000000000004</c:v>
                </c:pt>
                <c:pt idx="2113">
                  <c:v>9.56</c:v>
                </c:pt>
                <c:pt idx="2114">
                  <c:v>9.5730000000000004</c:v>
                </c:pt>
                <c:pt idx="2115">
                  <c:v>9.5850000000000009</c:v>
                </c:pt>
                <c:pt idx="2116">
                  <c:v>9.5679999999999996</c:v>
                </c:pt>
                <c:pt idx="2117">
                  <c:v>9.5619999999999994</c:v>
                </c:pt>
                <c:pt idx="2118">
                  <c:v>9.5640000000000001</c:v>
                </c:pt>
                <c:pt idx="2119">
                  <c:v>9.5649999999999995</c:v>
                </c:pt>
                <c:pt idx="2120">
                  <c:v>9.5739999999999998</c:v>
                </c:pt>
                <c:pt idx="2121">
                  <c:v>9.5630000000000006</c:v>
                </c:pt>
                <c:pt idx="2122">
                  <c:v>9.5760000000000005</c:v>
                </c:pt>
                <c:pt idx="2123">
                  <c:v>9.5500000000000007</c:v>
                </c:pt>
                <c:pt idx="2124">
                  <c:v>9.5519999999999996</c:v>
                </c:pt>
                <c:pt idx="2125">
                  <c:v>9.5679999999999996</c:v>
                </c:pt>
                <c:pt idx="2126">
                  <c:v>9.5630000000000006</c:v>
                </c:pt>
                <c:pt idx="2127">
                  <c:v>9.5709999999999997</c:v>
                </c:pt>
                <c:pt idx="2128">
                  <c:v>9.5730000000000004</c:v>
                </c:pt>
                <c:pt idx="2129">
                  <c:v>9.5579999999999998</c:v>
                </c:pt>
                <c:pt idx="2130">
                  <c:v>9.5619999999999994</c:v>
                </c:pt>
                <c:pt idx="2131">
                  <c:v>9.5559999999999992</c:v>
                </c:pt>
                <c:pt idx="2132">
                  <c:v>9.5570000000000004</c:v>
                </c:pt>
                <c:pt idx="2133">
                  <c:v>9.5540000000000003</c:v>
                </c:pt>
                <c:pt idx="2134">
                  <c:v>9.5579999999999998</c:v>
                </c:pt>
                <c:pt idx="2135">
                  <c:v>9.5649999999999995</c:v>
                </c:pt>
                <c:pt idx="2136">
                  <c:v>9.5519999999999996</c:v>
                </c:pt>
                <c:pt idx="2137">
                  <c:v>9.548</c:v>
                </c:pt>
                <c:pt idx="2138">
                  <c:v>9.5909999999999993</c:v>
                </c:pt>
                <c:pt idx="2139">
                  <c:v>9.5630000000000006</c:v>
                </c:pt>
                <c:pt idx="2140">
                  <c:v>9.5649999999999995</c:v>
                </c:pt>
                <c:pt idx="2141">
                  <c:v>9.5459999999999994</c:v>
                </c:pt>
                <c:pt idx="2142">
                  <c:v>9.5419999999999998</c:v>
                </c:pt>
                <c:pt idx="2143">
                  <c:v>9.5540000000000003</c:v>
                </c:pt>
                <c:pt idx="2144">
                  <c:v>9.5519999999999996</c:v>
                </c:pt>
                <c:pt idx="2145">
                  <c:v>9.5660000000000007</c:v>
                </c:pt>
                <c:pt idx="2146">
                  <c:v>9.548</c:v>
                </c:pt>
                <c:pt idx="2147">
                  <c:v>9.5609999999999999</c:v>
                </c:pt>
                <c:pt idx="2148">
                  <c:v>9.5530000000000008</c:v>
                </c:pt>
                <c:pt idx="2149">
                  <c:v>9.5310000000000006</c:v>
                </c:pt>
                <c:pt idx="2150">
                  <c:v>9.5380000000000003</c:v>
                </c:pt>
                <c:pt idx="2151">
                  <c:v>9.5440000000000005</c:v>
                </c:pt>
                <c:pt idx="2152">
                  <c:v>9.5299999999999994</c:v>
                </c:pt>
                <c:pt idx="2153">
                  <c:v>9.56</c:v>
                </c:pt>
                <c:pt idx="2154">
                  <c:v>9.5579999999999998</c:v>
                </c:pt>
                <c:pt idx="2155">
                  <c:v>9.5310000000000006</c:v>
                </c:pt>
                <c:pt idx="2156">
                  <c:v>9.5280000000000005</c:v>
                </c:pt>
                <c:pt idx="2157">
                  <c:v>9.5269999999999992</c:v>
                </c:pt>
                <c:pt idx="2158">
                  <c:v>9.5510000000000002</c:v>
                </c:pt>
                <c:pt idx="2159">
                  <c:v>9.5229999999999997</c:v>
                </c:pt>
                <c:pt idx="2160">
                  <c:v>9.5370000000000008</c:v>
                </c:pt>
                <c:pt idx="2161">
                  <c:v>9.5489999999999995</c:v>
                </c:pt>
                <c:pt idx="2162">
                  <c:v>9.5370000000000008</c:v>
                </c:pt>
                <c:pt idx="2163">
                  <c:v>9.5380000000000003</c:v>
                </c:pt>
                <c:pt idx="2164">
                  <c:v>9.5510000000000002</c:v>
                </c:pt>
                <c:pt idx="2165">
                  <c:v>9.5340000000000007</c:v>
                </c:pt>
                <c:pt idx="2166">
                  <c:v>9.5370000000000008</c:v>
                </c:pt>
                <c:pt idx="2167">
                  <c:v>9.5410000000000004</c:v>
                </c:pt>
                <c:pt idx="2168">
                  <c:v>9.5310000000000006</c:v>
                </c:pt>
                <c:pt idx="2169">
                  <c:v>9.548</c:v>
                </c:pt>
                <c:pt idx="2170">
                  <c:v>9.5310000000000006</c:v>
                </c:pt>
                <c:pt idx="2171">
                  <c:v>9.5419999999999998</c:v>
                </c:pt>
                <c:pt idx="2172">
                  <c:v>9.5220000000000002</c:v>
                </c:pt>
                <c:pt idx="2173">
                  <c:v>9.532</c:v>
                </c:pt>
                <c:pt idx="2174">
                  <c:v>9.5259999999999998</c:v>
                </c:pt>
                <c:pt idx="2175">
                  <c:v>9.5129999999999999</c:v>
                </c:pt>
                <c:pt idx="2176">
                  <c:v>9.5229999999999997</c:v>
                </c:pt>
                <c:pt idx="2177">
                  <c:v>9.52</c:v>
                </c:pt>
                <c:pt idx="2178">
                  <c:v>9.5239999999999991</c:v>
                </c:pt>
                <c:pt idx="2179">
                  <c:v>9.516</c:v>
                </c:pt>
                <c:pt idx="2180">
                  <c:v>9.5269999999999992</c:v>
                </c:pt>
                <c:pt idx="2181">
                  <c:v>9.5259999999999998</c:v>
                </c:pt>
                <c:pt idx="2182">
                  <c:v>9.5220000000000002</c:v>
                </c:pt>
                <c:pt idx="2183">
                  <c:v>9.51</c:v>
                </c:pt>
                <c:pt idx="2184">
                  <c:v>9.5280000000000005</c:v>
                </c:pt>
                <c:pt idx="2185">
                  <c:v>9.5129999999999999</c:v>
                </c:pt>
                <c:pt idx="2186">
                  <c:v>9.5310000000000006</c:v>
                </c:pt>
                <c:pt idx="2187">
                  <c:v>9.516</c:v>
                </c:pt>
                <c:pt idx="2188">
                  <c:v>9.5069999999999997</c:v>
                </c:pt>
                <c:pt idx="2189">
                  <c:v>9.5169999999999995</c:v>
                </c:pt>
                <c:pt idx="2190">
                  <c:v>9.4930000000000003</c:v>
                </c:pt>
                <c:pt idx="2191">
                  <c:v>9.5250000000000004</c:v>
                </c:pt>
                <c:pt idx="2192">
                  <c:v>9.52</c:v>
                </c:pt>
                <c:pt idx="2193">
                  <c:v>9.5120000000000005</c:v>
                </c:pt>
                <c:pt idx="2194">
                  <c:v>9.5269999999999992</c:v>
                </c:pt>
                <c:pt idx="2195">
                  <c:v>9.516</c:v>
                </c:pt>
                <c:pt idx="2196">
                  <c:v>9.5190000000000001</c:v>
                </c:pt>
                <c:pt idx="2197">
                  <c:v>9.5150000000000006</c:v>
                </c:pt>
                <c:pt idx="2198">
                  <c:v>9.5009999999999994</c:v>
                </c:pt>
                <c:pt idx="2199">
                  <c:v>9.5310000000000006</c:v>
                </c:pt>
                <c:pt idx="2200">
                  <c:v>9.51</c:v>
                </c:pt>
                <c:pt idx="2201">
                  <c:v>9.5139999999999993</c:v>
                </c:pt>
                <c:pt idx="2202">
                  <c:v>9.5150000000000006</c:v>
                </c:pt>
                <c:pt idx="2203">
                  <c:v>9.5269999999999992</c:v>
                </c:pt>
                <c:pt idx="2204">
                  <c:v>9.52</c:v>
                </c:pt>
                <c:pt idx="2205">
                  <c:v>9.5030000000000001</c:v>
                </c:pt>
                <c:pt idx="2206">
                  <c:v>9.5079999999999991</c:v>
                </c:pt>
                <c:pt idx="2207">
                  <c:v>9.5</c:v>
                </c:pt>
                <c:pt idx="2208">
                  <c:v>9.5150000000000006</c:v>
                </c:pt>
                <c:pt idx="2209">
                  <c:v>9.5060000000000002</c:v>
                </c:pt>
                <c:pt idx="2210">
                  <c:v>9.5</c:v>
                </c:pt>
                <c:pt idx="2211">
                  <c:v>9.5050000000000008</c:v>
                </c:pt>
                <c:pt idx="2212">
                  <c:v>9.5020000000000007</c:v>
                </c:pt>
                <c:pt idx="2213">
                  <c:v>9.5069999999999997</c:v>
                </c:pt>
                <c:pt idx="2214">
                  <c:v>9.5079999999999991</c:v>
                </c:pt>
                <c:pt idx="2215">
                  <c:v>9.49</c:v>
                </c:pt>
                <c:pt idx="2216">
                  <c:v>9.4909999999999997</c:v>
                </c:pt>
                <c:pt idx="2217">
                  <c:v>9.51</c:v>
                </c:pt>
                <c:pt idx="2218">
                  <c:v>9.4960000000000004</c:v>
                </c:pt>
                <c:pt idx="2219">
                  <c:v>9.5</c:v>
                </c:pt>
                <c:pt idx="2220">
                  <c:v>9.5090000000000003</c:v>
                </c:pt>
                <c:pt idx="2221">
                  <c:v>9.5030000000000001</c:v>
                </c:pt>
                <c:pt idx="2222">
                  <c:v>9.4969999999999999</c:v>
                </c:pt>
                <c:pt idx="2223">
                  <c:v>9.49</c:v>
                </c:pt>
                <c:pt idx="2224">
                  <c:v>9.4879999999999995</c:v>
                </c:pt>
                <c:pt idx="2225">
                  <c:v>9.5009999999999994</c:v>
                </c:pt>
                <c:pt idx="2226">
                  <c:v>9.4670000000000005</c:v>
                </c:pt>
                <c:pt idx="2227">
                  <c:v>9.5</c:v>
                </c:pt>
                <c:pt idx="2228">
                  <c:v>9.4819999999999993</c:v>
                </c:pt>
                <c:pt idx="2229">
                  <c:v>9.4809999999999999</c:v>
                </c:pt>
                <c:pt idx="2230">
                  <c:v>9.4939999999999998</c:v>
                </c:pt>
                <c:pt idx="2231">
                  <c:v>9.3160000000000007</c:v>
                </c:pt>
                <c:pt idx="2232">
                  <c:v>9.4659999999999993</c:v>
                </c:pt>
                <c:pt idx="2233">
                  <c:v>9.4610000000000003</c:v>
                </c:pt>
                <c:pt idx="2234">
                  <c:v>9.484</c:v>
                </c:pt>
                <c:pt idx="2235">
                  <c:v>9.49</c:v>
                </c:pt>
                <c:pt idx="2236">
                  <c:v>9.49</c:v>
                </c:pt>
                <c:pt idx="2237">
                  <c:v>9.4819999999999993</c:v>
                </c:pt>
                <c:pt idx="2238">
                  <c:v>9.5060000000000002</c:v>
                </c:pt>
                <c:pt idx="2239">
                  <c:v>9.4830000000000005</c:v>
                </c:pt>
                <c:pt idx="2240">
                  <c:v>9.49</c:v>
                </c:pt>
                <c:pt idx="2241">
                  <c:v>9.4990000000000006</c:v>
                </c:pt>
                <c:pt idx="2242">
                  <c:v>9.5009999999999994</c:v>
                </c:pt>
                <c:pt idx="2243">
                  <c:v>9.4700000000000006</c:v>
                </c:pt>
                <c:pt idx="2244">
                  <c:v>9.4949999999999992</c:v>
                </c:pt>
                <c:pt idx="2245">
                  <c:v>9.5</c:v>
                </c:pt>
                <c:pt idx="2246">
                  <c:v>9.5039999999999996</c:v>
                </c:pt>
                <c:pt idx="2247">
                  <c:v>9.5009999999999994</c:v>
                </c:pt>
                <c:pt idx="2248">
                  <c:v>9.5020000000000007</c:v>
                </c:pt>
                <c:pt idx="2249">
                  <c:v>9.4960000000000004</c:v>
                </c:pt>
                <c:pt idx="2250">
                  <c:v>9.5109999999999992</c:v>
                </c:pt>
                <c:pt idx="2251">
                  <c:v>9.4909999999999997</c:v>
                </c:pt>
                <c:pt idx="2252">
                  <c:v>9.5139999999999993</c:v>
                </c:pt>
                <c:pt idx="2253">
                  <c:v>9.5299999999999994</c:v>
                </c:pt>
                <c:pt idx="2254">
                  <c:v>9.484</c:v>
                </c:pt>
                <c:pt idx="2255">
                  <c:v>9.5039999999999996</c:v>
                </c:pt>
                <c:pt idx="2256">
                  <c:v>9.4969999999999999</c:v>
                </c:pt>
                <c:pt idx="2257">
                  <c:v>9.5039999999999996</c:v>
                </c:pt>
                <c:pt idx="2258">
                  <c:v>9.5139999999999993</c:v>
                </c:pt>
                <c:pt idx="2259">
                  <c:v>9.4939999999999998</c:v>
                </c:pt>
                <c:pt idx="2260">
                  <c:v>9.5009999999999994</c:v>
                </c:pt>
                <c:pt idx="2261">
                  <c:v>9.5180000000000007</c:v>
                </c:pt>
                <c:pt idx="2262">
                  <c:v>9.4979999999999993</c:v>
                </c:pt>
                <c:pt idx="2263">
                  <c:v>9.5129999999999999</c:v>
                </c:pt>
                <c:pt idx="2264">
                  <c:v>9.4990000000000006</c:v>
                </c:pt>
                <c:pt idx="2265">
                  <c:v>9.5090000000000003</c:v>
                </c:pt>
                <c:pt idx="2266">
                  <c:v>9.5</c:v>
                </c:pt>
                <c:pt idx="2267">
                  <c:v>9.532</c:v>
                </c:pt>
                <c:pt idx="2268">
                  <c:v>9.5050000000000008</c:v>
                </c:pt>
                <c:pt idx="2269">
                  <c:v>9.5289999999999999</c:v>
                </c:pt>
                <c:pt idx="2270">
                  <c:v>9.4979999999999993</c:v>
                </c:pt>
                <c:pt idx="2271">
                  <c:v>9.5109999999999992</c:v>
                </c:pt>
                <c:pt idx="2272">
                  <c:v>9.5190000000000001</c:v>
                </c:pt>
                <c:pt idx="2273">
                  <c:v>9.4870000000000001</c:v>
                </c:pt>
                <c:pt idx="2274">
                  <c:v>9.4960000000000004</c:v>
                </c:pt>
                <c:pt idx="2275">
                  <c:v>9.5030000000000001</c:v>
                </c:pt>
                <c:pt idx="2276">
                  <c:v>9.5009999999999994</c:v>
                </c:pt>
                <c:pt idx="2277">
                  <c:v>9.4909999999999997</c:v>
                </c:pt>
                <c:pt idx="2278">
                  <c:v>9.5109999999999992</c:v>
                </c:pt>
                <c:pt idx="2279">
                  <c:v>9.5050000000000008</c:v>
                </c:pt>
                <c:pt idx="2280">
                  <c:v>9.5030000000000001</c:v>
                </c:pt>
                <c:pt idx="2281">
                  <c:v>9.5020000000000007</c:v>
                </c:pt>
                <c:pt idx="2282">
                  <c:v>9.5020000000000007</c:v>
                </c:pt>
                <c:pt idx="2283">
                  <c:v>9.4920000000000009</c:v>
                </c:pt>
                <c:pt idx="2284">
                  <c:v>9.4939999999999998</c:v>
                </c:pt>
                <c:pt idx="2285">
                  <c:v>9.5009999999999994</c:v>
                </c:pt>
                <c:pt idx="2286">
                  <c:v>9.4979999999999993</c:v>
                </c:pt>
                <c:pt idx="2287">
                  <c:v>9.4939999999999998</c:v>
                </c:pt>
                <c:pt idx="2288">
                  <c:v>9.4909999999999997</c:v>
                </c:pt>
                <c:pt idx="2289">
                  <c:v>9.4930000000000003</c:v>
                </c:pt>
                <c:pt idx="2290">
                  <c:v>9.4960000000000004</c:v>
                </c:pt>
                <c:pt idx="2291">
                  <c:v>9.5039999999999996</c:v>
                </c:pt>
                <c:pt idx="2292">
                  <c:v>9.5069999999999997</c:v>
                </c:pt>
                <c:pt idx="2293">
                  <c:v>9.4879999999999995</c:v>
                </c:pt>
                <c:pt idx="2294">
                  <c:v>9.5120000000000005</c:v>
                </c:pt>
                <c:pt idx="2295">
                  <c:v>9.5039999999999996</c:v>
                </c:pt>
                <c:pt idx="2296">
                  <c:v>9.4990000000000006</c:v>
                </c:pt>
                <c:pt idx="2297">
                  <c:v>9.5020000000000007</c:v>
                </c:pt>
                <c:pt idx="2298">
                  <c:v>9.4930000000000003</c:v>
                </c:pt>
                <c:pt idx="2299">
                  <c:v>9.51</c:v>
                </c:pt>
                <c:pt idx="2300">
                  <c:v>9.5169999999999995</c:v>
                </c:pt>
                <c:pt idx="2301">
                  <c:v>9.5069999999999997</c:v>
                </c:pt>
                <c:pt idx="2302">
                  <c:v>9.5069999999999997</c:v>
                </c:pt>
                <c:pt idx="2303">
                  <c:v>9.5150000000000006</c:v>
                </c:pt>
                <c:pt idx="2304">
                  <c:v>9.5190000000000001</c:v>
                </c:pt>
                <c:pt idx="2305">
                  <c:v>9.5090000000000003</c:v>
                </c:pt>
                <c:pt idx="2306">
                  <c:v>9.4990000000000006</c:v>
                </c:pt>
                <c:pt idx="2307">
                  <c:v>9.4849999999999994</c:v>
                </c:pt>
                <c:pt idx="2308">
                  <c:v>9.5039999999999996</c:v>
                </c:pt>
                <c:pt idx="2309">
                  <c:v>9.5060000000000002</c:v>
                </c:pt>
                <c:pt idx="2310">
                  <c:v>9.5180000000000007</c:v>
                </c:pt>
                <c:pt idx="2311">
                  <c:v>9.5239999999999991</c:v>
                </c:pt>
                <c:pt idx="2312">
                  <c:v>9.5090000000000003</c:v>
                </c:pt>
                <c:pt idx="2313">
                  <c:v>9.5090000000000003</c:v>
                </c:pt>
                <c:pt idx="2314">
                  <c:v>9.5139999999999993</c:v>
                </c:pt>
                <c:pt idx="2315">
                  <c:v>9.5280000000000005</c:v>
                </c:pt>
                <c:pt idx="2316">
                  <c:v>9.5009999999999994</c:v>
                </c:pt>
                <c:pt idx="2317">
                  <c:v>9.5109999999999992</c:v>
                </c:pt>
                <c:pt idx="2318">
                  <c:v>9.5139999999999993</c:v>
                </c:pt>
                <c:pt idx="2319">
                  <c:v>9.5009999999999994</c:v>
                </c:pt>
                <c:pt idx="2320">
                  <c:v>9.5169999999999995</c:v>
                </c:pt>
                <c:pt idx="2321">
                  <c:v>9.5239999999999991</c:v>
                </c:pt>
                <c:pt idx="2322">
                  <c:v>9.4890000000000008</c:v>
                </c:pt>
                <c:pt idx="2323">
                  <c:v>9.4879999999999995</c:v>
                </c:pt>
                <c:pt idx="2324">
                  <c:v>9.4860000000000007</c:v>
                </c:pt>
                <c:pt idx="2325">
                  <c:v>9.4890000000000008</c:v>
                </c:pt>
                <c:pt idx="2326">
                  <c:v>9.5060000000000002</c:v>
                </c:pt>
                <c:pt idx="2327">
                  <c:v>9.5020000000000007</c:v>
                </c:pt>
                <c:pt idx="2328">
                  <c:v>9.4969999999999999</c:v>
                </c:pt>
                <c:pt idx="2329">
                  <c:v>9.4979999999999993</c:v>
                </c:pt>
                <c:pt idx="2330">
                  <c:v>9.4979999999999993</c:v>
                </c:pt>
                <c:pt idx="2331">
                  <c:v>9.4939999999999998</c:v>
                </c:pt>
                <c:pt idx="2332">
                  <c:v>9.516</c:v>
                </c:pt>
                <c:pt idx="2333">
                  <c:v>9.5030000000000001</c:v>
                </c:pt>
                <c:pt idx="2334">
                  <c:v>9.4939999999999998</c:v>
                </c:pt>
                <c:pt idx="2335">
                  <c:v>9.4990000000000006</c:v>
                </c:pt>
                <c:pt idx="2336">
                  <c:v>9.4909999999999997</c:v>
                </c:pt>
                <c:pt idx="2337">
                  <c:v>9.4979999999999993</c:v>
                </c:pt>
                <c:pt idx="2338">
                  <c:v>9.5150000000000006</c:v>
                </c:pt>
                <c:pt idx="2339">
                  <c:v>9.4939999999999998</c:v>
                </c:pt>
                <c:pt idx="2340">
                  <c:v>9.4870000000000001</c:v>
                </c:pt>
                <c:pt idx="2341">
                  <c:v>9.5060000000000002</c:v>
                </c:pt>
                <c:pt idx="2342">
                  <c:v>9.4879999999999995</c:v>
                </c:pt>
                <c:pt idx="2343">
                  <c:v>9.5030000000000001</c:v>
                </c:pt>
                <c:pt idx="2344">
                  <c:v>9.4969999999999999</c:v>
                </c:pt>
                <c:pt idx="2345">
                  <c:v>9.5239999999999991</c:v>
                </c:pt>
                <c:pt idx="2346">
                  <c:v>9.5120000000000005</c:v>
                </c:pt>
                <c:pt idx="2347">
                  <c:v>9.5239999999999991</c:v>
                </c:pt>
                <c:pt idx="2348">
                  <c:v>9.5069999999999997</c:v>
                </c:pt>
                <c:pt idx="2349">
                  <c:v>9.4960000000000004</c:v>
                </c:pt>
                <c:pt idx="2350">
                  <c:v>9.5129999999999999</c:v>
                </c:pt>
                <c:pt idx="2351">
                  <c:v>9.5139999999999993</c:v>
                </c:pt>
                <c:pt idx="2352">
                  <c:v>9.5050000000000008</c:v>
                </c:pt>
                <c:pt idx="2353">
                  <c:v>9.5120000000000005</c:v>
                </c:pt>
                <c:pt idx="2354">
                  <c:v>9.5310000000000006</c:v>
                </c:pt>
                <c:pt idx="2355">
                  <c:v>9.5220000000000002</c:v>
                </c:pt>
                <c:pt idx="2356">
                  <c:v>9.5079999999999991</c:v>
                </c:pt>
                <c:pt idx="2357">
                  <c:v>9.5079999999999991</c:v>
                </c:pt>
                <c:pt idx="2358">
                  <c:v>9.5340000000000007</c:v>
                </c:pt>
                <c:pt idx="2359">
                  <c:v>9.5329999999999995</c:v>
                </c:pt>
                <c:pt idx="2360">
                  <c:v>9.5280000000000005</c:v>
                </c:pt>
                <c:pt idx="2361">
                  <c:v>9.516</c:v>
                </c:pt>
                <c:pt idx="2362">
                  <c:v>9.5280000000000005</c:v>
                </c:pt>
                <c:pt idx="2363">
                  <c:v>9.5280000000000005</c:v>
                </c:pt>
                <c:pt idx="2364">
                  <c:v>9.5289999999999999</c:v>
                </c:pt>
                <c:pt idx="2365">
                  <c:v>9.5429999999999993</c:v>
                </c:pt>
                <c:pt idx="2366">
                  <c:v>9.5220000000000002</c:v>
                </c:pt>
                <c:pt idx="2367">
                  <c:v>9.532</c:v>
                </c:pt>
                <c:pt idx="2368">
                  <c:v>9.5359999999999996</c:v>
                </c:pt>
                <c:pt idx="2369">
                  <c:v>9.5329999999999995</c:v>
                </c:pt>
                <c:pt idx="2370">
                  <c:v>9.5370000000000008</c:v>
                </c:pt>
                <c:pt idx="2371">
                  <c:v>9.5139999999999993</c:v>
                </c:pt>
                <c:pt idx="2372">
                  <c:v>9.5380000000000003</c:v>
                </c:pt>
                <c:pt idx="2373">
                  <c:v>9.5399999999999991</c:v>
                </c:pt>
                <c:pt idx="2374">
                  <c:v>9.5410000000000004</c:v>
                </c:pt>
                <c:pt idx="2375">
                  <c:v>9.4700000000000006</c:v>
                </c:pt>
                <c:pt idx="2376">
                  <c:v>9.5690000000000008</c:v>
                </c:pt>
                <c:pt idx="2377">
                  <c:v>9.5630000000000006</c:v>
                </c:pt>
                <c:pt idx="2378">
                  <c:v>9.5779999999999994</c:v>
                </c:pt>
                <c:pt idx="2379">
                  <c:v>9.5679999999999996</c:v>
                </c:pt>
                <c:pt idx="2380">
                  <c:v>9.5630000000000006</c:v>
                </c:pt>
                <c:pt idx="2381">
                  <c:v>9.5779999999999994</c:v>
                </c:pt>
                <c:pt idx="2382">
                  <c:v>9.5609999999999999</c:v>
                </c:pt>
                <c:pt idx="2383">
                  <c:v>9.5730000000000004</c:v>
                </c:pt>
                <c:pt idx="2384">
                  <c:v>9.5850000000000009</c:v>
                </c:pt>
                <c:pt idx="2385">
                  <c:v>9.5690000000000008</c:v>
                </c:pt>
                <c:pt idx="2386">
                  <c:v>9.5879999999999992</c:v>
                </c:pt>
                <c:pt idx="2387">
                  <c:v>9.7319999999999993</c:v>
                </c:pt>
                <c:pt idx="2388">
                  <c:v>9.6920000000000002</c:v>
                </c:pt>
                <c:pt idx="2389">
                  <c:v>9.7059999999999995</c:v>
                </c:pt>
                <c:pt idx="2390">
                  <c:v>9.7420000000000009</c:v>
                </c:pt>
                <c:pt idx="2391">
                  <c:v>9.7050000000000001</c:v>
                </c:pt>
                <c:pt idx="2392">
                  <c:v>9.6660000000000004</c:v>
                </c:pt>
                <c:pt idx="2393">
                  <c:v>9.6969999999999992</c:v>
                </c:pt>
                <c:pt idx="2394">
                  <c:v>9.73</c:v>
                </c:pt>
                <c:pt idx="2395">
                  <c:v>9.7279999999999998</c:v>
                </c:pt>
                <c:pt idx="2396">
                  <c:v>9.7430000000000003</c:v>
                </c:pt>
                <c:pt idx="2397">
                  <c:v>9.73</c:v>
                </c:pt>
                <c:pt idx="2398">
                  <c:v>9.6159999999999997</c:v>
                </c:pt>
                <c:pt idx="2399">
                  <c:v>9.6159999999999997</c:v>
                </c:pt>
                <c:pt idx="2400">
                  <c:v>9.6199999999999992</c:v>
                </c:pt>
                <c:pt idx="2401">
                  <c:v>9.6739999999999995</c:v>
                </c:pt>
                <c:pt idx="2402">
                  <c:v>9.6639999999999997</c:v>
                </c:pt>
                <c:pt idx="2403">
                  <c:v>9.6449999999999996</c:v>
                </c:pt>
                <c:pt idx="2404">
                  <c:v>9.6649999999999991</c:v>
                </c:pt>
                <c:pt idx="2405">
                  <c:v>9.6820000000000004</c:v>
                </c:pt>
                <c:pt idx="2406">
                  <c:v>9.6419999999999995</c:v>
                </c:pt>
                <c:pt idx="2407">
                  <c:v>9.657</c:v>
                </c:pt>
                <c:pt idx="2408">
                  <c:v>9.6340000000000003</c:v>
                </c:pt>
                <c:pt idx="2409">
                  <c:v>9.6080000000000005</c:v>
                </c:pt>
                <c:pt idx="2410">
                  <c:v>9.6</c:v>
                </c:pt>
                <c:pt idx="2411">
                  <c:v>9.59</c:v>
                </c:pt>
                <c:pt idx="2412">
                  <c:v>9.6219999999999999</c:v>
                </c:pt>
                <c:pt idx="2413">
                  <c:v>9.5809999999999995</c:v>
                </c:pt>
                <c:pt idx="2414">
                  <c:v>9.6340000000000003</c:v>
                </c:pt>
                <c:pt idx="2415">
                  <c:v>9.6479999999999997</c:v>
                </c:pt>
                <c:pt idx="2416">
                  <c:v>9.6129999999999995</c:v>
                </c:pt>
                <c:pt idx="2417">
                  <c:v>9.6120000000000001</c:v>
                </c:pt>
                <c:pt idx="2418">
                  <c:v>9.641</c:v>
                </c:pt>
                <c:pt idx="2419">
                  <c:v>9.6150000000000002</c:v>
                </c:pt>
                <c:pt idx="2420">
                  <c:v>9.6150000000000002</c:v>
                </c:pt>
                <c:pt idx="2421">
                  <c:v>9.6530000000000005</c:v>
                </c:pt>
                <c:pt idx="2422">
                  <c:v>9.6549999999999994</c:v>
                </c:pt>
                <c:pt idx="2423">
                  <c:v>9.6359999999999992</c:v>
                </c:pt>
                <c:pt idx="2424">
                  <c:v>9.6270000000000007</c:v>
                </c:pt>
                <c:pt idx="2425">
                  <c:v>9.8000000000000007</c:v>
                </c:pt>
                <c:pt idx="2426">
                  <c:v>9.8000000000000007</c:v>
                </c:pt>
                <c:pt idx="2427">
                  <c:v>9.5946999999999996</c:v>
                </c:pt>
                <c:pt idx="2428">
                  <c:v>9.5847999999999995</c:v>
                </c:pt>
                <c:pt idx="2429">
                  <c:v>9.9</c:v>
                </c:pt>
                <c:pt idx="2430">
                  <c:v>9.5871999999999993</c:v>
                </c:pt>
                <c:pt idx="2431">
                  <c:v>9.5981000000000005</c:v>
                </c:pt>
                <c:pt idx="2432">
                  <c:v>9.5902999999999992</c:v>
                </c:pt>
                <c:pt idx="2433">
                  <c:v>9.5904000000000007</c:v>
                </c:pt>
                <c:pt idx="2434">
                  <c:v>9.5991999999999997</c:v>
                </c:pt>
                <c:pt idx="2435">
                  <c:v>9.6012000000000004</c:v>
                </c:pt>
                <c:pt idx="2436">
                  <c:v>9.5839999999999996</c:v>
                </c:pt>
                <c:pt idx="2437">
                  <c:v>9.5911000000000008</c:v>
                </c:pt>
                <c:pt idx="2438">
                  <c:v>9.5975999999999999</c:v>
                </c:pt>
                <c:pt idx="2439">
                  <c:v>9.5858000000000008</c:v>
                </c:pt>
                <c:pt idx="2440">
                  <c:v>9.5965000000000007</c:v>
                </c:pt>
                <c:pt idx="2441">
                  <c:v>9.5869</c:v>
                </c:pt>
                <c:pt idx="2442">
                  <c:v>9.5862999999999996</c:v>
                </c:pt>
                <c:pt idx="2443">
                  <c:v>9.5969999999999995</c:v>
                </c:pt>
                <c:pt idx="2444">
                  <c:v>9.6053999999999995</c:v>
                </c:pt>
                <c:pt idx="2445">
                  <c:v>9.5940999999999992</c:v>
                </c:pt>
                <c:pt idx="2446">
                  <c:v>9.5958000000000006</c:v>
                </c:pt>
                <c:pt idx="2447">
                  <c:v>9.5947999999999993</c:v>
                </c:pt>
                <c:pt idx="2448">
                  <c:v>9.6035000000000004</c:v>
                </c:pt>
                <c:pt idx="2449">
                  <c:v>9.5799000000000003</c:v>
                </c:pt>
                <c:pt idx="2450">
                  <c:v>9.5908999999999995</c:v>
                </c:pt>
                <c:pt idx="2451">
                  <c:v>9.6170000000000009</c:v>
                </c:pt>
                <c:pt idx="2452">
                  <c:v>9.6051000000000002</c:v>
                </c:pt>
                <c:pt idx="2453">
                  <c:v>9.6092999999999993</c:v>
                </c:pt>
                <c:pt idx="2454">
                  <c:v>9.5749999999999993</c:v>
                </c:pt>
                <c:pt idx="2455">
                  <c:v>9.5595999999999997</c:v>
                </c:pt>
                <c:pt idx="2456">
                  <c:v>9.6153999999999993</c:v>
                </c:pt>
                <c:pt idx="2457">
                  <c:v>9.5752000000000006</c:v>
                </c:pt>
                <c:pt idx="2458">
                  <c:v>9.5942000000000007</c:v>
                </c:pt>
                <c:pt idx="2459">
                  <c:v>9.5704999999999991</c:v>
                </c:pt>
                <c:pt idx="2460">
                  <c:v>9.3000000000000007</c:v>
                </c:pt>
                <c:pt idx="2461">
                  <c:v>9.5789000000000009</c:v>
                </c:pt>
                <c:pt idx="2462">
                  <c:v>9.5725999999999996</c:v>
                </c:pt>
                <c:pt idx="2463">
                  <c:v>9.5526999999999997</c:v>
                </c:pt>
                <c:pt idx="2464">
                  <c:v>9.5747</c:v>
                </c:pt>
                <c:pt idx="2465">
                  <c:v>9.5594000000000001</c:v>
                </c:pt>
                <c:pt idx="2466">
                  <c:v>9.5960999999999999</c:v>
                </c:pt>
                <c:pt idx="2467">
                  <c:v>9.5655999999999999</c:v>
                </c:pt>
                <c:pt idx="2468">
                  <c:v>9.5886999999999993</c:v>
                </c:pt>
                <c:pt idx="2469">
                  <c:v>9.5649999999999995</c:v>
                </c:pt>
                <c:pt idx="2470">
                  <c:v>9.5729000000000006</c:v>
                </c:pt>
                <c:pt idx="2471">
                  <c:v>9.5835000000000008</c:v>
                </c:pt>
                <c:pt idx="2472">
                  <c:v>9.5741999999999994</c:v>
                </c:pt>
                <c:pt idx="2473">
                  <c:v>9.5841999999999992</c:v>
                </c:pt>
                <c:pt idx="2474">
                  <c:v>9.5799000000000003</c:v>
                </c:pt>
                <c:pt idx="2475">
                  <c:v>9.5699000000000005</c:v>
                </c:pt>
                <c:pt idx="2476">
                  <c:v>9.5902999999999992</c:v>
                </c:pt>
                <c:pt idx="2477">
                  <c:v>9.6029999999999998</c:v>
                </c:pt>
                <c:pt idx="2478">
                  <c:v>9.6076999999999995</c:v>
                </c:pt>
                <c:pt idx="2479">
                  <c:v>9.6054999999999993</c:v>
                </c:pt>
                <c:pt idx="2480">
                  <c:v>9.5920000000000005</c:v>
                </c:pt>
                <c:pt idx="2481">
                  <c:v>9.5932999999999993</c:v>
                </c:pt>
                <c:pt idx="2482">
                  <c:v>9.5952000000000002</c:v>
                </c:pt>
                <c:pt idx="2483">
                  <c:v>9.6029</c:v>
                </c:pt>
                <c:pt idx="2484">
                  <c:v>9.6006999999999998</c:v>
                </c:pt>
                <c:pt idx="2485">
                  <c:v>9.5932999999999993</c:v>
                </c:pt>
                <c:pt idx="2486">
                  <c:v>9.5754999999999999</c:v>
                </c:pt>
                <c:pt idx="2487">
                  <c:v>9.5893999999999995</c:v>
                </c:pt>
                <c:pt idx="2488">
                  <c:v>9.5299999999999994</c:v>
                </c:pt>
                <c:pt idx="2489">
                  <c:v>9.5869</c:v>
                </c:pt>
                <c:pt idx="2490">
                  <c:v>9.5938999999999997</c:v>
                </c:pt>
                <c:pt idx="2491">
                  <c:v>9.5759000000000007</c:v>
                </c:pt>
                <c:pt idx="2492">
                  <c:v>9.5736000000000008</c:v>
                </c:pt>
                <c:pt idx="2493">
                  <c:v>9.5808999999999997</c:v>
                </c:pt>
                <c:pt idx="2494">
                  <c:v>9.5782000000000007</c:v>
                </c:pt>
                <c:pt idx="2495">
                  <c:v>9.5660000000000007</c:v>
                </c:pt>
                <c:pt idx="2496">
                  <c:v>9.5678999999999998</c:v>
                </c:pt>
                <c:pt idx="2497">
                  <c:v>9.5554000000000006</c:v>
                </c:pt>
                <c:pt idx="2498">
                  <c:v>9.5478000000000005</c:v>
                </c:pt>
                <c:pt idx="2499">
                  <c:v>9.5373000000000001</c:v>
                </c:pt>
                <c:pt idx="2500">
                  <c:v>9.5343999999999998</c:v>
                </c:pt>
                <c:pt idx="2501">
                  <c:v>9.5238999999999994</c:v>
                </c:pt>
                <c:pt idx="2502">
                  <c:v>9.5366999999999997</c:v>
                </c:pt>
                <c:pt idx="2503">
                  <c:v>9.5138999999999996</c:v>
                </c:pt>
                <c:pt idx="2504">
                  <c:v>9.5398999999999994</c:v>
                </c:pt>
                <c:pt idx="2505">
                  <c:v>9.5284999999999993</c:v>
                </c:pt>
                <c:pt idx="2506">
                  <c:v>9.5477000000000007</c:v>
                </c:pt>
                <c:pt idx="2507">
                  <c:v>9.5296000000000003</c:v>
                </c:pt>
                <c:pt idx="2508">
                  <c:v>9.5299999999999994</c:v>
                </c:pt>
                <c:pt idx="2509">
                  <c:v>9.5359999999999996</c:v>
                </c:pt>
                <c:pt idx="2510">
                  <c:v>9.5223999999999993</c:v>
                </c:pt>
                <c:pt idx="2511">
                  <c:v>9.5321999999999996</c:v>
                </c:pt>
                <c:pt idx="2512">
                  <c:v>9.5509000000000004</c:v>
                </c:pt>
                <c:pt idx="2513">
                  <c:v>9.5413999999999994</c:v>
                </c:pt>
                <c:pt idx="2514">
                  <c:v>9.5268999999999995</c:v>
                </c:pt>
                <c:pt idx="2515">
                  <c:v>9.5312000000000001</c:v>
                </c:pt>
                <c:pt idx="2516">
                  <c:v>9.5246999999999993</c:v>
                </c:pt>
                <c:pt idx="2517">
                  <c:v>9.5202000000000009</c:v>
                </c:pt>
                <c:pt idx="2518">
                  <c:v>9.5427999999999997</c:v>
                </c:pt>
                <c:pt idx="2519">
                  <c:v>9.5470000000000006</c:v>
                </c:pt>
                <c:pt idx="2520">
                  <c:v>9.5300999999999991</c:v>
                </c:pt>
                <c:pt idx="2521">
                  <c:v>9.5359999999999996</c:v>
                </c:pt>
                <c:pt idx="2522">
                  <c:v>9.5175000000000001</c:v>
                </c:pt>
                <c:pt idx="2523">
                  <c:v>9.5111000000000008</c:v>
                </c:pt>
                <c:pt idx="2524">
                  <c:v>9.5237999999999996</c:v>
                </c:pt>
                <c:pt idx="2525">
                  <c:v>9.5223999999999993</c:v>
                </c:pt>
                <c:pt idx="2526">
                  <c:v>9.5216999999999992</c:v>
                </c:pt>
                <c:pt idx="2527">
                  <c:v>9.6</c:v>
                </c:pt>
                <c:pt idx="2528">
                  <c:v>9.3759999999999994</c:v>
                </c:pt>
                <c:pt idx="2529">
                  <c:v>9.3000000000000007</c:v>
                </c:pt>
                <c:pt idx="2530">
                  <c:v>9.3645999999999994</c:v>
                </c:pt>
                <c:pt idx="2531">
                  <c:v>9.3271999999999995</c:v>
                </c:pt>
                <c:pt idx="2532">
                  <c:v>9.3269000000000002</c:v>
                </c:pt>
                <c:pt idx="2533">
                  <c:v>9.3302999999999994</c:v>
                </c:pt>
                <c:pt idx="2534">
                  <c:v>9.3186999999999998</c:v>
                </c:pt>
                <c:pt idx="2535">
                  <c:v>9.3315000000000001</c:v>
                </c:pt>
                <c:pt idx="2536">
                  <c:v>9.3420000000000005</c:v>
                </c:pt>
                <c:pt idx="2537">
                  <c:v>9.3492999999999995</c:v>
                </c:pt>
                <c:pt idx="2538">
                  <c:v>9.3332999999999995</c:v>
                </c:pt>
                <c:pt idx="2539">
                  <c:v>9.3316999999999997</c:v>
                </c:pt>
                <c:pt idx="2540">
                  <c:v>9.3475000000000001</c:v>
                </c:pt>
                <c:pt idx="2541">
                  <c:v>9.4</c:v>
                </c:pt>
                <c:pt idx="2542">
                  <c:v>9.4789999999999992</c:v>
                </c:pt>
                <c:pt idx="2543">
                  <c:v>9.5</c:v>
                </c:pt>
                <c:pt idx="2544">
                  <c:v>9.4</c:v>
                </c:pt>
                <c:pt idx="2545">
                  <c:v>9.4</c:v>
                </c:pt>
                <c:pt idx="2546">
                  <c:v>9.4629999999999992</c:v>
                </c:pt>
                <c:pt idx="2547">
                  <c:v>9.4700000000000006</c:v>
                </c:pt>
                <c:pt idx="2548">
                  <c:v>9.4740000000000002</c:v>
                </c:pt>
                <c:pt idx="2549">
                  <c:v>9.4730000000000008</c:v>
                </c:pt>
                <c:pt idx="2550">
                  <c:v>9.4819999999999993</c:v>
                </c:pt>
                <c:pt idx="2551">
                  <c:v>9.5</c:v>
                </c:pt>
                <c:pt idx="2552">
                  <c:v>9.5310000000000006</c:v>
                </c:pt>
                <c:pt idx="2553">
                  <c:v>9.5210000000000008</c:v>
                </c:pt>
                <c:pt idx="2554">
                  <c:v>9.5220000000000002</c:v>
                </c:pt>
                <c:pt idx="2555">
                  <c:v>9.5250000000000004</c:v>
                </c:pt>
                <c:pt idx="2556">
                  <c:v>9.5280000000000005</c:v>
                </c:pt>
                <c:pt idx="2557">
                  <c:v>9.5239999999999991</c:v>
                </c:pt>
                <c:pt idx="2558">
                  <c:v>9.5280000000000005</c:v>
                </c:pt>
                <c:pt idx="2559">
                  <c:v>9.5229999999999997</c:v>
                </c:pt>
                <c:pt idx="2560">
                  <c:v>9.5259999999999998</c:v>
                </c:pt>
                <c:pt idx="2561">
                  <c:v>9.5299999999999994</c:v>
                </c:pt>
                <c:pt idx="2562">
                  <c:v>9.5259999999999998</c:v>
                </c:pt>
                <c:pt idx="2563">
                  <c:v>9.5250000000000004</c:v>
                </c:pt>
                <c:pt idx="2564">
                  <c:v>9.5359999999999996</c:v>
                </c:pt>
                <c:pt idx="2565">
                  <c:v>9.52</c:v>
                </c:pt>
                <c:pt idx="2566">
                  <c:v>9.532</c:v>
                </c:pt>
                <c:pt idx="2567">
                  <c:v>9.5519999999999996</c:v>
                </c:pt>
                <c:pt idx="2568">
                  <c:v>9.5380000000000003</c:v>
                </c:pt>
                <c:pt idx="2569">
                  <c:v>9.5419999999999998</c:v>
                </c:pt>
                <c:pt idx="2570">
                  <c:v>9.5470000000000006</c:v>
                </c:pt>
                <c:pt idx="2571">
                  <c:v>9.532</c:v>
                </c:pt>
                <c:pt idx="2572">
                  <c:v>9.5440000000000005</c:v>
                </c:pt>
                <c:pt idx="2573">
                  <c:v>9.5470000000000006</c:v>
                </c:pt>
                <c:pt idx="2574">
                  <c:v>9.5399999999999991</c:v>
                </c:pt>
                <c:pt idx="2575">
                  <c:v>9.5410000000000004</c:v>
                </c:pt>
                <c:pt idx="2576">
                  <c:v>9.5419999999999998</c:v>
                </c:pt>
                <c:pt idx="2577">
                  <c:v>9.5399999999999991</c:v>
                </c:pt>
                <c:pt idx="2578">
                  <c:v>9.5359999999999996</c:v>
                </c:pt>
                <c:pt idx="2579">
                  <c:v>9.532</c:v>
                </c:pt>
                <c:pt idx="2580">
                  <c:v>9.5370000000000008</c:v>
                </c:pt>
                <c:pt idx="2581">
                  <c:v>9.5459999999999994</c:v>
                </c:pt>
                <c:pt idx="2582">
                  <c:v>9.5239999999999991</c:v>
                </c:pt>
                <c:pt idx="2583">
                  <c:v>9.5340000000000007</c:v>
                </c:pt>
                <c:pt idx="2584">
                  <c:v>9.5389999999999997</c:v>
                </c:pt>
                <c:pt idx="2585">
                  <c:v>9.5269999999999992</c:v>
                </c:pt>
                <c:pt idx="2586">
                  <c:v>9.5269999999999992</c:v>
                </c:pt>
                <c:pt idx="2587">
                  <c:v>9.5139999999999993</c:v>
                </c:pt>
                <c:pt idx="2588">
                  <c:v>9.5269999999999992</c:v>
                </c:pt>
                <c:pt idx="2589">
                  <c:v>9.5229999999999997</c:v>
                </c:pt>
                <c:pt idx="2590">
                  <c:v>9.5150000000000006</c:v>
                </c:pt>
                <c:pt idx="2591">
                  <c:v>9.5380000000000003</c:v>
                </c:pt>
                <c:pt idx="2592">
                  <c:v>9.5429999999999993</c:v>
                </c:pt>
                <c:pt idx="2593">
                  <c:v>9.5440000000000005</c:v>
                </c:pt>
                <c:pt idx="2594">
                  <c:v>9.548</c:v>
                </c:pt>
                <c:pt idx="2595">
                  <c:v>9.5470000000000006</c:v>
                </c:pt>
                <c:pt idx="2596">
                  <c:v>9.5510000000000002</c:v>
                </c:pt>
                <c:pt idx="2597">
                  <c:v>9.5519999999999996</c:v>
                </c:pt>
                <c:pt idx="2598">
                  <c:v>9.5329999999999995</c:v>
                </c:pt>
                <c:pt idx="2599">
                  <c:v>9.5510000000000002</c:v>
                </c:pt>
                <c:pt idx="2600">
                  <c:v>9.5419999999999998</c:v>
                </c:pt>
                <c:pt idx="2601">
                  <c:v>9.5429999999999993</c:v>
                </c:pt>
                <c:pt idx="2602">
                  <c:v>9.5359999999999996</c:v>
                </c:pt>
                <c:pt idx="2603">
                  <c:v>9.5470000000000006</c:v>
                </c:pt>
                <c:pt idx="2604">
                  <c:v>9.5410000000000004</c:v>
                </c:pt>
                <c:pt idx="2605">
                  <c:v>9.548</c:v>
                </c:pt>
                <c:pt idx="2606">
                  <c:v>9.5579999999999998</c:v>
                </c:pt>
                <c:pt idx="2607">
                  <c:v>9.5679999999999996</c:v>
                </c:pt>
                <c:pt idx="2608">
                  <c:v>9.5549999999999997</c:v>
                </c:pt>
                <c:pt idx="2609">
                  <c:v>9.5459999999999994</c:v>
                </c:pt>
                <c:pt idx="2610">
                  <c:v>9.5519999999999996</c:v>
                </c:pt>
                <c:pt idx="2611">
                  <c:v>9.5500000000000007</c:v>
                </c:pt>
                <c:pt idx="2612">
                  <c:v>9.5540000000000003</c:v>
                </c:pt>
                <c:pt idx="2613">
                  <c:v>9.5570000000000004</c:v>
                </c:pt>
                <c:pt idx="2614">
                  <c:v>9.5589999999999993</c:v>
                </c:pt>
                <c:pt idx="2615">
                  <c:v>9.5540000000000003</c:v>
                </c:pt>
                <c:pt idx="2616">
                  <c:v>9.5530000000000008</c:v>
                </c:pt>
                <c:pt idx="2617">
                  <c:v>9.5519999999999996</c:v>
                </c:pt>
                <c:pt idx="2618">
                  <c:v>9.5559999999999992</c:v>
                </c:pt>
                <c:pt idx="2619">
                  <c:v>9.5559999999999992</c:v>
                </c:pt>
                <c:pt idx="2620">
                  <c:v>9.5570000000000004</c:v>
                </c:pt>
                <c:pt idx="2621">
                  <c:v>9.5619999999999994</c:v>
                </c:pt>
                <c:pt idx="2622">
                  <c:v>9.5570000000000004</c:v>
                </c:pt>
                <c:pt idx="2623">
                  <c:v>9.5609999999999999</c:v>
                </c:pt>
                <c:pt idx="2624">
                  <c:v>9.56</c:v>
                </c:pt>
                <c:pt idx="2625">
                  <c:v>9.5609999999999999</c:v>
                </c:pt>
                <c:pt idx="2626">
                  <c:v>9.5530000000000008</c:v>
                </c:pt>
                <c:pt idx="2627">
                  <c:v>9.57</c:v>
                </c:pt>
                <c:pt idx="2628">
                  <c:v>9.5559999999999992</c:v>
                </c:pt>
                <c:pt idx="2629">
                  <c:v>9.5519999999999996</c:v>
                </c:pt>
                <c:pt idx="2630">
                  <c:v>9.5530000000000008</c:v>
                </c:pt>
                <c:pt idx="2631">
                  <c:v>9.5679999999999996</c:v>
                </c:pt>
                <c:pt idx="2632">
                  <c:v>9.5640000000000001</c:v>
                </c:pt>
                <c:pt idx="2633">
                  <c:v>9.5719999999999992</c:v>
                </c:pt>
                <c:pt idx="2634">
                  <c:v>9.5660000000000007</c:v>
                </c:pt>
                <c:pt idx="2635">
                  <c:v>9.5640000000000001</c:v>
                </c:pt>
                <c:pt idx="2636">
                  <c:v>9.5640000000000001</c:v>
                </c:pt>
                <c:pt idx="2637">
                  <c:v>9.5709999999999997</c:v>
                </c:pt>
                <c:pt idx="2638">
                  <c:v>9.5649999999999995</c:v>
                </c:pt>
                <c:pt idx="2639">
                  <c:v>9.5640000000000001</c:v>
                </c:pt>
                <c:pt idx="2640">
                  <c:v>9.56</c:v>
                </c:pt>
                <c:pt idx="2641">
                  <c:v>9.5670000000000002</c:v>
                </c:pt>
                <c:pt idx="2642">
                  <c:v>9.5519999999999996</c:v>
                </c:pt>
                <c:pt idx="2643">
                  <c:v>9.5489999999999995</c:v>
                </c:pt>
                <c:pt idx="2644">
                  <c:v>9.5540000000000003</c:v>
                </c:pt>
                <c:pt idx="2645">
                  <c:v>9.5519999999999996</c:v>
                </c:pt>
                <c:pt idx="2646">
                  <c:v>9.5500000000000007</c:v>
                </c:pt>
                <c:pt idx="2647">
                  <c:v>9.5459999999999994</c:v>
                </c:pt>
                <c:pt idx="2648">
                  <c:v>9.5510000000000002</c:v>
                </c:pt>
                <c:pt idx="2649">
                  <c:v>9.5489999999999995</c:v>
                </c:pt>
                <c:pt idx="2650">
                  <c:v>9.5449999999999999</c:v>
                </c:pt>
                <c:pt idx="2651">
                  <c:v>9.5429999999999993</c:v>
                </c:pt>
                <c:pt idx="2652">
                  <c:v>9.5489999999999995</c:v>
                </c:pt>
                <c:pt idx="2653">
                  <c:v>9.5239999999999991</c:v>
                </c:pt>
                <c:pt idx="2654">
                  <c:v>9.5229999999999997</c:v>
                </c:pt>
                <c:pt idx="2655">
                  <c:v>9.5220000000000002</c:v>
                </c:pt>
                <c:pt idx="2656">
                  <c:v>9.5129999999999999</c:v>
                </c:pt>
                <c:pt idx="2657">
                  <c:v>9.5129999999999999</c:v>
                </c:pt>
                <c:pt idx="2658">
                  <c:v>9.51</c:v>
                </c:pt>
                <c:pt idx="2659">
                  <c:v>9.5060000000000002</c:v>
                </c:pt>
                <c:pt idx="2660">
                  <c:v>9.4939999999999998</c:v>
                </c:pt>
                <c:pt idx="2661">
                  <c:v>9.5069999999999997</c:v>
                </c:pt>
                <c:pt idx="2662">
                  <c:v>9.51</c:v>
                </c:pt>
                <c:pt idx="2663">
                  <c:v>9.5079999999999991</c:v>
                </c:pt>
                <c:pt idx="2664">
                  <c:v>9.5139999999999993</c:v>
                </c:pt>
                <c:pt idx="2665">
                  <c:v>9.5150000000000006</c:v>
                </c:pt>
                <c:pt idx="2666">
                  <c:v>9.516</c:v>
                </c:pt>
                <c:pt idx="2667">
                  <c:v>9.5180000000000007</c:v>
                </c:pt>
                <c:pt idx="2668">
                  <c:v>9.5139999999999993</c:v>
                </c:pt>
                <c:pt idx="2669">
                  <c:v>9.5030000000000001</c:v>
                </c:pt>
                <c:pt idx="2670">
                  <c:v>9.5060000000000002</c:v>
                </c:pt>
                <c:pt idx="2671">
                  <c:v>9.5020000000000007</c:v>
                </c:pt>
                <c:pt idx="2672">
                  <c:v>9.5050000000000008</c:v>
                </c:pt>
                <c:pt idx="2673">
                  <c:v>9.5120000000000005</c:v>
                </c:pt>
                <c:pt idx="2674">
                  <c:v>9.5090000000000003</c:v>
                </c:pt>
                <c:pt idx="2675">
                  <c:v>9.52</c:v>
                </c:pt>
                <c:pt idx="2676">
                  <c:v>9.52</c:v>
                </c:pt>
                <c:pt idx="2677">
                  <c:v>9.5220000000000002</c:v>
                </c:pt>
                <c:pt idx="2678">
                  <c:v>9.5180000000000007</c:v>
                </c:pt>
                <c:pt idx="2679">
                  <c:v>9.5190000000000001</c:v>
                </c:pt>
                <c:pt idx="2680">
                  <c:v>9.5120000000000005</c:v>
                </c:pt>
                <c:pt idx="2681">
                  <c:v>9.5129999999999999</c:v>
                </c:pt>
                <c:pt idx="2682">
                  <c:v>9.5190000000000001</c:v>
                </c:pt>
                <c:pt idx="2683">
                  <c:v>9.5090000000000003</c:v>
                </c:pt>
                <c:pt idx="2684">
                  <c:v>9.5139999999999993</c:v>
                </c:pt>
                <c:pt idx="2685">
                  <c:v>9.5129999999999999</c:v>
                </c:pt>
                <c:pt idx="2686">
                  <c:v>9.5269999999999992</c:v>
                </c:pt>
                <c:pt idx="2687">
                  <c:v>9.52</c:v>
                </c:pt>
                <c:pt idx="2688">
                  <c:v>9.5299999999999994</c:v>
                </c:pt>
                <c:pt idx="2689">
                  <c:v>9.52</c:v>
                </c:pt>
                <c:pt idx="2690">
                  <c:v>9.5310000000000006</c:v>
                </c:pt>
                <c:pt idx="2691">
                  <c:v>9.52</c:v>
                </c:pt>
                <c:pt idx="2692">
                  <c:v>9.5190000000000001</c:v>
                </c:pt>
                <c:pt idx="2693">
                  <c:v>9.5370000000000008</c:v>
                </c:pt>
                <c:pt idx="2694">
                  <c:v>9.52</c:v>
                </c:pt>
                <c:pt idx="2695">
                  <c:v>9.5299999999999994</c:v>
                </c:pt>
                <c:pt idx="2696">
                  <c:v>9.5289999999999999</c:v>
                </c:pt>
                <c:pt idx="2697">
                  <c:v>9.5310000000000006</c:v>
                </c:pt>
                <c:pt idx="2698">
                  <c:v>9.5310000000000006</c:v>
                </c:pt>
                <c:pt idx="2699">
                  <c:v>9.5350000000000001</c:v>
                </c:pt>
                <c:pt idx="2700">
                  <c:v>9.5289999999999999</c:v>
                </c:pt>
                <c:pt idx="2701">
                  <c:v>9.5340000000000007</c:v>
                </c:pt>
                <c:pt idx="2702">
                  <c:v>9.5340000000000007</c:v>
                </c:pt>
                <c:pt idx="2703">
                  <c:v>9.5380000000000003</c:v>
                </c:pt>
                <c:pt idx="2704">
                  <c:v>9.5449999999999999</c:v>
                </c:pt>
                <c:pt idx="2705">
                  <c:v>9.5210000000000008</c:v>
                </c:pt>
                <c:pt idx="2706">
                  <c:v>9.5389999999999997</c:v>
                </c:pt>
                <c:pt idx="2707">
                  <c:v>9.5380000000000003</c:v>
                </c:pt>
                <c:pt idx="2708">
                  <c:v>9.5280000000000005</c:v>
                </c:pt>
                <c:pt idx="2709">
                  <c:v>9.5289999999999999</c:v>
                </c:pt>
                <c:pt idx="2710">
                  <c:v>9.5329999999999995</c:v>
                </c:pt>
                <c:pt idx="2711">
                  <c:v>9.5229999999999997</c:v>
                </c:pt>
                <c:pt idx="2712">
                  <c:v>9.5269999999999992</c:v>
                </c:pt>
                <c:pt idx="2713">
                  <c:v>9.5329999999999995</c:v>
                </c:pt>
                <c:pt idx="2714">
                  <c:v>9.5229999999999997</c:v>
                </c:pt>
                <c:pt idx="2715">
                  <c:v>9.5220000000000002</c:v>
                </c:pt>
                <c:pt idx="2716">
                  <c:v>9.5220000000000002</c:v>
                </c:pt>
                <c:pt idx="2717">
                  <c:v>9.5190000000000001</c:v>
                </c:pt>
                <c:pt idx="2718">
                  <c:v>9.5190000000000001</c:v>
                </c:pt>
                <c:pt idx="2719">
                  <c:v>9.5139999999999993</c:v>
                </c:pt>
                <c:pt idx="2720">
                  <c:v>9.5069999999999997</c:v>
                </c:pt>
                <c:pt idx="2721">
                  <c:v>9.516</c:v>
                </c:pt>
                <c:pt idx="2722">
                  <c:v>9.516</c:v>
                </c:pt>
                <c:pt idx="2723">
                  <c:v>9.5259999999999998</c:v>
                </c:pt>
                <c:pt idx="2724">
                  <c:v>9.5229999999999997</c:v>
                </c:pt>
                <c:pt idx="2725">
                  <c:v>9.5220000000000002</c:v>
                </c:pt>
                <c:pt idx="2726">
                  <c:v>9.5169999999999995</c:v>
                </c:pt>
                <c:pt idx="2727">
                  <c:v>9.5269999999999992</c:v>
                </c:pt>
                <c:pt idx="2728">
                  <c:v>9.5220000000000002</c:v>
                </c:pt>
                <c:pt idx="2729">
                  <c:v>9.5210000000000008</c:v>
                </c:pt>
                <c:pt idx="2730">
                  <c:v>9.5220000000000002</c:v>
                </c:pt>
                <c:pt idx="2731">
                  <c:v>9.5259999999999998</c:v>
                </c:pt>
                <c:pt idx="2732">
                  <c:v>9.5229999999999997</c:v>
                </c:pt>
                <c:pt idx="2733">
                  <c:v>9.5269999999999992</c:v>
                </c:pt>
                <c:pt idx="2734">
                  <c:v>9.5289999999999999</c:v>
                </c:pt>
                <c:pt idx="2735">
                  <c:v>9.532</c:v>
                </c:pt>
                <c:pt idx="2736">
                  <c:v>9.5329999999999995</c:v>
                </c:pt>
                <c:pt idx="2737">
                  <c:v>9.5350000000000001</c:v>
                </c:pt>
                <c:pt idx="2738">
                  <c:v>9.5350000000000001</c:v>
                </c:pt>
                <c:pt idx="2739">
                  <c:v>9.5399999999999991</c:v>
                </c:pt>
                <c:pt idx="2740">
                  <c:v>9.5399999999999991</c:v>
                </c:pt>
                <c:pt idx="2741">
                  <c:v>9.5359999999999996</c:v>
                </c:pt>
                <c:pt idx="2742">
                  <c:v>9.5399999999999991</c:v>
                </c:pt>
                <c:pt idx="2743">
                  <c:v>9.5429999999999993</c:v>
                </c:pt>
                <c:pt idx="2744">
                  <c:v>9.5429999999999993</c:v>
                </c:pt>
                <c:pt idx="2745">
                  <c:v>9.5269999999999992</c:v>
                </c:pt>
                <c:pt idx="2746">
                  <c:v>9.5380000000000003</c:v>
                </c:pt>
                <c:pt idx="2747">
                  <c:v>9.532</c:v>
                </c:pt>
                <c:pt idx="2748">
                  <c:v>9.532</c:v>
                </c:pt>
                <c:pt idx="2749">
                  <c:v>9.5389999999999997</c:v>
                </c:pt>
                <c:pt idx="2750">
                  <c:v>9.6</c:v>
                </c:pt>
                <c:pt idx="2751">
                  <c:v>9.5269999999999992</c:v>
                </c:pt>
                <c:pt idx="2752">
                  <c:v>9.5280000000000005</c:v>
                </c:pt>
                <c:pt idx="2753">
                  <c:v>9.5280000000000005</c:v>
                </c:pt>
                <c:pt idx="2754">
                  <c:v>9.5259999999999998</c:v>
                </c:pt>
                <c:pt idx="2755">
                  <c:v>9.5299999999999994</c:v>
                </c:pt>
                <c:pt idx="2756">
                  <c:v>9.5269999999999992</c:v>
                </c:pt>
                <c:pt idx="2757">
                  <c:v>9.5340000000000007</c:v>
                </c:pt>
                <c:pt idx="2758">
                  <c:v>9.532</c:v>
                </c:pt>
                <c:pt idx="2759">
                  <c:v>9.5380000000000003</c:v>
                </c:pt>
                <c:pt idx="2760">
                  <c:v>9.5359999999999996</c:v>
                </c:pt>
                <c:pt idx="2761">
                  <c:v>9.5229999999999997</c:v>
                </c:pt>
                <c:pt idx="2762">
                  <c:v>9.5250000000000004</c:v>
                </c:pt>
                <c:pt idx="2763">
                  <c:v>9.5329999999999995</c:v>
                </c:pt>
                <c:pt idx="2764">
                  <c:v>9.5229999999999997</c:v>
                </c:pt>
                <c:pt idx="2765">
                  <c:v>9.5259999999999998</c:v>
                </c:pt>
                <c:pt idx="2766">
                  <c:v>9.5289999999999999</c:v>
                </c:pt>
                <c:pt idx="2767">
                  <c:v>9.5310000000000006</c:v>
                </c:pt>
                <c:pt idx="2768">
                  <c:v>9.516</c:v>
                </c:pt>
                <c:pt idx="2769">
                  <c:v>9.5190000000000001</c:v>
                </c:pt>
                <c:pt idx="2770">
                  <c:v>9.516</c:v>
                </c:pt>
                <c:pt idx="2771">
                  <c:v>9.5150000000000006</c:v>
                </c:pt>
                <c:pt idx="2772">
                  <c:v>9.5129999999999999</c:v>
                </c:pt>
                <c:pt idx="2773">
                  <c:v>9.5120000000000005</c:v>
                </c:pt>
                <c:pt idx="2774">
                  <c:v>9.5120000000000005</c:v>
                </c:pt>
                <c:pt idx="2775">
                  <c:v>9.5129999999999999</c:v>
                </c:pt>
                <c:pt idx="2776">
                  <c:v>9.5120000000000005</c:v>
                </c:pt>
                <c:pt idx="2777">
                  <c:v>9.5069999999999997</c:v>
                </c:pt>
                <c:pt idx="2778">
                  <c:v>9.4969999999999999</c:v>
                </c:pt>
                <c:pt idx="2779">
                  <c:v>9.5120000000000005</c:v>
                </c:pt>
                <c:pt idx="2780">
                  <c:v>9</c:v>
                </c:pt>
                <c:pt idx="2781">
                  <c:v>9.4550000000000001</c:v>
                </c:pt>
                <c:pt idx="2782">
                  <c:v>9.4</c:v>
                </c:pt>
                <c:pt idx="2783">
                  <c:v>9.5299999999999994</c:v>
                </c:pt>
                <c:pt idx="2784">
                  <c:v>9.5</c:v>
                </c:pt>
                <c:pt idx="2785">
                  <c:v>9.8000000000000007</c:v>
                </c:pt>
                <c:pt idx="2786">
                  <c:v>9.5</c:v>
                </c:pt>
                <c:pt idx="2787">
                  <c:v>9.42</c:v>
                </c:pt>
                <c:pt idx="2788">
                  <c:v>9.3979999999999997</c:v>
                </c:pt>
                <c:pt idx="2789">
                  <c:v>9.4390000000000001</c:v>
                </c:pt>
                <c:pt idx="2790">
                  <c:v>9.4039999999999999</c:v>
                </c:pt>
                <c:pt idx="2791">
                  <c:v>9.4060000000000006</c:v>
                </c:pt>
                <c:pt idx="2792">
                  <c:v>9.4079999999999995</c:v>
                </c:pt>
                <c:pt idx="2793">
                  <c:v>9.423</c:v>
                </c:pt>
                <c:pt idx="2794">
                  <c:v>9.4009999999999998</c:v>
                </c:pt>
                <c:pt idx="2795">
                  <c:v>9.4120000000000008</c:v>
                </c:pt>
                <c:pt idx="2796">
                  <c:v>9.4160000000000004</c:v>
                </c:pt>
                <c:pt idx="2797">
                  <c:v>9.4320000000000004</c:v>
                </c:pt>
                <c:pt idx="2798">
                  <c:v>9.4090000000000007</c:v>
                </c:pt>
                <c:pt idx="2799">
                  <c:v>9.4149999999999991</c:v>
                </c:pt>
                <c:pt idx="2800">
                  <c:v>9.4380000000000006</c:v>
                </c:pt>
                <c:pt idx="2801">
                  <c:v>9.4130000000000003</c:v>
                </c:pt>
                <c:pt idx="2802">
                  <c:v>9.4350000000000005</c:v>
                </c:pt>
                <c:pt idx="2803">
                  <c:v>9.4260000000000002</c:v>
                </c:pt>
                <c:pt idx="2804">
                  <c:v>9.4600000000000009</c:v>
                </c:pt>
                <c:pt idx="2805">
                  <c:v>9.4260000000000002</c:v>
                </c:pt>
                <c:pt idx="2806">
                  <c:v>9.4659999999999993</c:v>
                </c:pt>
                <c:pt idx="2807">
                  <c:v>9.4489999999999998</c:v>
                </c:pt>
                <c:pt idx="2808">
                  <c:v>9.4499999999999993</c:v>
                </c:pt>
                <c:pt idx="2809">
                  <c:v>9.6</c:v>
                </c:pt>
                <c:pt idx="2810">
                  <c:v>9.8000000000000007</c:v>
                </c:pt>
                <c:pt idx="2811">
                  <c:v>10.199999999999999</c:v>
                </c:pt>
                <c:pt idx="2812">
                  <c:v>9.6</c:v>
                </c:pt>
                <c:pt idx="2813">
                  <c:v>9.6999999999999993</c:v>
                </c:pt>
                <c:pt idx="2814">
                  <c:v>9.8000000000000007</c:v>
                </c:pt>
                <c:pt idx="2815">
                  <c:v>9.6460000000000008</c:v>
                </c:pt>
                <c:pt idx="2816">
                  <c:v>9.6289999999999996</c:v>
                </c:pt>
                <c:pt idx="2817">
                  <c:v>9.6630000000000003</c:v>
                </c:pt>
                <c:pt idx="2818">
                  <c:v>9.6829999999999998</c:v>
                </c:pt>
                <c:pt idx="2819">
                  <c:v>9.6790000000000003</c:v>
                </c:pt>
                <c:pt idx="2820">
                  <c:v>9.6940000000000008</c:v>
                </c:pt>
                <c:pt idx="2821">
                  <c:v>9.68</c:v>
                </c:pt>
                <c:pt idx="2822">
                  <c:v>9.6820000000000004</c:v>
                </c:pt>
                <c:pt idx="2823">
                  <c:v>9.6850000000000005</c:v>
                </c:pt>
                <c:pt idx="2824">
                  <c:v>9.6679999999999993</c:v>
                </c:pt>
                <c:pt idx="2825">
                  <c:v>9.6910000000000007</c:v>
                </c:pt>
                <c:pt idx="2826">
                  <c:v>9.6780000000000008</c:v>
                </c:pt>
                <c:pt idx="2827">
                  <c:v>9.6790000000000003</c:v>
                </c:pt>
                <c:pt idx="2828">
                  <c:v>9.6760000000000002</c:v>
                </c:pt>
                <c:pt idx="2829">
                  <c:v>9.6720000000000006</c:v>
                </c:pt>
                <c:pt idx="2830">
                  <c:v>9.6549999999999994</c:v>
                </c:pt>
                <c:pt idx="2831">
                  <c:v>9.6790000000000003</c:v>
                </c:pt>
                <c:pt idx="2832">
                  <c:v>9.6739999999999995</c:v>
                </c:pt>
                <c:pt idx="2833">
                  <c:v>9.7219999999999995</c:v>
                </c:pt>
                <c:pt idx="2834">
                  <c:v>9.6880000000000006</c:v>
                </c:pt>
                <c:pt idx="2835">
                  <c:v>9.6440000000000001</c:v>
                </c:pt>
                <c:pt idx="2836">
                  <c:v>9.6959999999999997</c:v>
                </c:pt>
                <c:pt idx="2837">
                  <c:v>9.6920000000000002</c:v>
                </c:pt>
                <c:pt idx="2838">
                  <c:v>9.6590000000000007</c:v>
                </c:pt>
                <c:pt idx="2839">
                  <c:v>9.6780000000000008</c:v>
                </c:pt>
                <c:pt idx="2840">
                  <c:v>9.6859999999999999</c:v>
                </c:pt>
                <c:pt idx="2841">
                  <c:v>9.69</c:v>
                </c:pt>
                <c:pt idx="2842">
                  <c:v>9.6630000000000003</c:v>
                </c:pt>
                <c:pt idx="2843">
                  <c:v>9.7050000000000001</c:v>
                </c:pt>
                <c:pt idx="2844">
                  <c:v>9.6940000000000008</c:v>
                </c:pt>
                <c:pt idx="2845">
                  <c:v>9.7080000000000002</c:v>
                </c:pt>
                <c:pt idx="2846">
                  <c:v>9.6539999999999999</c:v>
                </c:pt>
                <c:pt idx="2847">
                  <c:v>9.7110000000000003</c:v>
                </c:pt>
                <c:pt idx="2848">
                  <c:v>9.6839999999999993</c:v>
                </c:pt>
                <c:pt idx="2849">
                  <c:v>9.7100000000000009</c:v>
                </c:pt>
                <c:pt idx="2850">
                  <c:v>9.7159999999999993</c:v>
                </c:pt>
                <c:pt idx="2851">
                  <c:v>9.7240000000000002</c:v>
                </c:pt>
                <c:pt idx="2852">
                  <c:v>9.6739999999999995</c:v>
                </c:pt>
                <c:pt idx="2853">
                  <c:v>9.7029999999999994</c:v>
                </c:pt>
                <c:pt idx="2854">
                  <c:v>9.6850000000000005</c:v>
                </c:pt>
                <c:pt idx="2855">
                  <c:v>9.6969999999999992</c:v>
                </c:pt>
                <c:pt idx="2856">
                  <c:v>9.7080000000000002</c:v>
                </c:pt>
                <c:pt idx="2857">
                  <c:v>9.6639999999999997</c:v>
                </c:pt>
                <c:pt idx="2858">
                  <c:v>9.7010000000000005</c:v>
                </c:pt>
                <c:pt idx="2859">
                  <c:v>9.7110000000000003</c:v>
                </c:pt>
                <c:pt idx="2860">
                  <c:v>9.7080000000000002</c:v>
                </c:pt>
                <c:pt idx="2861">
                  <c:v>9.6999999999999993</c:v>
                </c:pt>
                <c:pt idx="2862">
                  <c:v>9.7100000000000009</c:v>
                </c:pt>
                <c:pt idx="2863">
                  <c:v>9.7119999999999997</c:v>
                </c:pt>
                <c:pt idx="2864">
                  <c:v>9.7100000000000009</c:v>
                </c:pt>
                <c:pt idx="2865">
                  <c:v>9.6929999999999996</c:v>
                </c:pt>
                <c:pt idx="2866">
                  <c:v>9.7149999999999999</c:v>
                </c:pt>
                <c:pt idx="2867">
                  <c:v>9.6940000000000008</c:v>
                </c:pt>
                <c:pt idx="2868">
                  <c:v>9.7119999999999997</c:v>
                </c:pt>
                <c:pt idx="2869">
                  <c:v>9.7070000000000007</c:v>
                </c:pt>
                <c:pt idx="2870">
                  <c:v>9.6850000000000005</c:v>
                </c:pt>
                <c:pt idx="2871">
                  <c:v>9.7050000000000001</c:v>
                </c:pt>
                <c:pt idx="2872">
                  <c:v>9.7089999999999996</c:v>
                </c:pt>
                <c:pt idx="2873">
                  <c:v>9.7080000000000002</c:v>
                </c:pt>
                <c:pt idx="2874">
                  <c:v>9.6969999999999992</c:v>
                </c:pt>
                <c:pt idx="2875">
                  <c:v>9.6839999999999993</c:v>
                </c:pt>
                <c:pt idx="2876">
                  <c:v>9.7140000000000004</c:v>
                </c:pt>
                <c:pt idx="2877">
                  <c:v>9.702</c:v>
                </c:pt>
                <c:pt idx="2878">
                  <c:v>9.7029999999999994</c:v>
                </c:pt>
                <c:pt idx="2879">
                  <c:v>9.6620000000000008</c:v>
                </c:pt>
                <c:pt idx="2880">
                  <c:v>9.7010000000000005</c:v>
                </c:pt>
                <c:pt idx="2881">
                  <c:v>9.7050000000000001</c:v>
                </c:pt>
                <c:pt idx="2882">
                  <c:v>9.7059999999999995</c:v>
                </c:pt>
                <c:pt idx="2883">
                  <c:v>9.673</c:v>
                </c:pt>
                <c:pt idx="2884">
                  <c:v>9.7059999999999995</c:v>
                </c:pt>
                <c:pt idx="2885">
                  <c:v>9.7070000000000007</c:v>
                </c:pt>
                <c:pt idx="2886">
                  <c:v>9.7089999999999996</c:v>
                </c:pt>
                <c:pt idx="2887">
                  <c:v>9.7089999999999996</c:v>
                </c:pt>
                <c:pt idx="2888">
                  <c:v>9.6750000000000007</c:v>
                </c:pt>
                <c:pt idx="2889">
                  <c:v>9.7070000000000007</c:v>
                </c:pt>
                <c:pt idx="2890">
                  <c:v>9.7029999999999994</c:v>
                </c:pt>
                <c:pt idx="2891">
                  <c:v>9.7119999999999997</c:v>
                </c:pt>
                <c:pt idx="2892">
                  <c:v>9.6739999999999995</c:v>
                </c:pt>
                <c:pt idx="2893">
                  <c:v>9.7040000000000006</c:v>
                </c:pt>
                <c:pt idx="2894">
                  <c:v>9.702</c:v>
                </c:pt>
                <c:pt idx="2895">
                  <c:v>9.7050000000000001</c:v>
                </c:pt>
                <c:pt idx="2896">
                  <c:v>9.68</c:v>
                </c:pt>
                <c:pt idx="2897">
                  <c:v>9.7050000000000001</c:v>
                </c:pt>
                <c:pt idx="2898">
                  <c:v>9.7050000000000001</c:v>
                </c:pt>
                <c:pt idx="2899">
                  <c:v>9.7059999999999995</c:v>
                </c:pt>
                <c:pt idx="2900">
                  <c:v>9.6859999999999999</c:v>
                </c:pt>
                <c:pt idx="2901">
                  <c:v>9.7080000000000002</c:v>
                </c:pt>
                <c:pt idx="2902">
                  <c:v>9.7119999999999997</c:v>
                </c:pt>
                <c:pt idx="2903">
                  <c:v>9.7080000000000002</c:v>
                </c:pt>
                <c:pt idx="2904">
                  <c:v>9.7110000000000003</c:v>
                </c:pt>
                <c:pt idx="2905">
                  <c:v>9.7059999999999995</c:v>
                </c:pt>
                <c:pt idx="2906">
                  <c:v>9.7129999999999992</c:v>
                </c:pt>
                <c:pt idx="2907">
                  <c:v>9.7159999999999993</c:v>
                </c:pt>
                <c:pt idx="2908">
                  <c:v>9.7170000000000005</c:v>
                </c:pt>
                <c:pt idx="2909">
                  <c:v>9.7230000000000008</c:v>
                </c:pt>
                <c:pt idx="2910">
                  <c:v>9.6910000000000007</c:v>
                </c:pt>
                <c:pt idx="2911">
                  <c:v>9.7080000000000002</c:v>
                </c:pt>
                <c:pt idx="2912">
                  <c:v>9.718</c:v>
                </c:pt>
                <c:pt idx="2913">
                  <c:v>9.6969999999999992</c:v>
                </c:pt>
                <c:pt idx="2914">
                  <c:v>9.7219999999999995</c:v>
                </c:pt>
                <c:pt idx="2915">
                  <c:v>9.7210000000000001</c:v>
                </c:pt>
                <c:pt idx="2916">
                  <c:v>9.7189999999999994</c:v>
                </c:pt>
                <c:pt idx="2917">
                  <c:v>9.7230000000000008</c:v>
                </c:pt>
                <c:pt idx="2918">
                  <c:v>9.7210000000000001</c:v>
                </c:pt>
                <c:pt idx="2919">
                  <c:v>9.7159999999999993</c:v>
                </c:pt>
                <c:pt idx="2920">
                  <c:v>9.7219999999999995</c:v>
                </c:pt>
                <c:pt idx="2921">
                  <c:v>9.7210000000000001</c:v>
                </c:pt>
                <c:pt idx="2922">
                  <c:v>9.7059999999999995</c:v>
                </c:pt>
                <c:pt idx="2923">
                  <c:v>9.7249999999999996</c:v>
                </c:pt>
                <c:pt idx="2924">
                  <c:v>9.7200000000000006</c:v>
                </c:pt>
                <c:pt idx="2925">
                  <c:v>9.7230000000000008</c:v>
                </c:pt>
                <c:pt idx="2926">
                  <c:v>9.718</c:v>
                </c:pt>
                <c:pt idx="2927">
                  <c:v>9.7210000000000001</c:v>
                </c:pt>
                <c:pt idx="2928">
                  <c:v>9.7219999999999995</c:v>
                </c:pt>
                <c:pt idx="2929">
                  <c:v>9.7189999999999994</c:v>
                </c:pt>
                <c:pt idx="2930">
                  <c:v>9.6809999999999992</c:v>
                </c:pt>
                <c:pt idx="2931">
                  <c:v>9.7219999999999995</c:v>
                </c:pt>
                <c:pt idx="2932">
                  <c:v>9.7270000000000003</c:v>
                </c:pt>
                <c:pt idx="2933">
                  <c:v>9.7249999999999996</c:v>
                </c:pt>
                <c:pt idx="2934">
                  <c:v>9.6959999999999997</c:v>
                </c:pt>
                <c:pt idx="2935">
                  <c:v>9.7210000000000001</c:v>
                </c:pt>
                <c:pt idx="2936">
                  <c:v>9.7260000000000009</c:v>
                </c:pt>
                <c:pt idx="2937">
                  <c:v>9.7219999999999995</c:v>
                </c:pt>
                <c:pt idx="2938">
                  <c:v>9.7279999999999998</c:v>
                </c:pt>
                <c:pt idx="2939">
                  <c:v>9.7520000000000007</c:v>
                </c:pt>
                <c:pt idx="2940">
                  <c:v>9.7260000000000009</c:v>
                </c:pt>
                <c:pt idx="2941">
                  <c:v>9.7260000000000009</c:v>
                </c:pt>
                <c:pt idx="2942">
                  <c:v>9.7349999999999994</c:v>
                </c:pt>
                <c:pt idx="2943">
                  <c:v>9.7240000000000002</c:v>
                </c:pt>
                <c:pt idx="2944">
                  <c:v>9.73</c:v>
                </c:pt>
                <c:pt idx="2945">
                  <c:v>9.7330000000000005</c:v>
                </c:pt>
                <c:pt idx="2946">
                  <c:v>9.7370000000000001</c:v>
                </c:pt>
                <c:pt idx="2947">
                  <c:v>9.7189999999999994</c:v>
                </c:pt>
                <c:pt idx="2948">
                  <c:v>9.7390000000000008</c:v>
                </c:pt>
                <c:pt idx="2949">
                  <c:v>9.74</c:v>
                </c:pt>
                <c:pt idx="2950">
                  <c:v>9.7409999999999997</c:v>
                </c:pt>
                <c:pt idx="2951">
                  <c:v>9.7390000000000008</c:v>
                </c:pt>
                <c:pt idx="2952">
                  <c:v>9.718</c:v>
                </c:pt>
                <c:pt idx="2953">
                  <c:v>9.7370000000000001</c:v>
                </c:pt>
                <c:pt idx="2954">
                  <c:v>9.7349999999999994</c:v>
                </c:pt>
                <c:pt idx="2955">
                  <c:v>9.7370000000000001</c:v>
                </c:pt>
                <c:pt idx="2956">
                  <c:v>9.7219999999999995</c:v>
                </c:pt>
                <c:pt idx="2957">
                  <c:v>9.74</c:v>
                </c:pt>
                <c:pt idx="2958">
                  <c:v>9.734</c:v>
                </c:pt>
                <c:pt idx="2959">
                  <c:v>9.734</c:v>
                </c:pt>
                <c:pt idx="2960">
                  <c:v>9.7219999999999995</c:v>
                </c:pt>
                <c:pt idx="2961">
                  <c:v>9.7349999999999994</c:v>
                </c:pt>
                <c:pt idx="2962">
                  <c:v>9.7409999999999997</c:v>
                </c:pt>
                <c:pt idx="2963">
                  <c:v>9.7439999999999998</c:v>
                </c:pt>
                <c:pt idx="2964">
                  <c:v>9.7050000000000001</c:v>
                </c:pt>
                <c:pt idx="2965">
                  <c:v>9.7430000000000003</c:v>
                </c:pt>
                <c:pt idx="2966">
                  <c:v>9.7439999999999998</c:v>
                </c:pt>
                <c:pt idx="2967">
                  <c:v>9.75</c:v>
                </c:pt>
                <c:pt idx="2968">
                  <c:v>9.75</c:v>
                </c:pt>
                <c:pt idx="2969">
                  <c:v>9.75</c:v>
                </c:pt>
                <c:pt idx="2970">
                  <c:v>9.7080000000000002</c:v>
                </c:pt>
                <c:pt idx="2971">
                  <c:v>9.7509999999999994</c:v>
                </c:pt>
                <c:pt idx="2972">
                  <c:v>9.7479999999999993</c:v>
                </c:pt>
                <c:pt idx="2973">
                  <c:v>9.7539999999999996</c:v>
                </c:pt>
                <c:pt idx="2974">
                  <c:v>9.7219999999999995</c:v>
                </c:pt>
                <c:pt idx="2975">
                  <c:v>9.766</c:v>
                </c:pt>
                <c:pt idx="2976">
                  <c:v>9.7520000000000007</c:v>
                </c:pt>
                <c:pt idx="2977">
                  <c:v>9.7520000000000007</c:v>
                </c:pt>
                <c:pt idx="2978">
                  <c:v>9.7349999999999994</c:v>
                </c:pt>
                <c:pt idx="2979">
                  <c:v>9.7620000000000005</c:v>
                </c:pt>
                <c:pt idx="2980">
                  <c:v>9.74</c:v>
                </c:pt>
                <c:pt idx="2981">
                  <c:v>9.7379999999999995</c:v>
                </c:pt>
                <c:pt idx="2982">
                  <c:v>9.7560000000000002</c:v>
                </c:pt>
                <c:pt idx="2983">
                  <c:v>9.7289999999999992</c:v>
                </c:pt>
                <c:pt idx="2984">
                  <c:v>9.7520000000000007</c:v>
                </c:pt>
                <c:pt idx="2985">
                  <c:v>9.7349999999999994</c:v>
                </c:pt>
                <c:pt idx="2986">
                  <c:v>9.7530000000000001</c:v>
                </c:pt>
                <c:pt idx="2987">
                  <c:v>9.7579999999999991</c:v>
                </c:pt>
                <c:pt idx="2988">
                  <c:v>9.7539999999999996</c:v>
                </c:pt>
                <c:pt idx="2989">
                  <c:v>9.7390000000000008</c:v>
                </c:pt>
                <c:pt idx="2990">
                  <c:v>9.7579999999999991</c:v>
                </c:pt>
                <c:pt idx="2991">
                  <c:v>9.7490000000000006</c:v>
                </c:pt>
                <c:pt idx="2992">
                  <c:v>9.7560000000000002</c:v>
                </c:pt>
                <c:pt idx="2993">
                  <c:v>9.74</c:v>
                </c:pt>
                <c:pt idx="2994">
                  <c:v>9.7520000000000007</c:v>
                </c:pt>
                <c:pt idx="2995">
                  <c:v>9.7260000000000009</c:v>
                </c:pt>
                <c:pt idx="2996">
                  <c:v>9.7379999999999995</c:v>
                </c:pt>
                <c:pt idx="2997">
                  <c:v>9.7539999999999996</c:v>
                </c:pt>
                <c:pt idx="2998">
                  <c:v>9.7539999999999996</c:v>
                </c:pt>
                <c:pt idx="2999">
                  <c:v>9.7560000000000002</c:v>
                </c:pt>
                <c:pt idx="3000">
                  <c:v>9.7750000000000004</c:v>
                </c:pt>
                <c:pt idx="3001">
                  <c:v>9.7520000000000007</c:v>
                </c:pt>
                <c:pt idx="3002">
                  <c:v>9.7479999999999993</c:v>
                </c:pt>
                <c:pt idx="3003">
                  <c:v>9.766</c:v>
                </c:pt>
                <c:pt idx="3004">
                  <c:v>9.7720000000000002</c:v>
                </c:pt>
                <c:pt idx="3005">
                  <c:v>9.7710000000000008</c:v>
                </c:pt>
                <c:pt idx="3006">
                  <c:v>9.7759999999999998</c:v>
                </c:pt>
                <c:pt idx="3007">
                  <c:v>9.7959999999999994</c:v>
                </c:pt>
                <c:pt idx="3008">
                  <c:v>9.7810000000000006</c:v>
                </c:pt>
                <c:pt idx="3009">
                  <c:v>9.7899999999999991</c:v>
                </c:pt>
                <c:pt idx="3010">
                  <c:v>9.7850000000000001</c:v>
                </c:pt>
                <c:pt idx="3011">
                  <c:v>9.7720000000000002</c:v>
                </c:pt>
                <c:pt idx="3012">
                  <c:v>9.7739999999999991</c:v>
                </c:pt>
                <c:pt idx="3013">
                  <c:v>9.8019999999999996</c:v>
                </c:pt>
                <c:pt idx="3014">
                  <c:v>9.7859999999999996</c:v>
                </c:pt>
                <c:pt idx="3015">
                  <c:v>9.7629999999999999</c:v>
                </c:pt>
                <c:pt idx="3016">
                  <c:v>9.7870000000000008</c:v>
                </c:pt>
                <c:pt idx="3017">
                  <c:v>9.7379999999999995</c:v>
                </c:pt>
                <c:pt idx="3018">
                  <c:v>9.7260000000000009</c:v>
                </c:pt>
                <c:pt idx="3019">
                  <c:v>9.7479999999999993</c:v>
                </c:pt>
                <c:pt idx="3020">
                  <c:v>9.7129999999999992</c:v>
                </c:pt>
                <c:pt idx="3021">
                  <c:v>9.7170000000000005</c:v>
                </c:pt>
                <c:pt idx="3022">
                  <c:v>9.7159999999999993</c:v>
                </c:pt>
                <c:pt idx="3023">
                  <c:v>9.7249999999999996</c:v>
                </c:pt>
                <c:pt idx="3024">
                  <c:v>9.7579999999999991</c:v>
                </c:pt>
                <c:pt idx="3025">
                  <c:v>9.7590000000000003</c:v>
                </c:pt>
                <c:pt idx="3026">
                  <c:v>9.7189999999999994</c:v>
                </c:pt>
                <c:pt idx="3027">
                  <c:v>9.7140000000000004</c:v>
                </c:pt>
                <c:pt idx="3028">
                  <c:v>9.7390000000000008</c:v>
                </c:pt>
                <c:pt idx="3029">
                  <c:v>9.7530000000000001</c:v>
                </c:pt>
                <c:pt idx="3030">
                  <c:v>9.7449999999999992</c:v>
                </c:pt>
                <c:pt idx="3031">
                  <c:v>9.7390000000000008</c:v>
                </c:pt>
                <c:pt idx="3032">
                  <c:v>9.7579999999999991</c:v>
                </c:pt>
                <c:pt idx="3033">
                  <c:v>9.7650000000000006</c:v>
                </c:pt>
                <c:pt idx="3034">
                  <c:v>9.7590000000000003</c:v>
                </c:pt>
                <c:pt idx="3035">
                  <c:v>9.7460000000000004</c:v>
                </c:pt>
                <c:pt idx="3036">
                  <c:v>9.7309999999999999</c:v>
                </c:pt>
                <c:pt idx="3037">
                  <c:v>9.7379999999999995</c:v>
                </c:pt>
                <c:pt idx="3038">
                  <c:v>9.7119999999999997</c:v>
                </c:pt>
                <c:pt idx="3039">
                  <c:v>9.7460000000000004</c:v>
                </c:pt>
                <c:pt idx="3040">
                  <c:v>9.7370000000000001</c:v>
                </c:pt>
                <c:pt idx="3041">
                  <c:v>9.7490000000000006</c:v>
                </c:pt>
                <c:pt idx="3042">
                  <c:v>9.7469999999999999</c:v>
                </c:pt>
                <c:pt idx="3043">
                  <c:v>9.7490000000000006</c:v>
                </c:pt>
                <c:pt idx="3044">
                  <c:v>9.7370000000000001</c:v>
                </c:pt>
                <c:pt idx="3045">
                  <c:v>9.7230000000000008</c:v>
                </c:pt>
                <c:pt idx="3046">
                  <c:v>9.7170000000000005</c:v>
                </c:pt>
                <c:pt idx="3047">
                  <c:v>9.7360000000000007</c:v>
                </c:pt>
                <c:pt idx="3048">
                  <c:v>9.73</c:v>
                </c:pt>
                <c:pt idx="3049">
                  <c:v>9.7319999999999993</c:v>
                </c:pt>
                <c:pt idx="3050">
                  <c:v>9.7249999999999996</c:v>
                </c:pt>
                <c:pt idx="3051">
                  <c:v>9.7379999999999995</c:v>
                </c:pt>
                <c:pt idx="3052">
                  <c:v>9.7110000000000003</c:v>
                </c:pt>
                <c:pt idx="3053">
                  <c:v>9.7390000000000008</c:v>
                </c:pt>
                <c:pt idx="3054">
                  <c:v>9.7230000000000008</c:v>
                </c:pt>
                <c:pt idx="3055">
                  <c:v>9.7080000000000002</c:v>
                </c:pt>
                <c:pt idx="3056">
                  <c:v>9.7230000000000008</c:v>
                </c:pt>
                <c:pt idx="3057">
                  <c:v>9.7409999999999997</c:v>
                </c:pt>
                <c:pt idx="3058">
                  <c:v>9.718</c:v>
                </c:pt>
                <c:pt idx="3059">
                  <c:v>9.7149999999999999</c:v>
                </c:pt>
                <c:pt idx="3060">
                  <c:v>9.7270000000000003</c:v>
                </c:pt>
                <c:pt idx="3061">
                  <c:v>9.7420000000000009</c:v>
                </c:pt>
                <c:pt idx="3062">
                  <c:v>9.7349999999999994</c:v>
                </c:pt>
                <c:pt idx="3063">
                  <c:v>9.6959999999999997</c:v>
                </c:pt>
                <c:pt idx="3064">
                  <c:v>9.718</c:v>
                </c:pt>
                <c:pt idx="3065">
                  <c:v>9.6950000000000003</c:v>
                </c:pt>
                <c:pt idx="3066">
                  <c:v>9.6950000000000003</c:v>
                </c:pt>
                <c:pt idx="3067">
                  <c:v>9.7129999999999992</c:v>
                </c:pt>
                <c:pt idx="3068">
                  <c:v>9.7029999999999994</c:v>
                </c:pt>
                <c:pt idx="3069">
                  <c:v>9.7080000000000002</c:v>
                </c:pt>
                <c:pt idx="3070">
                  <c:v>9.7080000000000002</c:v>
                </c:pt>
                <c:pt idx="3071">
                  <c:v>9.6609999999999996</c:v>
                </c:pt>
                <c:pt idx="3072">
                  <c:v>9.6969999999999992</c:v>
                </c:pt>
                <c:pt idx="3073">
                  <c:v>9.6690000000000005</c:v>
                </c:pt>
                <c:pt idx="3074">
                  <c:v>9.7889999999999997</c:v>
                </c:pt>
                <c:pt idx="3075">
                  <c:v>9.7590000000000003</c:v>
                </c:pt>
                <c:pt idx="3076">
                  <c:v>9.7799999999999994</c:v>
                </c:pt>
                <c:pt idx="3077">
                  <c:v>9.7759999999999998</c:v>
                </c:pt>
                <c:pt idx="3078">
                  <c:v>9.77</c:v>
                </c:pt>
                <c:pt idx="3079">
                  <c:v>9.766</c:v>
                </c:pt>
                <c:pt idx="3080">
                  <c:v>9.7639999999999993</c:v>
                </c:pt>
                <c:pt idx="3081">
                  <c:v>9.7629999999999999</c:v>
                </c:pt>
                <c:pt idx="3082">
                  <c:v>9.7620000000000005</c:v>
                </c:pt>
                <c:pt idx="3083">
                  <c:v>9.7579999999999991</c:v>
                </c:pt>
                <c:pt idx="3084">
                  <c:v>9.7569999999999997</c:v>
                </c:pt>
                <c:pt idx="3085">
                  <c:v>9.7539999999999996</c:v>
                </c:pt>
                <c:pt idx="3086">
                  <c:v>9.7520000000000007</c:v>
                </c:pt>
                <c:pt idx="3087">
                  <c:v>9.7530000000000001</c:v>
                </c:pt>
                <c:pt idx="3088">
                  <c:v>9.7490000000000006</c:v>
                </c:pt>
                <c:pt idx="3089">
                  <c:v>9.7539999999999996</c:v>
                </c:pt>
                <c:pt idx="3090">
                  <c:v>9.7550000000000008</c:v>
                </c:pt>
                <c:pt idx="3091">
                  <c:v>9.7609999999999992</c:v>
                </c:pt>
                <c:pt idx="3092">
                  <c:v>9.7629999999999999</c:v>
                </c:pt>
                <c:pt idx="3093">
                  <c:v>9.7639999999999993</c:v>
                </c:pt>
                <c:pt idx="3094">
                  <c:v>9.766</c:v>
                </c:pt>
                <c:pt idx="3095">
                  <c:v>9.77</c:v>
                </c:pt>
                <c:pt idx="3096">
                  <c:v>9.7780000000000005</c:v>
                </c:pt>
                <c:pt idx="3097">
                  <c:v>9.7620000000000005</c:v>
                </c:pt>
                <c:pt idx="3098">
                  <c:v>9.7609999999999992</c:v>
                </c:pt>
                <c:pt idx="3099">
                  <c:v>9.7629999999999999</c:v>
                </c:pt>
                <c:pt idx="3100">
                  <c:v>9.7620000000000005</c:v>
                </c:pt>
                <c:pt idx="3101">
                  <c:v>9.7620000000000005</c:v>
                </c:pt>
                <c:pt idx="3102">
                  <c:v>9.7759999999999998</c:v>
                </c:pt>
                <c:pt idx="3103">
                  <c:v>9.7799999999999994</c:v>
                </c:pt>
                <c:pt idx="3104">
                  <c:v>9.7739999999999991</c:v>
                </c:pt>
                <c:pt idx="3105">
                  <c:v>9.7750000000000004</c:v>
                </c:pt>
                <c:pt idx="3106">
                  <c:v>9.7669999999999995</c:v>
                </c:pt>
                <c:pt idx="3107">
                  <c:v>9.766</c:v>
                </c:pt>
                <c:pt idx="3108">
                  <c:v>9.7639999999999993</c:v>
                </c:pt>
                <c:pt idx="3109">
                  <c:v>9.7560000000000002</c:v>
                </c:pt>
                <c:pt idx="3110">
                  <c:v>9.7609999999999992</c:v>
                </c:pt>
                <c:pt idx="3111">
                  <c:v>9.7639999999999993</c:v>
                </c:pt>
                <c:pt idx="3112">
                  <c:v>9.7620000000000005</c:v>
                </c:pt>
                <c:pt idx="3113">
                  <c:v>9.766</c:v>
                </c:pt>
                <c:pt idx="3114">
                  <c:v>9.76</c:v>
                </c:pt>
                <c:pt idx="3115">
                  <c:v>9.7530000000000001</c:v>
                </c:pt>
                <c:pt idx="3116">
                  <c:v>9.7409999999999997</c:v>
                </c:pt>
                <c:pt idx="3117">
                  <c:v>9.74</c:v>
                </c:pt>
                <c:pt idx="3118">
                  <c:v>9.7360000000000007</c:v>
                </c:pt>
                <c:pt idx="3119">
                  <c:v>9.7349999999999994</c:v>
                </c:pt>
                <c:pt idx="3120">
                  <c:v>9.734</c:v>
                </c:pt>
                <c:pt idx="3121">
                  <c:v>9.7379999999999995</c:v>
                </c:pt>
                <c:pt idx="3122">
                  <c:v>9.7349999999999994</c:v>
                </c:pt>
                <c:pt idx="3123">
                  <c:v>9.7379999999999995</c:v>
                </c:pt>
                <c:pt idx="3124">
                  <c:v>9.7390000000000008</c:v>
                </c:pt>
                <c:pt idx="3125">
                  <c:v>9.7449999999999992</c:v>
                </c:pt>
                <c:pt idx="3126">
                  <c:v>9.7409999999999997</c:v>
                </c:pt>
                <c:pt idx="3127">
                  <c:v>9.734</c:v>
                </c:pt>
                <c:pt idx="3128">
                  <c:v>9.734</c:v>
                </c:pt>
                <c:pt idx="3129">
                  <c:v>9.7319999999999993</c:v>
                </c:pt>
                <c:pt idx="3130">
                  <c:v>9.73</c:v>
                </c:pt>
                <c:pt idx="3131">
                  <c:v>9.7330000000000005</c:v>
                </c:pt>
                <c:pt idx="3132">
                  <c:v>9.7260000000000009</c:v>
                </c:pt>
                <c:pt idx="3133">
                  <c:v>9.7289999999999992</c:v>
                </c:pt>
                <c:pt idx="3134">
                  <c:v>9.7309999999999999</c:v>
                </c:pt>
                <c:pt idx="3135">
                  <c:v>9.734</c:v>
                </c:pt>
                <c:pt idx="3136">
                  <c:v>9.7260000000000009</c:v>
                </c:pt>
                <c:pt idx="3137">
                  <c:v>9.7319999999999993</c:v>
                </c:pt>
                <c:pt idx="3138">
                  <c:v>9.7279999999999998</c:v>
                </c:pt>
                <c:pt idx="3139">
                  <c:v>9.7289999999999992</c:v>
                </c:pt>
                <c:pt idx="3140">
                  <c:v>9.7260000000000009</c:v>
                </c:pt>
                <c:pt idx="3141">
                  <c:v>9.6861999999999995</c:v>
                </c:pt>
                <c:pt idx="3142">
                  <c:v>9.7028999999999996</c:v>
                </c:pt>
                <c:pt idx="3143">
                  <c:v>9.7007999999999992</c:v>
                </c:pt>
                <c:pt idx="3144">
                  <c:v>9.7094000000000005</c:v>
                </c:pt>
                <c:pt idx="3145">
                  <c:v>9.7017000000000007</c:v>
                </c:pt>
                <c:pt idx="3146">
                  <c:v>9.6936</c:v>
                </c:pt>
                <c:pt idx="3147">
                  <c:v>9.6928999999999998</c:v>
                </c:pt>
                <c:pt idx="3148">
                  <c:v>9.6905000000000001</c:v>
                </c:pt>
                <c:pt idx="3149">
                  <c:v>9.6989999999999998</c:v>
                </c:pt>
                <c:pt idx="3150">
                  <c:v>9.7037999999999993</c:v>
                </c:pt>
                <c:pt idx="3151">
                  <c:v>9.7204999999999995</c:v>
                </c:pt>
                <c:pt idx="3152">
                  <c:v>9.6989999999999998</c:v>
                </c:pt>
                <c:pt idx="3153">
                  <c:v>9.7361000000000004</c:v>
                </c:pt>
                <c:pt idx="3154">
                  <c:v>9.75</c:v>
                </c:pt>
                <c:pt idx="3155">
                  <c:v>9.7880000000000003</c:v>
                </c:pt>
                <c:pt idx="3156">
                  <c:v>9.7506000000000004</c:v>
                </c:pt>
                <c:pt idx="3157">
                  <c:v>9.7390000000000008</c:v>
                </c:pt>
                <c:pt idx="3158">
                  <c:v>9.7506000000000004</c:v>
                </c:pt>
                <c:pt idx="3159">
                  <c:v>9.7393000000000001</c:v>
                </c:pt>
                <c:pt idx="3160">
                  <c:v>9.7376000000000005</c:v>
                </c:pt>
                <c:pt idx="3161">
                  <c:v>9.7258999999999993</c:v>
                </c:pt>
                <c:pt idx="3162">
                  <c:v>9.7509999999999994</c:v>
                </c:pt>
                <c:pt idx="3163">
                  <c:v>9.7316000000000003</c:v>
                </c:pt>
                <c:pt idx="3164">
                  <c:v>9.7446000000000002</c:v>
                </c:pt>
                <c:pt idx="3165">
                  <c:v>9.7334999999999994</c:v>
                </c:pt>
                <c:pt idx="3166">
                  <c:v>9.7401999999999997</c:v>
                </c:pt>
                <c:pt idx="3167">
                  <c:v>9.7469999999999999</c:v>
                </c:pt>
                <c:pt idx="3168">
                  <c:v>9.7411999999999992</c:v>
                </c:pt>
                <c:pt idx="3169">
                  <c:v>9.7401</c:v>
                </c:pt>
                <c:pt idx="3170">
                  <c:v>9.7280999999999995</c:v>
                </c:pt>
                <c:pt idx="3171">
                  <c:v>9.7454999999999998</c:v>
                </c:pt>
                <c:pt idx="3172">
                  <c:v>9.7606999999999999</c:v>
                </c:pt>
                <c:pt idx="3173">
                  <c:v>9.7490000000000006</c:v>
                </c:pt>
                <c:pt idx="3174">
                  <c:v>9.7439999999999998</c:v>
                </c:pt>
                <c:pt idx="3175">
                  <c:v>9.7530000000000001</c:v>
                </c:pt>
                <c:pt idx="3176">
                  <c:v>9.7509999999999994</c:v>
                </c:pt>
                <c:pt idx="3177">
                  <c:v>9.766</c:v>
                </c:pt>
                <c:pt idx="3178">
                  <c:v>9.7509999999999994</c:v>
                </c:pt>
                <c:pt idx="3179">
                  <c:v>9.75</c:v>
                </c:pt>
                <c:pt idx="3180">
                  <c:v>9.74</c:v>
                </c:pt>
                <c:pt idx="3181">
                  <c:v>9.7439999999999998</c:v>
                </c:pt>
                <c:pt idx="3182">
                  <c:v>9.7469999999999999</c:v>
                </c:pt>
                <c:pt idx="3183">
                  <c:v>9.7390000000000008</c:v>
                </c:pt>
                <c:pt idx="3184">
                  <c:v>9.7449999999999992</c:v>
                </c:pt>
                <c:pt idx="3185">
                  <c:v>9.7469999999999999</c:v>
                </c:pt>
                <c:pt idx="3186">
                  <c:v>9.7439999999999998</c:v>
                </c:pt>
                <c:pt idx="3187">
                  <c:v>9.7539999999999996</c:v>
                </c:pt>
                <c:pt idx="3188">
                  <c:v>9.7479999999999993</c:v>
                </c:pt>
                <c:pt idx="3189">
                  <c:v>9.7530000000000001</c:v>
                </c:pt>
                <c:pt idx="3190">
                  <c:v>9.7509999999999994</c:v>
                </c:pt>
                <c:pt idx="3191">
                  <c:v>9.7539999999999996</c:v>
                </c:pt>
                <c:pt idx="3192">
                  <c:v>9.7620000000000005</c:v>
                </c:pt>
                <c:pt idx="3193">
                  <c:v>9.7579999999999991</c:v>
                </c:pt>
                <c:pt idx="3194">
                  <c:v>9.7609999999999992</c:v>
                </c:pt>
                <c:pt idx="3195">
                  <c:v>9.76</c:v>
                </c:pt>
                <c:pt idx="3196">
                  <c:v>9.7710000000000008</c:v>
                </c:pt>
                <c:pt idx="3197">
                  <c:v>9.7710000000000008</c:v>
                </c:pt>
                <c:pt idx="3198">
                  <c:v>9.7710000000000008</c:v>
                </c:pt>
                <c:pt idx="3199">
                  <c:v>9.7629999999999999</c:v>
                </c:pt>
                <c:pt idx="3200">
                  <c:v>9.7650000000000006</c:v>
                </c:pt>
                <c:pt idx="3201">
                  <c:v>9.4410000000000007</c:v>
                </c:pt>
                <c:pt idx="3202">
                  <c:v>9.5540000000000003</c:v>
                </c:pt>
                <c:pt idx="3203">
                  <c:v>9.8030000000000008</c:v>
                </c:pt>
                <c:pt idx="3204">
                  <c:v>9.7590000000000003</c:v>
                </c:pt>
                <c:pt idx="3205">
                  <c:v>9.76</c:v>
                </c:pt>
                <c:pt idx="3206">
                  <c:v>9.7690000000000001</c:v>
                </c:pt>
                <c:pt idx="3207">
                  <c:v>9.8000000000000007</c:v>
                </c:pt>
                <c:pt idx="3208">
                  <c:v>9.766</c:v>
                </c:pt>
                <c:pt idx="3209">
                  <c:v>9.7590000000000003</c:v>
                </c:pt>
                <c:pt idx="3210">
                  <c:v>9.7669999999999995</c:v>
                </c:pt>
                <c:pt idx="3211">
                  <c:v>9.8260000000000005</c:v>
                </c:pt>
                <c:pt idx="3212">
                  <c:v>9.7680000000000007</c:v>
                </c:pt>
                <c:pt idx="3213">
                  <c:v>9.7729999999999997</c:v>
                </c:pt>
                <c:pt idx="3214">
                  <c:v>9.7710000000000008</c:v>
                </c:pt>
                <c:pt idx="3215">
                  <c:v>9.8249999999999993</c:v>
                </c:pt>
                <c:pt idx="3216">
                  <c:v>9.7569999999999997</c:v>
                </c:pt>
                <c:pt idx="3217">
                  <c:v>9.76</c:v>
                </c:pt>
                <c:pt idx="3218">
                  <c:v>9.8309999999999995</c:v>
                </c:pt>
                <c:pt idx="3219">
                  <c:v>9.7579999999999991</c:v>
                </c:pt>
                <c:pt idx="3220">
                  <c:v>9.7609999999999992</c:v>
                </c:pt>
                <c:pt idx="3221">
                  <c:v>9.766</c:v>
                </c:pt>
                <c:pt idx="3222">
                  <c:v>9.798</c:v>
                </c:pt>
                <c:pt idx="3223">
                  <c:v>9.7609999999999992</c:v>
                </c:pt>
                <c:pt idx="3224">
                  <c:v>9.7639999999999993</c:v>
                </c:pt>
                <c:pt idx="3225">
                  <c:v>9.8089999999999993</c:v>
                </c:pt>
                <c:pt idx="3226">
                  <c:v>9.7539999999999996</c:v>
                </c:pt>
                <c:pt idx="3227">
                  <c:v>9.7550000000000008</c:v>
                </c:pt>
                <c:pt idx="3228">
                  <c:v>9.7469999999999999</c:v>
                </c:pt>
                <c:pt idx="3229">
                  <c:v>9.8179999999999996</c:v>
                </c:pt>
                <c:pt idx="3230">
                  <c:v>9.7620000000000005</c:v>
                </c:pt>
                <c:pt idx="3231">
                  <c:v>9.75</c:v>
                </c:pt>
                <c:pt idx="3232">
                  <c:v>9.8290000000000006</c:v>
                </c:pt>
                <c:pt idx="3233">
                  <c:v>9.76</c:v>
                </c:pt>
                <c:pt idx="3234">
                  <c:v>9.7509999999999994</c:v>
                </c:pt>
                <c:pt idx="3235">
                  <c:v>9.7530000000000001</c:v>
                </c:pt>
                <c:pt idx="3236">
                  <c:v>9.8369999999999997</c:v>
                </c:pt>
                <c:pt idx="3237">
                  <c:v>9.76</c:v>
                </c:pt>
                <c:pt idx="3238">
                  <c:v>9.7620000000000005</c:v>
                </c:pt>
                <c:pt idx="3239">
                  <c:v>9.8390000000000004</c:v>
                </c:pt>
                <c:pt idx="3240">
                  <c:v>9.7639999999999993</c:v>
                </c:pt>
                <c:pt idx="3241">
                  <c:v>9.7639999999999993</c:v>
                </c:pt>
                <c:pt idx="3242">
                  <c:v>9.7639999999999993</c:v>
                </c:pt>
                <c:pt idx="3243">
                  <c:v>9.7940000000000005</c:v>
                </c:pt>
                <c:pt idx="3244">
                  <c:v>9.7509999999999994</c:v>
                </c:pt>
                <c:pt idx="3245">
                  <c:v>9.7430000000000003</c:v>
                </c:pt>
                <c:pt idx="3246">
                  <c:v>9.8219999999999992</c:v>
                </c:pt>
                <c:pt idx="3247">
                  <c:v>9.7639999999999993</c:v>
                </c:pt>
                <c:pt idx="3248">
                  <c:v>9.7569999999999997</c:v>
                </c:pt>
                <c:pt idx="3249">
                  <c:v>9.7550000000000008</c:v>
                </c:pt>
                <c:pt idx="3250">
                  <c:v>9.8049999999999997</c:v>
                </c:pt>
                <c:pt idx="3251">
                  <c:v>9.7550000000000008</c:v>
                </c:pt>
                <c:pt idx="3252">
                  <c:v>9.7509999999999994</c:v>
                </c:pt>
                <c:pt idx="3253">
                  <c:v>9.8140000000000001</c:v>
                </c:pt>
                <c:pt idx="3254">
                  <c:v>9.7449999999999992</c:v>
                </c:pt>
                <c:pt idx="3255">
                  <c:v>9.75</c:v>
                </c:pt>
                <c:pt idx="3256">
                  <c:v>9.7460000000000004</c:v>
                </c:pt>
                <c:pt idx="3257">
                  <c:v>9.8469999999999995</c:v>
                </c:pt>
                <c:pt idx="3258">
                  <c:v>9.7490000000000006</c:v>
                </c:pt>
                <c:pt idx="3259">
                  <c:v>9.7479999999999993</c:v>
                </c:pt>
                <c:pt idx="3260">
                  <c:v>9.8030000000000008</c:v>
                </c:pt>
                <c:pt idx="3261">
                  <c:v>9.7430000000000003</c:v>
                </c:pt>
                <c:pt idx="3262">
                  <c:v>9.7469999999999999</c:v>
                </c:pt>
                <c:pt idx="3263">
                  <c:v>9.7379999999999995</c:v>
                </c:pt>
                <c:pt idx="3264">
                  <c:v>9.7680000000000007</c:v>
                </c:pt>
                <c:pt idx="3265">
                  <c:v>9.7439999999999998</c:v>
                </c:pt>
                <c:pt idx="3266">
                  <c:v>9.7379999999999995</c:v>
                </c:pt>
                <c:pt idx="3267">
                  <c:v>9.8109999999999999</c:v>
                </c:pt>
                <c:pt idx="3268">
                  <c:v>9.7460000000000004</c:v>
                </c:pt>
                <c:pt idx="3269">
                  <c:v>9.7409999999999997</c:v>
                </c:pt>
                <c:pt idx="3270">
                  <c:v>9.7420000000000009</c:v>
                </c:pt>
                <c:pt idx="3271">
                  <c:v>9.8019999999999996</c:v>
                </c:pt>
                <c:pt idx="3272">
                  <c:v>9.7460000000000004</c:v>
                </c:pt>
                <c:pt idx="3273">
                  <c:v>9.7390000000000008</c:v>
                </c:pt>
                <c:pt idx="3274">
                  <c:v>9.7850000000000001</c:v>
                </c:pt>
                <c:pt idx="3275">
                  <c:v>9.7420000000000009</c:v>
                </c:pt>
                <c:pt idx="3276">
                  <c:v>9.7439999999999998</c:v>
                </c:pt>
                <c:pt idx="3277">
                  <c:v>9.7439999999999998</c:v>
                </c:pt>
                <c:pt idx="3278">
                  <c:v>9.8019999999999996</c:v>
                </c:pt>
                <c:pt idx="3279">
                  <c:v>9.7449999999999992</c:v>
                </c:pt>
                <c:pt idx="3280">
                  <c:v>9.7360000000000007</c:v>
                </c:pt>
                <c:pt idx="3281">
                  <c:v>9.7949999999999999</c:v>
                </c:pt>
                <c:pt idx="3282">
                  <c:v>9.7460000000000004</c:v>
                </c:pt>
                <c:pt idx="3283">
                  <c:v>9.7490000000000006</c:v>
                </c:pt>
                <c:pt idx="3284">
                  <c:v>9.7449999999999992</c:v>
                </c:pt>
                <c:pt idx="3285">
                  <c:v>9.7750000000000004</c:v>
                </c:pt>
                <c:pt idx="3286">
                  <c:v>9.7460000000000004</c:v>
                </c:pt>
                <c:pt idx="3287">
                  <c:v>9.7370000000000001</c:v>
                </c:pt>
                <c:pt idx="3288">
                  <c:v>9.7850000000000001</c:v>
                </c:pt>
                <c:pt idx="3289">
                  <c:v>9.7409999999999997</c:v>
                </c:pt>
                <c:pt idx="3290">
                  <c:v>9.73</c:v>
                </c:pt>
                <c:pt idx="3291">
                  <c:v>9.7349999999999994</c:v>
                </c:pt>
                <c:pt idx="3292">
                  <c:v>9.8040000000000003</c:v>
                </c:pt>
                <c:pt idx="3293">
                  <c:v>9.734</c:v>
                </c:pt>
                <c:pt idx="3294">
                  <c:v>9.7279999999999998</c:v>
                </c:pt>
                <c:pt idx="3295">
                  <c:v>9.8019999999999996</c:v>
                </c:pt>
                <c:pt idx="3296">
                  <c:v>9.7490000000000006</c:v>
                </c:pt>
                <c:pt idx="3297">
                  <c:v>9.7289999999999992</c:v>
                </c:pt>
                <c:pt idx="3298">
                  <c:v>9.7409999999999997</c:v>
                </c:pt>
                <c:pt idx="3299">
                  <c:v>9.8219999999999992</c:v>
                </c:pt>
                <c:pt idx="3300">
                  <c:v>9.7309999999999999</c:v>
                </c:pt>
                <c:pt idx="3301">
                  <c:v>9.7409999999999997</c:v>
                </c:pt>
                <c:pt idx="3302">
                  <c:v>9.81</c:v>
                </c:pt>
                <c:pt idx="3303">
                  <c:v>9.7379999999999995</c:v>
                </c:pt>
                <c:pt idx="3304">
                  <c:v>9.7469999999999999</c:v>
                </c:pt>
                <c:pt idx="3305">
                  <c:v>9.7469999999999999</c:v>
                </c:pt>
                <c:pt idx="3306">
                  <c:v>9.8170000000000002</c:v>
                </c:pt>
                <c:pt idx="3307">
                  <c:v>9.75</c:v>
                </c:pt>
                <c:pt idx="3308">
                  <c:v>9.7420000000000009</c:v>
                </c:pt>
                <c:pt idx="3309">
                  <c:v>9.7970000000000006</c:v>
                </c:pt>
                <c:pt idx="3310">
                  <c:v>9.7530000000000001</c:v>
                </c:pt>
                <c:pt idx="3311">
                  <c:v>9.7270000000000003</c:v>
                </c:pt>
                <c:pt idx="3312">
                  <c:v>9.7409999999999997</c:v>
                </c:pt>
                <c:pt idx="3313">
                  <c:v>9.8079999999999998</c:v>
                </c:pt>
                <c:pt idx="3314">
                  <c:v>9.7409999999999997</c:v>
                </c:pt>
                <c:pt idx="3315">
                  <c:v>9.7430000000000003</c:v>
                </c:pt>
                <c:pt idx="3316">
                  <c:v>9.798</c:v>
                </c:pt>
                <c:pt idx="3317">
                  <c:v>9.7439999999999998</c:v>
                </c:pt>
                <c:pt idx="3318">
                  <c:v>9.7460000000000004</c:v>
                </c:pt>
                <c:pt idx="3319">
                  <c:v>9.7390000000000008</c:v>
                </c:pt>
                <c:pt idx="3320">
                  <c:v>9.7989999999999995</c:v>
                </c:pt>
                <c:pt idx="3321">
                  <c:v>9.7379999999999995</c:v>
                </c:pt>
                <c:pt idx="3322">
                  <c:v>9.7409999999999997</c:v>
                </c:pt>
                <c:pt idx="3323">
                  <c:v>9.7859999999999996</c:v>
                </c:pt>
                <c:pt idx="3324">
                  <c:v>9.7390000000000008</c:v>
                </c:pt>
                <c:pt idx="3325">
                  <c:v>9.7379999999999995</c:v>
                </c:pt>
                <c:pt idx="3326">
                  <c:v>9.74</c:v>
                </c:pt>
                <c:pt idx="3327">
                  <c:v>9.8079999999999998</c:v>
                </c:pt>
                <c:pt idx="3328">
                  <c:v>9.7409999999999997</c:v>
                </c:pt>
                <c:pt idx="3329">
                  <c:v>9.7409999999999997</c:v>
                </c:pt>
                <c:pt idx="3330">
                  <c:v>9.7929999999999993</c:v>
                </c:pt>
                <c:pt idx="3331">
                  <c:v>9.7430000000000003</c:v>
                </c:pt>
                <c:pt idx="3332">
                  <c:v>9.7409999999999997</c:v>
                </c:pt>
                <c:pt idx="3333">
                  <c:v>9.7319999999999993</c:v>
                </c:pt>
                <c:pt idx="3334">
                  <c:v>9.798</c:v>
                </c:pt>
                <c:pt idx="3335">
                  <c:v>9.7330000000000005</c:v>
                </c:pt>
                <c:pt idx="3336">
                  <c:v>9.7379999999999995</c:v>
                </c:pt>
                <c:pt idx="3337">
                  <c:v>9.8019999999999996</c:v>
                </c:pt>
                <c:pt idx="3338">
                  <c:v>9.7330000000000005</c:v>
                </c:pt>
                <c:pt idx="3339">
                  <c:v>9.7360000000000007</c:v>
                </c:pt>
                <c:pt idx="3340">
                  <c:v>9.7309999999999999</c:v>
                </c:pt>
                <c:pt idx="3341">
                  <c:v>9.7989999999999995</c:v>
                </c:pt>
                <c:pt idx="3342">
                  <c:v>9.7390000000000008</c:v>
                </c:pt>
                <c:pt idx="3343">
                  <c:v>9.7210000000000001</c:v>
                </c:pt>
                <c:pt idx="3344">
                  <c:v>9.7859999999999996</c:v>
                </c:pt>
                <c:pt idx="3345">
                  <c:v>9.7219999999999995</c:v>
                </c:pt>
                <c:pt idx="3346">
                  <c:v>9.7289999999999992</c:v>
                </c:pt>
                <c:pt idx="3347">
                  <c:v>9.7189999999999994</c:v>
                </c:pt>
                <c:pt idx="3348">
                  <c:v>9.7260000000000009</c:v>
                </c:pt>
                <c:pt idx="3349">
                  <c:v>9.7219999999999995</c:v>
                </c:pt>
                <c:pt idx="3350">
                  <c:v>9.7119999999999997</c:v>
                </c:pt>
                <c:pt idx="3351">
                  <c:v>9.7170000000000005</c:v>
                </c:pt>
                <c:pt idx="3352">
                  <c:v>9.7170000000000005</c:v>
                </c:pt>
                <c:pt idx="3353">
                  <c:v>9.7279999999999998</c:v>
                </c:pt>
                <c:pt idx="3354">
                  <c:v>9.7240000000000002</c:v>
                </c:pt>
                <c:pt idx="3355">
                  <c:v>9.7200000000000006</c:v>
                </c:pt>
                <c:pt idx="3356">
                  <c:v>9.7189999999999994</c:v>
                </c:pt>
                <c:pt idx="3357">
                  <c:v>9.7230000000000008</c:v>
                </c:pt>
                <c:pt idx="3358">
                  <c:v>9.7129999999999992</c:v>
                </c:pt>
                <c:pt idx="3359">
                  <c:v>9.7149999999999999</c:v>
                </c:pt>
                <c:pt idx="3360">
                  <c:v>9.7089999999999996</c:v>
                </c:pt>
                <c:pt idx="3361">
                  <c:v>9.7089999999999996</c:v>
                </c:pt>
                <c:pt idx="3362">
                  <c:v>9.7010000000000005</c:v>
                </c:pt>
                <c:pt idx="3363">
                  <c:v>9.7089999999999996</c:v>
                </c:pt>
                <c:pt idx="3364">
                  <c:v>9.7089999999999996</c:v>
                </c:pt>
                <c:pt idx="3365">
                  <c:v>9.7050000000000001</c:v>
                </c:pt>
                <c:pt idx="3366">
                  <c:v>9.7129999999999992</c:v>
                </c:pt>
                <c:pt idx="3367">
                  <c:v>9.7170000000000005</c:v>
                </c:pt>
                <c:pt idx="3368">
                  <c:v>9.7110000000000003</c:v>
                </c:pt>
                <c:pt idx="3369">
                  <c:v>9.7050000000000001</c:v>
                </c:pt>
                <c:pt idx="3370">
                  <c:v>9.7100000000000009</c:v>
                </c:pt>
                <c:pt idx="3371">
                  <c:v>9.7040000000000006</c:v>
                </c:pt>
                <c:pt idx="3372">
                  <c:v>9.7110000000000003</c:v>
                </c:pt>
                <c:pt idx="3373">
                  <c:v>9.7080000000000002</c:v>
                </c:pt>
                <c:pt idx="3374">
                  <c:v>9.7100000000000009</c:v>
                </c:pt>
                <c:pt idx="3375">
                  <c:v>9.7089999999999996</c:v>
                </c:pt>
                <c:pt idx="3376">
                  <c:v>9.6999999999999993</c:v>
                </c:pt>
                <c:pt idx="3377">
                  <c:v>9.6940000000000008</c:v>
                </c:pt>
                <c:pt idx="3378">
                  <c:v>9.7029999999999994</c:v>
                </c:pt>
                <c:pt idx="3379">
                  <c:v>9.6929999999999996</c:v>
                </c:pt>
                <c:pt idx="3380">
                  <c:v>9.7040000000000006</c:v>
                </c:pt>
                <c:pt idx="3381">
                  <c:v>9.7059999999999995</c:v>
                </c:pt>
                <c:pt idx="3382">
                  <c:v>9.6940000000000008</c:v>
                </c:pt>
                <c:pt idx="3383">
                  <c:v>9.6980000000000004</c:v>
                </c:pt>
                <c:pt idx="3384">
                  <c:v>9.6910000000000007</c:v>
                </c:pt>
                <c:pt idx="3385">
                  <c:v>9.6910000000000007</c:v>
                </c:pt>
                <c:pt idx="3386">
                  <c:v>9.6959999999999997</c:v>
                </c:pt>
                <c:pt idx="3387">
                  <c:v>9.6890000000000001</c:v>
                </c:pt>
                <c:pt idx="3388">
                  <c:v>9.69</c:v>
                </c:pt>
                <c:pt idx="3389">
                  <c:v>9.6969999999999992</c:v>
                </c:pt>
                <c:pt idx="3390">
                  <c:v>9.6880000000000006</c:v>
                </c:pt>
                <c:pt idx="3391">
                  <c:v>9.6910000000000007</c:v>
                </c:pt>
                <c:pt idx="3392">
                  <c:v>9.6859999999999999</c:v>
                </c:pt>
                <c:pt idx="3393">
                  <c:v>9.6850000000000005</c:v>
                </c:pt>
                <c:pt idx="3394">
                  <c:v>9.6790000000000003</c:v>
                </c:pt>
                <c:pt idx="3395">
                  <c:v>9.6859999999999999</c:v>
                </c:pt>
                <c:pt idx="3396">
                  <c:v>9.6850000000000005</c:v>
                </c:pt>
                <c:pt idx="3397">
                  <c:v>9.6910000000000007</c:v>
                </c:pt>
                <c:pt idx="3398">
                  <c:v>9.6880000000000006</c:v>
                </c:pt>
                <c:pt idx="3399">
                  <c:v>9.6869999999999994</c:v>
                </c:pt>
                <c:pt idx="3400">
                  <c:v>9.6890000000000001</c:v>
                </c:pt>
                <c:pt idx="3401">
                  <c:v>9.6869999999999994</c:v>
                </c:pt>
                <c:pt idx="3402">
                  <c:v>9.6850000000000005</c:v>
                </c:pt>
                <c:pt idx="3403">
                  <c:v>9.6969999999999992</c:v>
                </c:pt>
                <c:pt idx="3404">
                  <c:v>9.6950000000000003</c:v>
                </c:pt>
                <c:pt idx="3405">
                  <c:v>9.6809999999999992</c:v>
                </c:pt>
                <c:pt idx="3406">
                  <c:v>9.6989999999999998</c:v>
                </c:pt>
                <c:pt idx="3407">
                  <c:v>9.6820000000000004</c:v>
                </c:pt>
                <c:pt idx="3408">
                  <c:v>9.6869999999999994</c:v>
                </c:pt>
                <c:pt idx="3409">
                  <c:v>9.6959999999999997</c:v>
                </c:pt>
                <c:pt idx="3410">
                  <c:v>9.6880000000000006</c:v>
                </c:pt>
                <c:pt idx="3411">
                  <c:v>9.6969999999999992</c:v>
                </c:pt>
                <c:pt idx="3412">
                  <c:v>9.6910000000000007</c:v>
                </c:pt>
                <c:pt idx="3413">
                  <c:v>9.6910000000000007</c:v>
                </c:pt>
                <c:pt idx="3414">
                  <c:v>9.6920000000000002</c:v>
                </c:pt>
                <c:pt idx="3415">
                  <c:v>9.6850000000000005</c:v>
                </c:pt>
                <c:pt idx="3416">
                  <c:v>9.6920000000000002</c:v>
                </c:pt>
                <c:pt idx="3417">
                  <c:v>9.6940000000000008</c:v>
                </c:pt>
                <c:pt idx="3418">
                  <c:v>9.6929999999999996</c:v>
                </c:pt>
                <c:pt idx="3419">
                  <c:v>9.6999999999999993</c:v>
                </c:pt>
                <c:pt idx="3420">
                  <c:v>9.6980000000000004</c:v>
                </c:pt>
                <c:pt idx="3421">
                  <c:v>9.69</c:v>
                </c:pt>
                <c:pt idx="3422">
                  <c:v>9.6859999999999999</c:v>
                </c:pt>
                <c:pt idx="3423">
                  <c:v>9.6850000000000005</c:v>
                </c:pt>
                <c:pt idx="3424">
                  <c:v>9.6890000000000001</c:v>
                </c:pt>
                <c:pt idx="3425">
                  <c:v>9.68</c:v>
                </c:pt>
                <c:pt idx="3426">
                  <c:v>9.6829999999999998</c:v>
                </c:pt>
                <c:pt idx="3427">
                  <c:v>9.6829999999999998</c:v>
                </c:pt>
                <c:pt idx="3428">
                  <c:v>9.6850000000000005</c:v>
                </c:pt>
                <c:pt idx="3429">
                  <c:v>9.6750000000000007</c:v>
                </c:pt>
                <c:pt idx="3430">
                  <c:v>9.6820000000000004</c:v>
                </c:pt>
                <c:pt idx="3431">
                  <c:v>9.6859999999999999</c:v>
                </c:pt>
                <c:pt idx="3432">
                  <c:v>9.69</c:v>
                </c:pt>
                <c:pt idx="3433">
                  <c:v>9.6809999999999992</c:v>
                </c:pt>
                <c:pt idx="3434">
                  <c:v>9.6850000000000005</c:v>
                </c:pt>
                <c:pt idx="3435">
                  <c:v>9.6829999999999998</c:v>
                </c:pt>
                <c:pt idx="3436">
                  <c:v>9.6890000000000001</c:v>
                </c:pt>
                <c:pt idx="3437">
                  <c:v>9.6969999999999992</c:v>
                </c:pt>
                <c:pt idx="3438">
                  <c:v>9.6820000000000004</c:v>
                </c:pt>
                <c:pt idx="3439">
                  <c:v>9.69</c:v>
                </c:pt>
                <c:pt idx="3440">
                  <c:v>9.6869999999999994</c:v>
                </c:pt>
                <c:pt idx="3441">
                  <c:v>9.6820000000000004</c:v>
                </c:pt>
                <c:pt idx="3442">
                  <c:v>9.6920000000000002</c:v>
                </c:pt>
                <c:pt idx="3443">
                  <c:v>9.6869999999999994</c:v>
                </c:pt>
                <c:pt idx="3444">
                  <c:v>9.6859999999999999</c:v>
                </c:pt>
                <c:pt idx="3445">
                  <c:v>9.6859999999999999</c:v>
                </c:pt>
                <c:pt idx="3446">
                  <c:v>9.6929999999999996</c:v>
                </c:pt>
                <c:pt idx="3447">
                  <c:v>9.6839999999999993</c:v>
                </c:pt>
                <c:pt idx="3448">
                  <c:v>9.6850000000000005</c:v>
                </c:pt>
                <c:pt idx="3449">
                  <c:v>9.68</c:v>
                </c:pt>
                <c:pt idx="3450">
                  <c:v>9.6850000000000005</c:v>
                </c:pt>
                <c:pt idx="3451">
                  <c:v>9.68</c:v>
                </c:pt>
                <c:pt idx="3452">
                  <c:v>9.6940000000000008</c:v>
                </c:pt>
                <c:pt idx="3453">
                  <c:v>9.6869999999999994</c:v>
                </c:pt>
                <c:pt idx="3454">
                  <c:v>9.6839999999999993</c:v>
                </c:pt>
                <c:pt idx="3455">
                  <c:v>9.68</c:v>
                </c:pt>
                <c:pt idx="3456">
                  <c:v>9.6790000000000003</c:v>
                </c:pt>
                <c:pt idx="3457">
                  <c:v>9.6829999999999998</c:v>
                </c:pt>
                <c:pt idx="3458">
                  <c:v>9.6769999999999996</c:v>
                </c:pt>
                <c:pt idx="3459">
                  <c:v>9.6750000000000007</c:v>
                </c:pt>
                <c:pt idx="3460">
                  <c:v>9.6739999999999995</c:v>
                </c:pt>
                <c:pt idx="3461">
                  <c:v>9.6750000000000007</c:v>
                </c:pt>
                <c:pt idx="3462">
                  <c:v>9.67</c:v>
                </c:pt>
                <c:pt idx="3463">
                  <c:v>9.6760000000000002</c:v>
                </c:pt>
                <c:pt idx="3464">
                  <c:v>9.67</c:v>
                </c:pt>
                <c:pt idx="3465">
                  <c:v>9.6780000000000008</c:v>
                </c:pt>
                <c:pt idx="3466">
                  <c:v>9.6769999999999996</c:v>
                </c:pt>
                <c:pt idx="3467">
                  <c:v>9.6739999999999995</c:v>
                </c:pt>
                <c:pt idx="3468">
                  <c:v>9.6769999999999996</c:v>
                </c:pt>
                <c:pt idx="3469">
                  <c:v>9.6829999999999998</c:v>
                </c:pt>
                <c:pt idx="3470">
                  <c:v>9.6760000000000002</c:v>
                </c:pt>
                <c:pt idx="3471">
                  <c:v>9.6780000000000008</c:v>
                </c:pt>
                <c:pt idx="3472">
                  <c:v>9.6790000000000003</c:v>
                </c:pt>
                <c:pt idx="3473">
                  <c:v>9.6739999999999995</c:v>
                </c:pt>
                <c:pt idx="3474">
                  <c:v>9.6639999999999997</c:v>
                </c:pt>
                <c:pt idx="3475">
                  <c:v>9.6669999999999998</c:v>
                </c:pt>
                <c:pt idx="3476">
                  <c:v>9.6669999999999998</c:v>
                </c:pt>
                <c:pt idx="3477">
                  <c:v>9.6630000000000003</c:v>
                </c:pt>
                <c:pt idx="3478">
                  <c:v>9.6660000000000004</c:v>
                </c:pt>
                <c:pt idx="3479">
                  <c:v>9.6690000000000005</c:v>
                </c:pt>
                <c:pt idx="3480">
                  <c:v>9.6720000000000006</c:v>
                </c:pt>
                <c:pt idx="3481">
                  <c:v>9.6709999999999994</c:v>
                </c:pt>
                <c:pt idx="3482">
                  <c:v>9.6690000000000005</c:v>
                </c:pt>
                <c:pt idx="3483">
                  <c:v>9.6809999999999992</c:v>
                </c:pt>
                <c:pt idx="3484">
                  <c:v>9.67</c:v>
                </c:pt>
                <c:pt idx="3485">
                  <c:v>9.67</c:v>
                </c:pt>
                <c:pt idx="3486">
                  <c:v>9.6720000000000006</c:v>
                </c:pt>
                <c:pt idx="3487">
                  <c:v>9.6709999999999994</c:v>
                </c:pt>
                <c:pt idx="3488">
                  <c:v>9.673</c:v>
                </c:pt>
                <c:pt idx="3489">
                  <c:v>9.67</c:v>
                </c:pt>
                <c:pt idx="3490">
                  <c:v>9.6649999999999991</c:v>
                </c:pt>
                <c:pt idx="3491">
                  <c:v>9.6679999999999993</c:v>
                </c:pt>
                <c:pt idx="3492">
                  <c:v>9.6690000000000005</c:v>
                </c:pt>
                <c:pt idx="3493">
                  <c:v>9.67</c:v>
                </c:pt>
                <c:pt idx="3494">
                  <c:v>9.6720000000000006</c:v>
                </c:pt>
                <c:pt idx="3495">
                  <c:v>9.6590000000000007</c:v>
                </c:pt>
                <c:pt idx="3496">
                  <c:v>9.673</c:v>
                </c:pt>
                <c:pt idx="3497">
                  <c:v>9.6709999999999994</c:v>
                </c:pt>
                <c:pt idx="3498">
                  <c:v>9.6780000000000008</c:v>
                </c:pt>
                <c:pt idx="3499">
                  <c:v>9.67</c:v>
                </c:pt>
                <c:pt idx="3500">
                  <c:v>9.6739999999999995</c:v>
                </c:pt>
                <c:pt idx="3501">
                  <c:v>9.6750000000000007</c:v>
                </c:pt>
                <c:pt idx="3502">
                  <c:v>9.6649999999999991</c:v>
                </c:pt>
                <c:pt idx="3503">
                  <c:v>9.66</c:v>
                </c:pt>
                <c:pt idx="3504">
                  <c:v>9.6630000000000003</c:v>
                </c:pt>
                <c:pt idx="3505">
                  <c:v>9.6660000000000004</c:v>
                </c:pt>
                <c:pt idx="3506">
                  <c:v>9.6590000000000007</c:v>
                </c:pt>
                <c:pt idx="3507">
                  <c:v>9.6609999999999996</c:v>
                </c:pt>
                <c:pt idx="3508">
                  <c:v>9.67</c:v>
                </c:pt>
                <c:pt idx="3509">
                  <c:v>9.6639999999999997</c:v>
                </c:pt>
                <c:pt idx="3510">
                  <c:v>9.6669999999999998</c:v>
                </c:pt>
                <c:pt idx="3511">
                  <c:v>9.6639999999999997</c:v>
                </c:pt>
                <c:pt idx="3512">
                  <c:v>9.673</c:v>
                </c:pt>
                <c:pt idx="3513">
                  <c:v>9.6669999999999998</c:v>
                </c:pt>
                <c:pt idx="3514">
                  <c:v>9.67</c:v>
                </c:pt>
                <c:pt idx="3515">
                  <c:v>9.6630000000000003</c:v>
                </c:pt>
                <c:pt idx="3516">
                  <c:v>9.6809999999999992</c:v>
                </c:pt>
                <c:pt idx="3517">
                  <c:v>9.673</c:v>
                </c:pt>
                <c:pt idx="3518">
                  <c:v>9.6679999999999993</c:v>
                </c:pt>
                <c:pt idx="3519">
                  <c:v>9.6669999999999998</c:v>
                </c:pt>
                <c:pt idx="3520">
                  <c:v>9.673</c:v>
                </c:pt>
                <c:pt idx="3521">
                  <c:v>9.6720000000000006</c:v>
                </c:pt>
                <c:pt idx="3522">
                  <c:v>9.6660000000000004</c:v>
                </c:pt>
                <c:pt idx="3523">
                  <c:v>9.6829999999999998</c:v>
                </c:pt>
                <c:pt idx="3524">
                  <c:v>9.6760000000000002</c:v>
                </c:pt>
                <c:pt idx="3525">
                  <c:v>9.673</c:v>
                </c:pt>
                <c:pt idx="3526">
                  <c:v>9.6769999999999996</c:v>
                </c:pt>
                <c:pt idx="3527">
                  <c:v>9.6760000000000002</c:v>
                </c:pt>
                <c:pt idx="3528">
                  <c:v>9.6780000000000008</c:v>
                </c:pt>
                <c:pt idx="3529">
                  <c:v>9.6760000000000002</c:v>
                </c:pt>
                <c:pt idx="3530">
                  <c:v>9.6839999999999993</c:v>
                </c:pt>
                <c:pt idx="3531">
                  <c:v>9.6639999999999997</c:v>
                </c:pt>
                <c:pt idx="3532">
                  <c:v>9.68</c:v>
                </c:pt>
                <c:pt idx="3533">
                  <c:v>9.6760000000000002</c:v>
                </c:pt>
                <c:pt idx="3534">
                  <c:v>9.6839999999999993</c:v>
                </c:pt>
                <c:pt idx="3535">
                  <c:v>9.6880000000000006</c:v>
                </c:pt>
                <c:pt idx="3536">
                  <c:v>9.6850000000000005</c:v>
                </c:pt>
                <c:pt idx="3537">
                  <c:v>9.6809999999999992</c:v>
                </c:pt>
                <c:pt idx="3538">
                  <c:v>9.6890000000000001</c:v>
                </c:pt>
                <c:pt idx="3539">
                  <c:v>9.7029999999999994</c:v>
                </c:pt>
                <c:pt idx="3540">
                  <c:v>9.6890000000000001</c:v>
                </c:pt>
                <c:pt idx="3541">
                  <c:v>9.6989999999999998</c:v>
                </c:pt>
                <c:pt idx="3542">
                  <c:v>9.7040000000000006</c:v>
                </c:pt>
                <c:pt idx="3543">
                  <c:v>9.6959999999999997</c:v>
                </c:pt>
                <c:pt idx="3544">
                  <c:v>9.6940000000000008</c:v>
                </c:pt>
                <c:pt idx="3545">
                  <c:v>9.6969999999999992</c:v>
                </c:pt>
                <c:pt idx="3546">
                  <c:v>9.6989999999999998</c:v>
                </c:pt>
                <c:pt idx="3547">
                  <c:v>9.7010000000000005</c:v>
                </c:pt>
                <c:pt idx="3548">
                  <c:v>9.702</c:v>
                </c:pt>
                <c:pt idx="3549">
                  <c:v>9.6969999999999992</c:v>
                </c:pt>
                <c:pt idx="3550">
                  <c:v>9.7129999999999992</c:v>
                </c:pt>
                <c:pt idx="3551">
                  <c:v>9.6920000000000002</c:v>
                </c:pt>
                <c:pt idx="3552">
                  <c:v>9.7100000000000009</c:v>
                </c:pt>
                <c:pt idx="3553">
                  <c:v>9.6959999999999997</c:v>
                </c:pt>
                <c:pt idx="3554">
                  <c:v>9.7029999999999994</c:v>
                </c:pt>
                <c:pt idx="3555">
                  <c:v>9.702</c:v>
                </c:pt>
                <c:pt idx="3556">
                  <c:v>9.6999999999999993</c:v>
                </c:pt>
                <c:pt idx="3557">
                  <c:v>9.6760000000000002</c:v>
                </c:pt>
                <c:pt idx="3558">
                  <c:v>9.6969999999999992</c:v>
                </c:pt>
                <c:pt idx="3559">
                  <c:v>9.6940000000000008</c:v>
                </c:pt>
                <c:pt idx="3560">
                  <c:v>9.6999999999999993</c:v>
                </c:pt>
                <c:pt idx="3561">
                  <c:v>9.6940000000000008</c:v>
                </c:pt>
                <c:pt idx="3562">
                  <c:v>9.69</c:v>
                </c:pt>
                <c:pt idx="3563">
                  <c:v>9.6989999999999998</c:v>
                </c:pt>
                <c:pt idx="3564">
                  <c:v>9.6989999999999998</c:v>
                </c:pt>
                <c:pt idx="3565">
                  <c:v>9.6839999999999993</c:v>
                </c:pt>
                <c:pt idx="3566">
                  <c:v>9.6989999999999998</c:v>
                </c:pt>
                <c:pt idx="3567">
                  <c:v>9.6959999999999997</c:v>
                </c:pt>
                <c:pt idx="3568">
                  <c:v>9.6929999999999996</c:v>
                </c:pt>
                <c:pt idx="3569">
                  <c:v>9.6920000000000002</c:v>
                </c:pt>
                <c:pt idx="3570">
                  <c:v>9.6920000000000002</c:v>
                </c:pt>
                <c:pt idx="3571">
                  <c:v>9.702</c:v>
                </c:pt>
                <c:pt idx="3572">
                  <c:v>9.7040000000000006</c:v>
                </c:pt>
                <c:pt idx="3573">
                  <c:v>9.6980000000000004</c:v>
                </c:pt>
                <c:pt idx="3574">
                  <c:v>9.7010000000000005</c:v>
                </c:pt>
                <c:pt idx="3575">
                  <c:v>9.85</c:v>
                </c:pt>
                <c:pt idx="3576">
                  <c:v>9.8559999999999999</c:v>
                </c:pt>
                <c:pt idx="3577">
                  <c:v>9.9120000000000008</c:v>
                </c:pt>
                <c:pt idx="3578">
                  <c:v>9.8179999999999996</c:v>
                </c:pt>
                <c:pt idx="3579">
                  <c:v>9.8970000000000002</c:v>
                </c:pt>
                <c:pt idx="3580">
                  <c:v>9.8889999999999993</c:v>
                </c:pt>
                <c:pt idx="3581">
                  <c:v>9.8949999999999996</c:v>
                </c:pt>
                <c:pt idx="3582">
                  <c:v>9.8870000000000005</c:v>
                </c:pt>
                <c:pt idx="3583">
                  <c:v>9.8879999999999999</c:v>
                </c:pt>
                <c:pt idx="3584">
                  <c:v>9.8979999999999997</c:v>
                </c:pt>
                <c:pt idx="3585">
                  <c:v>9.8919999999999995</c:v>
                </c:pt>
                <c:pt idx="3586">
                  <c:v>9.9</c:v>
                </c:pt>
                <c:pt idx="3587">
                  <c:v>9.9009999999999998</c:v>
                </c:pt>
                <c:pt idx="3588">
                  <c:v>9.8989999999999991</c:v>
                </c:pt>
                <c:pt idx="3589">
                  <c:v>9.8989999999999991</c:v>
                </c:pt>
                <c:pt idx="3590">
                  <c:v>9.8949999999999996</c:v>
                </c:pt>
                <c:pt idx="3591">
                  <c:v>9.891</c:v>
                </c:pt>
                <c:pt idx="3592">
                  <c:v>9.89</c:v>
                </c:pt>
                <c:pt idx="3593">
                  <c:v>9.8810000000000002</c:v>
                </c:pt>
                <c:pt idx="3594">
                  <c:v>9.8810000000000002</c:v>
                </c:pt>
                <c:pt idx="3595">
                  <c:v>9.8789999999999996</c:v>
                </c:pt>
                <c:pt idx="3596">
                  <c:v>9.9290000000000003</c:v>
                </c:pt>
                <c:pt idx="3597">
                  <c:v>9.8360000000000003</c:v>
                </c:pt>
                <c:pt idx="3598">
                  <c:v>10.015000000000001</c:v>
                </c:pt>
                <c:pt idx="3599">
                  <c:v>10.161</c:v>
                </c:pt>
                <c:pt idx="3600">
                  <c:v>10.144</c:v>
                </c:pt>
                <c:pt idx="3601">
                  <c:v>10.146000000000001</c:v>
                </c:pt>
                <c:pt idx="3602">
                  <c:v>10.151</c:v>
                </c:pt>
                <c:pt idx="3603">
                  <c:v>10.220000000000001</c:v>
                </c:pt>
                <c:pt idx="3604">
                  <c:v>10.180999999999999</c:v>
                </c:pt>
                <c:pt idx="3605">
                  <c:v>10.180999999999999</c:v>
                </c:pt>
                <c:pt idx="3606">
                  <c:v>10.31</c:v>
                </c:pt>
                <c:pt idx="3607">
                  <c:v>10.452</c:v>
                </c:pt>
                <c:pt idx="3608">
                  <c:v>10.448</c:v>
                </c:pt>
                <c:pt idx="3609">
                  <c:v>10.451000000000001</c:v>
                </c:pt>
                <c:pt idx="3610">
                  <c:v>10.446</c:v>
                </c:pt>
                <c:pt idx="3611">
                  <c:v>10.445</c:v>
                </c:pt>
                <c:pt idx="3612">
                  <c:v>10.44</c:v>
                </c:pt>
                <c:pt idx="3613">
                  <c:v>10.442</c:v>
                </c:pt>
                <c:pt idx="3614">
                  <c:v>10.436999999999999</c:v>
                </c:pt>
                <c:pt idx="3615">
                  <c:v>10.443</c:v>
                </c:pt>
                <c:pt idx="3616">
                  <c:v>10.406000000000001</c:v>
                </c:pt>
                <c:pt idx="3617">
                  <c:v>10.442</c:v>
                </c:pt>
                <c:pt idx="3618">
                  <c:v>10.439</c:v>
                </c:pt>
                <c:pt idx="3619">
                  <c:v>10.276999999999999</c:v>
                </c:pt>
                <c:pt idx="3620">
                  <c:v>10.44</c:v>
                </c:pt>
                <c:pt idx="3621">
                  <c:v>10.443</c:v>
                </c:pt>
                <c:pt idx="3622">
                  <c:v>10.443</c:v>
                </c:pt>
                <c:pt idx="3623">
                  <c:v>10.44</c:v>
                </c:pt>
                <c:pt idx="3624">
                  <c:v>10.436</c:v>
                </c:pt>
                <c:pt idx="3625">
                  <c:v>10.438000000000001</c:v>
                </c:pt>
                <c:pt idx="3626">
                  <c:v>10.438000000000001</c:v>
                </c:pt>
                <c:pt idx="3627">
                  <c:v>10.441000000000001</c:v>
                </c:pt>
                <c:pt idx="3628">
                  <c:v>10.436</c:v>
                </c:pt>
                <c:pt idx="3629">
                  <c:v>10.435</c:v>
                </c:pt>
                <c:pt idx="3630">
                  <c:v>10.438000000000001</c:v>
                </c:pt>
                <c:pt idx="3631">
                  <c:v>10.435</c:v>
                </c:pt>
                <c:pt idx="3632">
                  <c:v>10.244999999999999</c:v>
                </c:pt>
                <c:pt idx="3633">
                  <c:v>10.395</c:v>
                </c:pt>
                <c:pt idx="3634">
                  <c:v>10.367000000000001</c:v>
                </c:pt>
                <c:pt idx="3635">
                  <c:v>10.403</c:v>
                </c:pt>
                <c:pt idx="3636">
                  <c:v>10.385</c:v>
                </c:pt>
                <c:pt idx="3637">
                  <c:v>10.353999999999999</c:v>
                </c:pt>
                <c:pt idx="3638">
                  <c:v>10.382</c:v>
                </c:pt>
                <c:pt idx="3639">
                  <c:v>10.385999999999999</c:v>
                </c:pt>
                <c:pt idx="3640">
                  <c:v>10.388</c:v>
                </c:pt>
                <c:pt idx="3641">
                  <c:v>10.413</c:v>
                </c:pt>
                <c:pt idx="3642">
                  <c:v>10.406000000000001</c:v>
                </c:pt>
                <c:pt idx="3643">
                  <c:v>10.388</c:v>
                </c:pt>
                <c:pt idx="3644">
                  <c:v>10.371</c:v>
                </c:pt>
                <c:pt idx="3645">
                  <c:v>10.377000000000001</c:v>
                </c:pt>
                <c:pt idx="3646">
                  <c:v>10.385</c:v>
                </c:pt>
                <c:pt idx="3647">
                  <c:v>10.375999999999999</c:v>
                </c:pt>
                <c:pt idx="3648">
                  <c:v>10.381</c:v>
                </c:pt>
                <c:pt idx="3649">
                  <c:v>10.368</c:v>
                </c:pt>
                <c:pt idx="3650">
                  <c:v>10.366</c:v>
                </c:pt>
                <c:pt idx="3651">
                  <c:v>10.398</c:v>
                </c:pt>
                <c:pt idx="3652">
                  <c:v>10.372999999999999</c:v>
                </c:pt>
                <c:pt idx="3653">
                  <c:v>10.38</c:v>
                </c:pt>
                <c:pt idx="3654">
                  <c:v>10.358000000000001</c:v>
                </c:pt>
                <c:pt idx="3655">
                  <c:v>10.369</c:v>
                </c:pt>
                <c:pt idx="3656">
                  <c:v>10.391</c:v>
                </c:pt>
                <c:pt idx="3657">
                  <c:v>10.372999999999999</c:v>
                </c:pt>
                <c:pt idx="3658">
                  <c:v>10.369</c:v>
                </c:pt>
                <c:pt idx="3659">
                  <c:v>10.398999999999999</c:v>
                </c:pt>
                <c:pt idx="3660">
                  <c:v>10.366</c:v>
                </c:pt>
                <c:pt idx="3661">
                  <c:v>10.378</c:v>
                </c:pt>
                <c:pt idx="3662">
                  <c:v>10.378</c:v>
                </c:pt>
                <c:pt idx="3663">
                  <c:v>10.364000000000001</c:v>
                </c:pt>
                <c:pt idx="3664">
                  <c:v>10.365</c:v>
                </c:pt>
                <c:pt idx="3665">
                  <c:v>10.369</c:v>
                </c:pt>
                <c:pt idx="3666">
                  <c:v>10.372999999999999</c:v>
                </c:pt>
                <c:pt idx="3667">
                  <c:v>10.381</c:v>
                </c:pt>
                <c:pt idx="3668">
                  <c:v>10.359</c:v>
                </c:pt>
                <c:pt idx="3669">
                  <c:v>10.362</c:v>
                </c:pt>
                <c:pt idx="3670">
                  <c:v>10.372999999999999</c:v>
                </c:pt>
                <c:pt idx="3671">
                  <c:v>10.384</c:v>
                </c:pt>
                <c:pt idx="3672">
                  <c:v>10.381</c:v>
                </c:pt>
                <c:pt idx="3673">
                  <c:v>10.39</c:v>
                </c:pt>
                <c:pt idx="3674">
                  <c:v>10.385</c:v>
                </c:pt>
                <c:pt idx="3675">
                  <c:v>10.382999999999999</c:v>
                </c:pt>
                <c:pt idx="3676">
                  <c:v>10.368</c:v>
                </c:pt>
                <c:pt idx="3677">
                  <c:v>10.393000000000001</c:v>
                </c:pt>
                <c:pt idx="3678">
                  <c:v>10.38</c:v>
                </c:pt>
                <c:pt idx="3679">
                  <c:v>10.391999999999999</c:v>
                </c:pt>
                <c:pt idx="3680">
                  <c:v>10.35</c:v>
                </c:pt>
                <c:pt idx="3681">
                  <c:v>10.393000000000001</c:v>
                </c:pt>
                <c:pt idx="3682">
                  <c:v>10.372</c:v>
                </c:pt>
                <c:pt idx="3683">
                  <c:v>10.372</c:v>
                </c:pt>
                <c:pt idx="3684">
                  <c:v>10.381</c:v>
                </c:pt>
                <c:pt idx="3685">
                  <c:v>10.382</c:v>
                </c:pt>
                <c:pt idx="3686">
                  <c:v>10.365</c:v>
                </c:pt>
                <c:pt idx="3687">
                  <c:v>10.361000000000001</c:v>
                </c:pt>
                <c:pt idx="3688">
                  <c:v>10.343999999999999</c:v>
                </c:pt>
                <c:pt idx="3689">
                  <c:v>10.346</c:v>
                </c:pt>
                <c:pt idx="3690">
                  <c:v>10.363</c:v>
                </c:pt>
                <c:pt idx="3691">
                  <c:v>10.359</c:v>
                </c:pt>
                <c:pt idx="3692">
                  <c:v>10.356999999999999</c:v>
                </c:pt>
                <c:pt idx="3693">
                  <c:v>10.363</c:v>
                </c:pt>
                <c:pt idx="3694">
                  <c:v>10.34</c:v>
                </c:pt>
                <c:pt idx="3695">
                  <c:v>10.346</c:v>
                </c:pt>
                <c:pt idx="3696">
                  <c:v>10.361000000000001</c:v>
                </c:pt>
                <c:pt idx="3697">
                  <c:v>10.335000000000001</c:v>
                </c:pt>
                <c:pt idx="3698">
                  <c:v>10.366</c:v>
                </c:pt>
                <c:pt idx="3699">
                  <c:v>10.32</c:v>
                </c:pt>
                <c:pt idx="3700">
                  <c:v>10.321999999999999</c:v>
                </c:pt>
                <c:pt idx="3701">
                  <c:v>10.343999999999999</c:v>
                </c:pt>
                <c:pt idx="3702">
                  <c:v>10.334</c:v>
                </c:pt>
                <c:pt idx="3703">
                  <c:v>10.327</c:v>
                </c:pt>
                <c:pt idx="3704">
                  <c:v>10.35</c:v>
                </c:pt>
                <c:pt idx="3705">
                  <c:v>10.35</c:v>
                </c:pt>
                <c:pt idx="3706">
                  <c:v>10.343999999999999</c:v>
                </c:pt>
                <c:pt idx="3707">
                  <c:v>10.368</c:v>
                </c:pt>
                <c:pt idx="3708">
                  <c:v>10.334</c:v>
                </c:pt>
                <c:pt idx="3709">
                  <c:v>10.355</c:v>
                </c:pt>
                <c:pt idx="3710">
                  <c:v>10.35</c:v>
                </c:pt>
                <c:pt idx="3711">
                  <c:v>10.34</c:v>
                </c:pt>
                <c:pt idx="3712">
                  <c:v>10.327999999999999</c:v>
                </c:pt>
                <c:pt idx="3713">
                  <c:v>10.356999999999999</c:v>
                </c:pt>
                <c:pt idx="3714">
                  <c:v>10.358000000000001</c:v>
                </c:pt>
                <c:pt idx="3715">
                  <c:v>10.353</c:v>
                </c:pt>
                <c:pt idx="3716">
                  <c:v>10.347</c:v>
                </c:pt>
                <c:pt idx="3717">
                  <c:v>10.356999999999999</c:v>
                </c:pt>
                <c:pt idx="3718">
                  <c:v>10.318</c:v>
                </c:pt>
                <c:pt idx="3719">
                  <c:v>10.337999999999999</c:v>
                </c:pt>
                <c:pt idx="3720">
                  <c:v>10.36</c:v>
                </c:pt>
                <c:pt idx="3721">
                  <c:v>10.33</c:v>
                </c:pt>
                <c:pt idx="3722">
                  <c:v>10.33</c:v>
                </c:pt>
                <c:pt idx="3723">
                  <c:v>10.348000000000001</c:v>
                </c:pt>
                <c:pt idx="3724">
                  <c:v>10.336</c:v>
                </c:pt>
                <c:pt idx="3725">
                  <c:v>10.337</c:v>
                </c:pt>
                <c:pt idx="3726">
                  <c:v>10.336</c:v>
                </c:pt>
                <c:pt idx="3727">
                  <c:v>10.33</c:v>
                </c:pt>
                <c:pt idx="3728">
                  <c:v>10.327999999999999</c:v>
                </c:pt>
                <c:pt idx="3729">
                  <c:v>10.32</c:v>
                </c:pt>
                <c:pt idx="3730">
                  <c:v>10.311</c:v>
                </c:pt>
                <c:pt idx="3731">
                  <c:v>10.326000000000001</c:v>
                </c:pt>
                <c:pt idx="3732">
                  <c:v>10.33</c:v>
                </c:pt>
                <c:pt idx="3733">
                  <c:v>10.342000000000001</c:v>
                </c:pt>
                <c:pt idx="3734">
                  <c:v>10.319000000000001</c:v>
                </c:pt>
                <c:pt idx="3735">
                  <c:v>10.308999999999999</c:v>
                </c:pt>
                <c:pt idx="3736">
                  <c:v>10.307</c:v>
                </c:pt>
                <c:pt idx="3737">
                  <c:v>10.332000000000001</c:v>
                </c:pt>
                <c:pt idx="3738">
                  <c:v>10.321999999999999</c:v>
                </c:pt>
                <c:pt idx="3739">
                  <c:v>10.317</c:v>
                </c:pt>
                <c:pt idx="3740">
                  <c:v>10.324999999999999</c:v>
                </c:pt>
                <c:pt idx="3741">
                  <c:v>10.33</c:v>
                </c:pt>
                <c:pt idx="3742">
                  <c:v>10.327999999999999</c:v>
                </c:pt>
                <c:pt idx="3743">
                  <c:v>10.304</c:v>
                </c:pt>
                <c:pt idx="3744">
                  <c:v>10.331</c:v>
                </c:pt>
                <c:pt idx="3745">
                  <c:v>10.33</c:v>
                </c:pt>
                <c:pt idx="3746">
                  <c:v>10.343</c:v>
                </c:pt>
                <c:pt idx="3747">
                  <c:v>10.343999999999999</c:v>
                </c:pt>
                <c:pt idx="3748">
                  <c:v>10.329000000000001</c:v>
                </c:pt>
                <c:pt idx="3749">
                  <c:v>10.313000000000001</c:v>
                </c:pt>
                <c:pt idx="3750">
                  <c:v>10.342000000000001</c:v>
                </c:pt>
                <c:pt idx="3751">
                  <c:v>10.33</c:v>
                </c:pt>
                <c:pt idx="3752">
                  <c:v>10.336</c:v>
                </c:pt>
                <c:pt idx="3753">
                  <c:v>10.319000000000001</c:v>
                </c:pt>
                <c:pt idx="3754">
                  <c:v>10.340999999999999</c:v>
                </c:pt>
                <c:pt idx="3755">
                  <c:v>10.33</c:v>
                </c:pt>
                <c:pt idx="3756">
                  <c:v>10.327999999999999</c:v>
                </c:pt>
                <c:pt idx="3757">
                  <c:v>10.336</c:v>
                </c:pt>
                <c:pt idx="3758">
                  <c:v>10.327</c:v>
                </c:pt>
                <c:pt idx="3759">
                  <c:v>10.319000000000001</c:v>
                </c:pt>
                <c:pt idx="3760">
                  <c:v>10.323</c:v>
                </c:pt>
                <c:pt idx="3761">
                  <c:v>10.335000000000001</c:v>
                </c:pt>
                <c:pt idx="3762">
                  <c:v>10.337999999999999</c:v>
                </c:pt>
                <c:pt idx="3763">
                  <c:v>10.308999999999999</c:v>
                </c:pt>
                <c:pt idx="3764">
                  <c:v>10.321999999999999</c:v>
                </c:pt>
                <c:pt idx="3765">
                  <c:v>10.33</c:v>
                </c:pt>
                <c:pt idx="3766">
                  <c:v>10.324999999999999</c:v>
                </c:pt>
                <c:pt idx="3767">
                  <c:v>10.315</c:v>
                </c:pt>
                <c:pt idx="3768">
                  <c:v>10.33</c:v>
                </c:pt>
                <c:pt idx="3769">
                  <c:v>10.326000000000001</c:v>
                </c:pt>
                <c:pt idx="3770">
                  <c:v>10.266</c:v>
                </c:pt>
                <c:pt idx="3771">
                  <c:v>10.266999999999999</c:v>
                </c:pt>
                <c:pt idx="3772">
                  <c:v>10.266</c:v>
                </c:pt>
                <c:pt idx="3773">
                  <c:v>10.263999999999999</c:v>
                </c:pt>
                <c:pt idx="3774">
                  <c:v>10.269</c:v>
                </c:pt>
                <c:pt idx="3775">
                  <c:v>10.273</c:v>
                </c:pt>
                <c:pt idx="3776">
                  <c:v>10.273999999999999</c:v>
                </c:pt>
                <c:pt idx="3777">
                  <c:v>10.276999999999999</c:v>
                </c:pt>
                <c:pt idx="3778">
                  <c:v>10.278</c:v>
                </c:pt>
                <c:pt idx="3779">
                  <c:v>10.28</c:v>
                </c:pt>
                <c:pt idx="3780">
                  <c:v>10.278</c:v>
                </c:pt>
                <c:pt idx="3781">
                  <c:v>10.279</c:v>
                </c:pt>
                <c:pt idx="3782">
                  <c:v>10.278</c:v>
                </c:pt>
                <c:pt idx="3783">
                  <c:v>10.281000000000001</c:v>
                </c:pt>
                <c:pt idx="3784">
                  <c:v>10.281000000000001</c:v>
                </c:pt>
                <c:pt idx="3785">
                  <c:v>10.282</c:v>
                </c:pt>
                <c:pt idx="3786">
                  <c:v>10.282</c:v>
                </c:pt>
                <c:pt idx="3787">
                  <c:v>10.285</c:v>
                </c:pt>
                <c:pt idx="3788">
                  <c:v>10.288</c:v>
                </c:pt>
                <c:pt idx="3789">
                  <c:v>10.286</c:v>
                </c:pt>
                <c:pt idx="3790">
                  <c:v>10.288</c:v>
                </c:pt>
                <c:pt idx="3791">
                  <c:v>10.292999999999999</c:v>
                </c:pt>
                <c:pt idx="3792">
                  <c:v>10.295</c:v>
                </c:pt>
                <c:pt idx="3793">
                  <c:v>10.298</c:v>
                </c:pt>
                <c:pt idx="3794">
                  <c:v>10.302</c:v>
                </c:pt>
                <c:pt idx="3795">
                  <c:v>10.302</c:v>
                </c:pt>
                <c:pt idx="3796">
                  <c:v>10.305</c:v>
                </c:pt>
                <c:pt idx="3797">
                  <c:v>10.311999999999999</c:v>
                </c:pt>
                <c:pt idx="3798">
                  <c:v>10.315</c:v>
                </c:pt>
                <c:pt idx="3799">
                  <c:v>10.318</c:v>
                </c:pt>
                <c:pt idx="3800">
                  <c:v>10.321</c:v>
                </c:pt>
                <c:pt idx="3801">
                  <c:v>10.324999999999999</c:v>
                </c:pt>
                <c:pt idx="3802">
                  <c:v>10.329000000000001</c:v>
                </c:pt>
                <c:pt idx="3803">
                  <c:v>10.329000000000001</c:v>
                </c:pt>
                <c:pt idx="3804">
                  <c:v>10.327</c:v>
                </c:pt>
                <c:pt idx="3805">
                  <c:v>10.329000000000001</c:v>
                </c:pt>
                <c:pt idx="3806">
                  <c:v>10.329000000000001</c:v>
                </c:pt>
                <c:pt idx="3807">
                  <c:v>10.336</c:v>
                </c:pt>
                <c:pt idx="3808">
                  <c:v>10.336</c:v>
                </c:pt>
                <c:pt idx="3809">
                  <c:v>10.333</c:v>
                </c:pt>
                <c:pt idx="3810">
                  <c:v>10.337</c:v>
                </c:pt>
                <c:pt idx="3811">
                  <c:v>10.336</c:v>
                </c:pt>
                <c:pt idx="3812">
                  <c:v>10.34</c:v>
                </c:pt>
                <c:pt idx="3813">
                  <c:v>10.346</c:v>
                </c:pt>
                <c:pt idx="3814">
                  <c:v>10.35</c:v>
                </c:pt>
                <c:pt idx="3815">
                  <c:v>10.342000000000001</c:v>
                </c:pt>
                <c:pt idx="3816">
                  <c:v>10.342000000000001</c:v>
                </c:pt>
                <c:pt idx="3817">
                  <c:v>10.345000000000001</c:v>
                </c:pt>
                <c:pt idx="3818">
                  <c:v>10.337999999999999</c:v>
                </c:pt>
                <c:pt idx="3819">
                  <c:v>10.34</c:v>
                </c:pt>
                <c:pt idx="3820">
                  <c:v>10.340999999999999</c:v>
                </c:pt>
                <c:pt idx="3821">
                  <c:v>10.339</c:v>
                </c:pt>
                <c:pt idx="3822">
                  <c:v>10.337999999999999</c:v>
                </c:pt>
                <c:pt idx="3823">
                  <c:v>10.33</c:v>
                </c:pt>
                <c:pt idx="3824">
                  <c:v>10.337</c:v>
                </c:pt>
                <c:pt idx="3825">
                  <c:v>10.336</c:v>
                </c:pt>
                <c:pt idx="3826">
                  <c:v>10.34</c:v>
                </c:pt>
                <c:pt idx="3827">
                  <c:v>10.346</c:v>
                </c:pt>
                <c:pt idx="3828">
                  <c:v>10.349</c:v>
                </c:pt>
                <c:pt idx="3829">
                  <c:v>10.353999999999999</c:v>
                </c:pt>
                <c:pt idx="3830">
                  <c:v>10.362</c:v>
                </c:pt>
                <c:pt idx="3831">
                  <c:v>10.359</c:v>
                </c:pt>
                <c:pt idx="3832">
                  <c:v>10.362</c:v>
                </c:pt>
                <c:pt idx="3833">
                  <c:v>10.361000000000001</c:v>
                </c:pt>
                <c:pt idx="3834">
                  <c:v>10.368</c:v>
                </c:pt>
                <c:pt idx="3835">
                  <c:v>10.369</c:v>
                </c:pt>
                <c:pt idx="3836">
                  <c:v>10.364000000000001</c:v>
                </c:pt>
                <c:pt idx="3837">
                  <c:v>10.367000000000001</c:v>
                </c:pt>
                <c:pt idx="3838">
                  <c:v>10.367000000000001</c:v>
                </c:pt>
                <c:pt idx="3839">
                  <c:v>10.365</c:v>
                </c:pt>
                <c:pt idx="3840">
                  <c:v>10.367000000000001</c:v>
                </c:pt>
                <c:pt idx="3841">
                  <c:v>10.372</c:v>
                </c:pt>
                <c:pt idx="3842">
                  <c:v>10.377000000000001</c:v>
                </c:pt>
                <c:pt idx="3843">
                  <c:v>10.371</c:v>
                </c:pt>
                <c:pt idx="3844">
                  <c:v>10.381</c:v>
                </c:pt>
                <c:pt idx="3845">
                  <c:v>10.372</c:v>
                </c:pt>
                <c:pt idx="3846">
                  <c:v>10.381</c:v>
                </c:pt>
                <c:pt idx="3847">
                  <c:v>10.382999999999999</c:v>
                </c:pt>
                <c:pt idx="3848">
                  <c:v>10.39</c:v>
                </c:pt>
                <c:pt idx="3849">
                  <c:v>10.398</c:v>
                </c:pt>
                <c:pt idx="3850">
                  <c:v>10.388999999999999</c:v>
                </c:pt>
                <c:pt idx="3851">
                  <c:v>10.381</c:v>
                </c:pt>
                <c:pt idx="3852">
                  <c:v>10.397</c:v>
                </c:pt>
                <c:pt idx="3853">
                  <c:v>10.394</c:v>
                </c:pt>
                <c:pt idx="3854">
                  <c:v>10.387</c:v>
                </c:pt>
                <c:pt idx="3855">
                  <c:v>10.401999999999999</c:v>
                </c:pt>
                <c:pt idx="3856">
                  <c:v>10.39</c:v>
                </c:pt>
                <c:pt idx="3857">
                  <c:v>10.385999999999999</c:v>
                </c:pt>
                <c:pt idx="3858">
                  <c:v>10.398</c:v>
                </c:pt>
                <c:pt idx="3859">
                  <c:v>10.384</c:v>
                </c:pt>
                <c:pt idx="3860">
                  <c:v>10.385999999999999</c:v>
                </c:pt>
                <c:pt idx="3861">
                  <c:v>10.391</c:v>
                </c:pt>
                <c:pt idx="3862">
                  <c:v>10.375999999999999</c:v>
                </c:pt>
                <c:pt idx="3863">
                  <c:v>10.397</c:v>
                </c:pt>
                <c:pt idx="3864">
                  <c:v>10.391</c:v>
                </c:pt>
                <c:pt idx="3865">
                  <c:v>10.385</c:v>
                </c:pt>
                <c:pt idx="3866">
                  <c:v>10.4</c:v>
                </c:pt>
                <c:pt idx="3867">
                  <c:v>10.404999999999999</c:v>
                </c:pt>
                <c:pt idx="3868">
                  <c:v>10.396000000000001</c:v>
                </c:pt>
                <c:pt idx="3869">
                  <c:v>10.401</c:v>
                </c:pt>
                <c:pt idx="3870">
                  <c:v>10.4</c:v>
                </c:pt>
                <c:pt idx="3871">
                  <c:v>10.406000000000001</c:v>
                </c:pt>
                <c:pt idx="3872">
                  <c:v>10.411</c:v>
                </c:pt>
                <c:pt idx="3873">
                  <c:v>10.401</c:v>
                </c:pt>
                <c:pt idx="3874">
                  <c:v>10.414</c:v>
                </c:pt>
                <c:pt idx="3875">
                  <c:v>10.420999999999999</c:v>
                </c:pt>
                <c:pt idx="3876">
                  <c:v>10.417</c:v>
                </c:pt>
                <c:pt idx="3877">
                  <c:v>10.414999999999999</c:v>
                </c:pt>
                <c:pt idx="3878">
                  <c:v>10.419</c:v>
                </c:pt>
                <c:pt idx="3879">
                  <c:v>10.423999999999999</c:v>
                </c:pt>
                <c:pt idx="3880">
                  <c:v>10.417</c:v>
                </c:pt>
                <c:pt idx="3881">
                  <c:v>10.305999999999999</c:v>
                </c:pt>
                <c:pt idx="3882">
                  <c:v>10.403</c:v>
                </c:pt>
                <c:pt idx="3883">
                  <c:v>10.4198</c:v>
                </c:pt>
                <c:pt idx="3884">
                  <c:v>10.417400000000001</c:v>
                </c:pt>
                <c:pt idx="3885">
                  <c:v>10.414899999999999</c:v>
                </c:pt>
                <c:pt idx="3886">
                  <c:v>10.3949</c:v>
                </c:pt>
                <c:pt idx="3887">
                  <c:v>10.4084</c:v>
                </c:pt>
                <c:pt idx="3888">
                  <c:v>10.4061</c:v>
                </c:pt>
                <c:pt idx="3889">
                  <c:v>10.388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AE-4680-873C-F7893948C905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Index!$N$24:$N$174</c:f>
              <c:numCache>
                <c:formatCode>0.00</c:formatCode>
                <c:ptCount val="151"/>
                <c:pt idx="0" formatCode="General">
                  <c:v>0</c:v>
                </c:pt>
                <c:pt idx="1">
                  <c:v>9180.2900000000373</c:v>
                </c:pt>
                <c:pt idx="2">
                  <c:v>9180.3240000000224</c:v>
                </c:pt>
                <c:pt idx="3">
                  <c:v>9180.3273000000045</c:v>
                </c:pt>
                <c:pt idx="4">
                  <c:v>9180.343200000003</c:v>
                </c:pt>
                <c:pt idx="5">
                  <c:v>9180.348300000187</c:v>
                </c:pt>
                <c:pt idx="6">
                  <c:v>9180.4106999998912</c:v>
                </c:pt>
                <c:pt idx="7">
                  <c:v>9180.3919000001624</c:v>
                </c:pt>
                <c:pt idx="8">
                  <c:v>9180.4193000001833</c:v>
                </c:pt>
                <c:pt idx="9">
                  <c:v>9180.4462000001222</c:v>
                </c:pt>
                <c:pt idx="10">
                  <c:v>9180.4577999999747</c:v>
                </c:pt>
                <c:pt idx="11">
                  <c:v>9180.4718999997713</c:v>
                </c:pt>
                <c:pt idx="12">
                  <c:v>9180.4975000000559</c:v>
                </c:pt>
                <c:pt idx="13">
                  <c:v>9180.6088999998756</c:v>
                </c:pt>
                <c:pt idx="14">
                  <c:v>9180.754800000228</c:v>
                </c:pt>
                <c:pt idx="15">
                  <c:v>9181.2908999999054</c:v>
                </c:pt>
                <c:pt idx="16">
                  <c:v>9181.3226999999024</c:v>
                </c:pt>
                <c:pt idx="17">
                  <c:v>9181.3130999999121</c:v>
                </c:pt>
                <c:pt idx="18">
                  <c:v>9181.3347999998368</c:v>
                </c:pt>
                <c:pt idx="19">
                  <c:v>9181.4235000000335</c:v>
                </c:pt>
                <c:pt idx="20">
                  <c:v>9181.4271999998018</c:v>
                </c:pt>
                <c:pt idx="21">
                  <c:v>9181.4161000000313</c:v>
                </c:pt>
                <c:pt idx="22">
                  <c:v>9181.4298999998719</c:v>
                </c:pt>
                <c:pt idx="23">
                  <c:v>9181.5041000000201</c:v>
                </c:pt>
                <c:pt idx="24">
                  <c:v>9181.5353999999352</c:v>
                </c:pt>
                <c:pt idx="25">
                  <c:v>9181.5761000001803</c:v>
                </c:pt>
                <c:pt idx="26">
                  <c:v>9181.6400000001304</c:v>
                </c:pt>
                <c:pt idx="27">
                  <c:v>9181.6537999999709</c:v>
                </c:pt>
                <c:pt idx="29">
                  <c:v>9182.3791000000201</c:v>
                </c:pt>
                <c:pt idx="30">
                  <c:v>9182.3429000000469</c:v>
                </c:pt>
                <c:pt idx="31">
                  <c:v>9182.4035000000149</c:v>
                </c:pt>
                <c:pt idx="32">
                  <c:v>9182.3939999998547</c:v>
                </c:pt>
                <c:pt idx="33">
                  <c:v>9182.4205000000075</c:v>
                </c:pt>
                <c:pt idx="34">
                  <c:v>9182.4338000002317</c:v>
                </c:pt>
                <c:pt idx="35">
                  <c:v>9182.4541000002064</c:v>
                </c:pt>
                <c:pt idx="36">
                  <c:v>9182.4799000001512</c:v>
                </c:pt>
                <c:pt idx="37">
                  <c:v>9182.4427999998443</c:v>
                </c:pt>
                <c:pt idx="38">
                  <c:v>9182.4978000000119</c:v>
                </c:pt>
                <c:pt idx="39">
                  <c:v>9182.5257999999449</c:v>
                </c:pt>
                <c:pt idx="40">
                  <c:v>9182.5375000000931</c:v>
                </c:pt>
                <c:pt idx="41">
                  <c:v>9182.5773999998346</c:v>
                </c:pt>
                <c:pt idx="42">
                  <c:v>9182.6529000001028</c:v>
                </c:pt>
                <c:pt idx="43">
                  <c:v>9182.7384999999776</c:v>
                </c:pt>
                <c:pt idx="44">
                  <c:v>9183.2644000002183</c:v>
                </c:pt>
                <c:pt idx="45">
                  <c:v>9183.3853000001982</c:v>
                </c:pt>
                <c:pt idx="46">
                  <c:v>9183.2976000001654</c:v>
                </c:pt>
                <c:pt idx="47">
                  <c:v>9183.309599999804</c:v>
                </c:pt>
                <c:pt idx="48">
                  <c:v>9183.3253999999724</c:v>
                </c:pt>
                <c:pt idx="49">
                  <c:v>9183.3253000001423</c:v>
                </c:pt>
                <c:pt idx="50">
                  <c:v>9183.4295999999158</c:v>
                </c:pt>
                <c:pt idx="51">
                  <c:v>9183.3897594511509</c:v>
                </c:pt>
                <c:pt idx="52">
                  <c:v>9183.4860999998637</c:v>
                </c:pt>
                <c:pt idx="53">
                  <c:v>9183.5093999998644</c:v>
                </c:pt>
                <c:pt idx="54">
                  <c:v>9183.5210000001825</c:v>
                </c:pt>
                <c:pt idx="55">
                  <c:v>9183.7525999997742</c:v>
                </c:pt>
                <c:pt idx="56">
                  <c:v>9184.2675000000745</c:v>
                </c:pt>
                <c:pt idx="57">
                  <c:v>9184.2567857760005</c:v>
                </c:pt>
                <c:pt idx="58">
                  <c:v>9184.3621000000276</c:v>
                </c:pt>
                <c:pt idx="59">
                  <c:v>9184.3132000002079</c:v>
                </c:pt>
                <c:pt idx="60">
                  <c:v>9184.3319999999367</c:v>
                </c:pt>
                <c:pt idx="61">
                  <c:v>9184.3158753928728</c:v>
                </c:pt>
                <c:pt idx="62">
                  <c:v>9184.4021000000648</c:v>
                </c:pt>
                <c:pt idx="63">
                  <c:v>9184.4449999998324</c:v>
                </c:pt>
                <c:pt idx="64">
                  <c:v>9184.6104999999516</c:v>
                </c:pt>
                <c:pt idx="65">
                  <c:v>9184.6280000000261</c:v>
                </c:pt>
                <c:pt idx="66">
                  <c:v>9184.6872999998741</c:v>
                </c:pt>
                <c:pt idx="67">
                  <c:v>9184.9936000001617</c:v>
                </c:pt>
                <c:pt idx="68">
                  <c:v>9185.2661999999546</c:v>
                </c:pt>
                <c:pt idx="69">
                  <c:v>9185.2691000001505</c:v>
                </c:pt>
                <c:pt idx="70">
                  <c:v>9185.406799999997</c:v>
                </c:pt>
                <c:pt idx="71">
                  <c:v>9185.4712999998592</c:v>
                </c:pt>
                <c:pt idx="72">
                  <c:v>9186.2757999999449</c:v>
                </c:pt>
                <c:pt idx="73">
                  <c:v>9186.3823000001721</c:v>
                </c:pt>
                <c:pt idx="74">
                  <c:v>9186.3045999999158</c:v>
                </c:pt>
                <c:pt idx="75">
                  <c:v>9186.6564000002109</c:v>
                </c:pt>
                <c:pt idx="76">
                  <c:v>9187.3023999999277</c:v>
                </c:pt>
                <c:pt idx="77">
                  <c:v>9187.2752000000328</c:v>
                </c:pt>
                <c:pt idx="78">
                  <c:v>9187.3541000001132</c:v>
                </c:pt>
                <c:pt idx="79">
                  <c:v>9187.37630000012</c:v>
                </c:pt>
                <c:pt idx="80">
                  <c:v>9187.4087999998592</c:v>
                </c:pt>
                <c:pt idx="81">
                  <c:v>9188.3928999998607</c:v>
                </c:pt>
                <c:pt idx="82">
                  <c:v>9188.3928999998607</c:v>
                </c:pt>
                <c:pt idx="83">
                  <c:v>9188.5060000000522</c:v>
                </c:pt>
                <c:pt idx="84">
                  <c:v>9188.4802000001073</c:v>
                </c:pt>
                <c:pt idx="85">
                  <c:v>9188.5839999997988</c:v>
                </c:pt>
                <c:pt idx="86">
                  <c:v>9188.6425999999046</c:v>
                </c:pt>
                <c:pt idx="87">
                  <c:v>9188.6425999999046</c:v>
                </c:pt>
                <c:pt idx="88">
                  <c:v>9188.7178000002168</c:v>
                </c:pt>
                <c:pt idx="89">
                  <c:v>9188.7178000002168</c:v>
                </c:pt>
                <c:pt idx="90">
                  <c:v>9189.2806000001729</c:v>
                </c:pt>
                <c:pt idx="91">
                  <c:v>9189.4774000002071</c:v>
                </c:pt>
                <c:pt idx="92">
                  <c:v>9189.5216000000946</c:v>
                </c:pt>
                <c:pt idx="93">
                  <c:v>9189.6148999999277</c:v>
                </c:pt>
                <c:pt idx="94">
                  <c:v>9189.6148999999277</c:v>
                </c:pt>
                <c:pt idx="95">
                  <c:v>9189.6419999999925</c:v>
                </c:pt>
                <c:pt idx="96">
                  <c:v>9190.2680000001565</c:v>
                </c:pt>
                <c:pt idx="97">
                  <c:v>9190.3262000000104</c:v>
                </c:pt>
                <c:pt idx="98">
                  <c:v>9190.309299999848</c:v>
                </c:pt>
                <c:pt idx="99">
                  <c:v>9190.4106000000611</c:v>
                </c:pt>
                <c:pt idx="100">
                  <c:v>9190.6063000001013</c:v>
                </c:pt>
                <c:pt idx="101">
                  <c:v>9190.6486999997869</c:v>
                </c:pt>
                <c:pt idx="102">
                  <c:v>9191.5156000000425</c:v>
                </c:pt>
                <c:pt idx="103">
                  <c:v>9191.6041000001132</c:v>
                </c:pt>
                <c:pt idx="104">
                  <c:v>9192.3294999999925</c:v>
                </c:pt>
                <c:pt idx="105">
                  <c:v>9192.3358999998309</c:v>
                </c:pt>
                <c:pt idx="106">
                  <c:v>9192.4141999999993</c:v>
                </c:pt>
                <c:pt idx="107">
                  <c:v>9192.4923999998719</c:v>
                </c:pt>
                <c:pt idx="108">
                  <c:v>9192.6151000000536</c:v>
                </c:pt>
                <c:pt idx="109">
                  <c:v>9192.6293999999762</c:v>
                </c:pt>
                <c:pt idx="110">
                  <c:v>9192.6595999998972</c:v>
                </c:pt>
                <c:pt idx="111">
                  <c:v>9192.6595999998972</c:v>
                </c:pt>
                <c:pt idx="112">
                  <c:v>9192.6957999998704</c:v>
                </c:pt>
                <c:pt idx="113">
                  <c:v>9193.3941999999806</c:v>
                </c:pt>
                <c:pt idx="114">
                  <c:v>9194.5838000001386</c:v>
                </c:pt>
                <c:pt idx="115">
                  <c:v>9194.6205000001937</c:v>
                </c:pt>
                <c:pt idx="116">
                  <c:v>9196.3848000001162</c:v>
                </c:pt>
                <c:pt idx="117">
                  <c:v>9196.3928000000305</c:v>
                </c:pt>
                <c:pt idx="118">
                  <c:v>-2450000</c:v>
                </c:pt>
                <c:pt idx="119">
                  <c:v>9196.410000000149</c:v>
                </c:pt>
                <c:pt idx="120">
                  <c:v>9196.50400000019</c:v>
                </c:pt>
                <c:pt idx="121">
                  <c:v>9196.6697999997996</c:v>
                </c:pt>
                <c:pt idx="122">
                  <c:v>9197.2829999998212</c:v>
                </c:pt>
                <c:pt idx="123">
                  <c:v>9197.312200000044</c:v>
                </c:pt>
                <c:pt idx="124">
                  <c:v>9197.3676999998279</c:v>
                </c:pt>
                <c:pt idx="125">
                  <c:v>9197.3898000000045</c:v>
                </c:pt>
                <c:pt idx="126">
                  <c:v>9197.4237999999896</c:v>
                </c:pt>
                <c:pt idx="127">
                  <c:v>9197.4490000000224</c:v>
                </c:pt>
                <c:pt idx="128">
                  <c:v>9197.4648000001907</c:v>
                </c:pt>
                <c:pt idx="129">
                  <c:v>9198.2779000001028</c:v>
                </c:pt>
                <c:pt idx="130">
                  <c:v>9198.3742999997921</c:v>
                </c:pt>
                <c:pt idx="131">
                  <c:v>9198.3640000000596</c:v>
                </c:pt>
                <c:pt idx="132">
                  <c:v>9198.410800000187</c:v>
                </c:pt>
                <c:pt idx="133">
                  <c:v>9198.6195000000298</c:v>
                </c:pt>
                <c:pt idx="134">
                  <c:v>9199.2798939119093</c:v>
                </c:pt>
                <c:pt idx="135">
                  <c:v>9199.3843000000343</c:v>
                </c:pt>
                <c:pt idx="136">
                  <c:v>9199.3272000001743</c:v>
                </c:pt>
                <c:pt idx="137">
                  <c:v>9199.3670000000857</c:v>
                </c:pt>
                <c:pt idx="138">
                  <c:v>9199.3300000000745</c:v>
                </c:pt>
                <c:pt idx="139">
                  <c:v>9199.3645999999717</c:v>
                </c:pt>
                <c:pt idx="140">
                  <c:v>9199.3900000001304</c:v>
                </c:pt>
                <c:pt idx="141">
                  <c:v>9199.4029000001028</c:v>
                </c:pt>
                <c:pt idx="142">
                  <c:v>9199.494099999778</c:v>
                </c:pt>
                <c:pt idx="143">
                  <c:v>9199.6168999997899</c:v>
                </c:pt>
                <c:pt idx="144">
                  <c:v>9200.2718000002205</c:v>
                </c:pt>
                <c:pt idx="145">
                  <c:v>9200.3327999999747</c:v>
                </c:pt>
                <c:pt idx="146">
                  <c:v>9200.3565000002272</c:v>
                </c:pt>
                <c:pt idx="147">
                  <c:v>9200.6066000000574</c:v>
                </c:pt>
                <c:pt idx="148">
                  <c:v>9200.6178000001237</c:v>
                </c:pt>
                <c:pt idx="149">
                  <c:v>9200.6411999999546</c:v>
                </c:pt>
                <c:pt idx="150">
                  <c:v>9201.3190000001341</c:v>
                </c:pt>
              </c:numCache>
            </c:numRef>
          </c:xVal>
          <c:yVal>
            <c:numRef>
              <c:f>Index!$O$24:$O$174</c:f>
              <c:numCache>
                <c:formatCode>General</c:formatCode>
                <c:ptCount val="151"/>
                <c:pt idx="3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AE-4680-873C-F7893948C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32344"/>
        <c:axId val="504932736"/>
      </c:scatterChart>
      <c:valAx>
        <c:axId val="504932344"/>
        <c:scaling>
          <c:orientation val="minMax"/>
          <c:max val="9205"/>
          <c:min val="9180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736"/>
        <c:crosses val="max"/>
        <c:crossBetween val="midCat"/>
        <c:majorUnit val="5"/>
      </c:valAx>
      <c:valAx>
        <c:axId val="504932736"/>
        <c:scaling>
          <c:orientation val="maxMin"/>
          <c:max val="11"/>
          <c:min val="8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493234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3DB6A-D1D7-4F99-A0B0-EF263E324C19}" type="datetimeFigureOut">
              <a:rPr lang="fr-FR" smtClean="0"/>
              <a:t>23/01/2021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E8E8F-8892-4D20-9D88-D2C6F72B2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0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Bonjour </a:t>
            </a:r>
            <a:r>
              <a:rPr lang="fr-FR" err="1"/>
              <a:t>from</a:t>
            </a:r>
            <a:r>
              <a:rPr lang="fr-FR"/>
              <a:t> France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740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Rise: peu de spectres, surtout dans la période « historique »</a:t>
            </a:r>
          </a:p>
          <a:p>
            <a:r>
              <a:rPr lang="fr-FR"/>
              <a:t>Apport important ARAS du fait de la grande réactivité</a:t>
            </a:r>
          </a:p>
          <a:p>
            <a:r>
              <a:rPr lang="fr-FR"/>
              <a:t>Flux calibration: un plus pour les spectres basse résolution. Une condition: bonne correction de la réponse atmosphérique</a:t>
            </a:r>
          </a:p>
          <a:p>
            <a:r>
              <a:rPr lang="fr-FR"/>
              <a:t>Continuum *en apparence* plat – Voir plus loin</a:t>
            </a:r>
          </a:p>
          <a:p>
            <a:r>
              <a:rPr lang="fr-FR"/>
              <a:t>Balmer Lines + Profile P Cygni sur Hbeta et raies HI </a:t>
            </a:r>
          </a:p>
          <a:p>
            <a:r>
              <a:rPr lang="fr-FR"/>
              <a:t>7235: CII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Rise: peu de spectres, surtout dans la période « historique »</a:t>
            </a:r>
          </a:p>
          <a:p>
            <a:r>
              <a:rPr lang="fr-FR"/>
              <a:t>Apport important ARAS du fait de la grande réactivité</a:t>
            </a:r>
          </a:p>
          <a:p>
            <a:r>
              <a:rPr lang="fr-FR"/>
              <a:t>Flux calibration: un plus pour les spectres basse résolution. Une condition: bonne correction de la réponse atmosphérique</a:t>
            </a:r>
          </a:p>
          <a:p>
            <a:r>
              <a:rPr lang="fr-FR"/>
              <a:t>Continuum *en apparence* plat – Voir plus loin</a:t>
            </a:r>
          </a:p>
          <a:p>
            <a:r>
              <a:rPr lang="fr-FR"/>
              <a:t>Balmer Lines + Profile P Cygni sur Hbeta et raies HI </a:t>
            </a:r>
          </a:p>
          <a:p>
            <a:r>
              <a:rPr lang="fr-FR"/>
              <a:t>7235: CII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33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161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61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34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Absorptions</a:t>
            </a:r>
          </a:p>
          <a:p>
            <a:r>
              <a:rPr lang="fr-FR"/>
              <a:t>NaID Ca II H &amp; K: ionisation</a:t>
            </a:r>
          </a:p>
          <a:p>
            <a:r>
              <a:rPr lang="fr-FR"/>
              <a:t>Balmer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667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Construisez votre propre carte de la pollution lumineuse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101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315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Type stellaire </a:t>
            </a:r>
            <a:r>
              <a:rPr lang="fr-FR">
                <a:sym typeface="Wingdings" panose="05000000000000000000" pitchFamily="2" charset="2"/>
              </a:rPr>
              <a:t> Gray &amp; Corbally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157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22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30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95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811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Wsérie HR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554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468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174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049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Absorptions multiples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106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Ouvrir Matlab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81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Ouvrir Matlab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931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Ouvrir Matlab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1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114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Ouvrir Matlab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772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7186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Python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773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Python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549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PlotSpectra</a:t>
            </a:r>
          </a:p>
          <a:p>
            <a:r>
              <a:rPr lang="fr-FR"/>
              <a:t>Na I D </a:t>
            </a:r>
            <a:r>
              <a:rPr lang="fr-FR">
                <a:sym typeface="Wingdings" panose="05000000000000000000" pitchFamily="2" charset="2"/>
              </a:rPr>
              <a:t> Fe II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310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PlotSpectra</a:t>
            </a:r>
          </a:p>
          <a:p>
            <a:r>
              <a:rPr lang="fr-FR"/>
              <a:t>Na I D </a:t>
            </a:r>
            <a:r>
              <a:rPr lang="fr-FR">
                <a:sym typeface="Wingdings" panose="05000000000000000000" pitchFamily="2" charset="2"/>
              </a:rPr>
              <a:t> Fe II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33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Même niveau ionisation +1 que 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798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Test Bowen: Intensités 11286 &amp; 8446  +7002 7254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214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846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31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Theory xls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250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1949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146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4330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76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8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2637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365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86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Note: vitesse les plus élevées (valeur absolue) ne correspondent pas nécessairement aux zones les plus éloignées</a:t>
            </a:r>
          </a:p>
          <a:p>
            <a:r>
              <a:rPr lang="fr-FR"/>
              <a:t>Champ des vitesses différent de l’espace physique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25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896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6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Rise: peu de spectres, surtout dans la période « historique »</a:t>
            </a:r>
          </a:p>
          <a:p>
            <a:r>
              <a:rPr lang="fr-FR"/>
              <a:t>Apport important ARAS du fait de la grande réactivité</a:t>
            </a:r>
          </a:p>
          <a:p>
            <a:r>
              <a:rPr lang="fr-FR"/>
              <a:t>Flux calibration: un plus pour les spectres basse résolution. Une condition: bonne correction de la réponse atmosphérique</a:t>
            </a:r>
          </a:p>
          <a:p>
            <a:r>
              <a:rPr lang="fr-FR"/>
              <a:t>Continuum *en apparence* plat – Voir plus loin</a:t>
            </a:r>
          </a:p>
          <a:p>
            <a:r>
              <a:rPr lang="fr-FR"/>
              <a:t>Balmer Lines + Profile P Cygni sur Hbeta et raies HI </a:t>
            </a:r>
          </a:p>
          <a:p>
            <a:r>
              <a:rPr lang="fr-FR"/>
              <a:t>7235: CII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56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Plotspectra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E8E8F-8892-4D20-9D88-D2C6F72B236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95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A332C-4DDC-48B1-864A-D3D4A7B6E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01C103-08FD-4C73-BE3E-C0F52465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82A62B-4777-43FE-B3FC-58D5540E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2D99C-6C82-4966-9673-BED212769F0E}" type="datetime1">
              <a:rPr lang="fr-FR" smtClean="0"/>
              <a:t>23/01/2021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3491C-3913-4312-B804-ADBF4124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4559EE-441D-4839-B13E-7FED1278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2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336171-B126-4396-8C6E-B3EF7476E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E245A8-84F2-461E-83D8-FC517E108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E2994D-FACC-40F4-9EE0-9115D855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0FFF-A39A-428E-AB23-996309A8DD13}" type="datetime1">
              <a:rPr lang="fr-FR" smtClean="0"/>
              <a:t>23/01/2021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C819DF-A589-4EBC-83F1-AE448DD1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21B958-B09D-4980-8FB3-8C5F955F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53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44D9C9-CD93-41DA-BD4A-633357987F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1B0D93-FEA2-4CF0-9082-EFAF99C70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C3E9BF-BCCE-4807-987A-75526996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D9B2-256B-42DF-88CF-88AF93B30009}" type="datetime1">
              <a:rPr lang="fr-FR" smtClean="0"/>
              <a:t>23/01/2021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48375-1961-4C96-8C0A-398A2C604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2D02DE-D30D-458A-A3EA-F724F7D3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4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96824-3D43-4B0A-B295-1D012B55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2E1854-5199-4531-AD15-F5ED892C7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ACFF55-B3CC-43C3-AA2E-38875AC9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C568-3E2E-46FB-B04B-7F4303FB65E2}" type="datetime1">
              <a:rPr lang="fr-FR" smtClean="0"/>
              <a:t>23/01/2021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EF9E1D-2ED1-4D79-A41C-16890366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CD671E-6A04-4938-871E-A72405F2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44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E13C88-AB4F-407B-8B82-232FA940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89F253-0CC1-424F-A94F-FA1BFB6CF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461375-AD11-4F52-A9C1-4EFF142C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C800-4A7A-4BC3-9E9A-197928C89D93}" type="datetime1">
              <a:rPr lang="fr-FR" smtClean="0"/>
              <a:t>23/01/2021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9CE5A7-000C-4874-868C-994DC7F6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97D9-90CB-4BBC-859B-60BAC8D0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77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DC423D-238D-4073-9343-FA5C0C52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2F2B89-C368-40C9-9C70-D04498D34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81D30C-805E-4D79-A4EE-77C9E5599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60022C-5DA5-4D86-830E-A1BB50A4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8A0F-1A8F-49A7-8523-AC2722C99A3A}" type="datetime1">
              <a:rPr lang="fr-FR" smtClean="0"/>
              <a:t>23/01/2021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2C5991-E6A7-429E-A14B-DEF0664B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3EC25D-602A-46A0-802E-0368F618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95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6ACC1-B536-4E86-A1C7-5FEDE453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EEB6B8-F904-4EFB-AB9F-BE42A479D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1700D6-22E7-429C-B555-B500A375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F0A474-AC32-49DA-A32C-02264C473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4C6AD90-FB1D-4D21-83C2-BA1E1A2BB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1A145BF-4F6C-4AE1-89E5-2574E2CC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D07E5-8B72-4EBD-91C2-5D3E443E8CF4}" type="datetime1">
              <a:rPr lang="fr-FR" smtClean="0"/>
              <a:t>23/01/2021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A76EAB0-D997-4F71-AD08-C28F9913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4BDDC9-75F8-4E22-B239-6E150F8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95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989C6-6451-4B4F-8C20-DF2918D8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AABAD0-79F4-4B30-B269-527BCD1E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E907E-3062-407B-A584-3C32A1EAA1BD}" type="datetime1">
              <a:rPr lang="fr-FR" smtClean="0"/>
              <a:t>23/01/2021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9791F3-DCAC-4B27-9426-B9C5A59F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4AD61C-5EFD-4814-ABFD-A11A02A9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84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6B1B32-98D0-4E5C-97F3-F5EA05E7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F6C2-D3FD-42B3-8A33-B3920EB4DAEF}" type="datetime1">
              <a:rPr lang="fr-FR" smtClean="0"/>
              <a:t>23/01/2021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B4A1A4-F4B4-45D1-B498-E292B6BE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16DE82-016C-4F55-A451-B663D38B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9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0F63D-F22E-4FD7-BE05-2EDB9725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D400FC-E437-477E-A9C7-867AFA265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C5CBA1-C6EF-4172-87F4-F00C72B23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C1E573-4598-409E-B8D1-1B66EBB0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8708-CCF9-4182-B5D2-93046D888E7A}" type="datetime1">
              <a:rPr lang="fr-FR" smtClean="0"/>
              <a:t>23/01/2021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A9C4E2-EC01-4052-AC11-C9F4E206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CDA80C-6668-4AD2-A375-038B615E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24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755C1-EBA7-4643-95B5-791B050E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F9A02E-0492-4F1C-9D56-32C996938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81D447-71F2-47A0-ADD3-E51F1D3E2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B868BD-D027-420A-8309-241F11EB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66AA-63B4-492B-AF8F-D3F6AB6C30CF}" type="datetime1">
              <a:rPr lang="fr-FR" smtClean="0"/>
              <a:t>23/01/2021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5396D8-0E19-424B-AF83-EA440D18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1377EF-B41B-45A8-9708-2E1B2BAA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84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6EBBD3-D9D5-4153-881F-8DA7D70A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A396BA-6EA3-4F0D-91C3-CA1FB1178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FED4A2-C3B5-4E5B-9BCD-11D069C55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A845C-A953-4FC6-84E4-64C3C2686E75}" type="datetime1">
              <a:rPr lang="fr-FR" smtClean="0"/>
              <a:t>23/01/2021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41E63-9083-4D89-8AB0-45AE905A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A768DB-F8B8-4AA5-BA9F-5F84B5A76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2258E-5338-4F5E-8DA1-F39E45571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67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hart" Target="../charts/chart1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hyperlink" Target="http://www.astrosurf.com/aras/novae/InformationLetter/InformationLetter.html" TargetMode="Externa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HJBnh8QnA" TargetMode="External"/><Relationship Id="rId2" Type="http://schemas.openxmlformats.org/officeDocument/2006/relationships/hyperlink" Target="https://www.youtube.com/watch?v=Peo8w6j0jh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nomie-amateur.fr/Documents%20Novae/Raies_Nova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E50C16-4A82-4341-B30D-ACD39F6018D8}"/>
              </a:ext>
            </a:extLst>
          </p:cNvPr>
          <p:cNvSpPr txBox="1"/>
          <p:nvPr/>
        </p:nvSpPr>
        <p:spPr>
          <a:xfrm>
            <a:off x="224240" y="5993616"/>
            <a:ext cx="2571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Shelyak Novae WorkShop</a:t>
            </a:r>
          </a:p>
          <a:p>
            <a:r>
              <a:rPr lang="fr-FR"/>
              <a:t>2020, January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DB3666-4202-4CB6-B1EB-B7E3A13FE594}"/>
              </a:ext>
            </a:extLst>
          </p:cNvPr>
          <p:cNvSpPr txBox="1"/>
          <p:nvPr/>
        </p:nvSpPr>
        <p:spPr>
          <a:xfrm>
            <a:off x="9240190" y="3957728"/>
            <a:ext cx="2840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b="1"/>
              <a:t>François Teyssier</a:t>
            </a:r>
          </a:p>
          <a:p>
            <a:pPr algn="r"/>
            <a:r>
              <a:rPr lang="fr-FR"/>
              <a:t>ARAS group Eruptive stars</a:t>
            </a:r>
          </a:p>
          <a:p>
            <a:pPr algn="r"/>
            <a:r>
              <a:rPr lang="fr-FR"/>
              <a:t>www.astronomie-amateur.fr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7CCCC1-90FB-4619-BEB4-61EBAD931789}"/>
              </a:ext>
            </a:extLst>
          </p:cNvPr>
          <p:cNvSpPr txBox="1"/>
          <p:nvPr/>
        </p:nvSpPr>
        <p:spPr>
          <a:xfrm>
            <a:off x="621867" y="751637"/>
            <a:ext cx="4389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>
                <a:solidFill>
                  <a:srgbClr val="0070C0"/>
                </a:solidFill>
              </a:rPr>
              <a:t>Novae</a:t>
            </a:r>
          </a:p>
          <a:p>
            <a:r>
              <a:rPr lang="fr-FR" sz="3600">
                <a:solidFill>
                  <a:srgbClr val="0070C0"/>
                </a:solidFill>
              </a:rPr>
              <a:t>Analysis of the spectra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57FBCA-CEB6-47E2-8F4B-5DEF2B98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800" y="5209542"/>
            <a:ext cx="1347751" cy="13679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611E48-A952-4090-9AE8-7F402EBDC25E}"/>
              </a:ext>
            </a:extLst>
          </p:cNvPr>
          <p:cNvSpPr txBox="1"/>
          <p:nvPr/>
        </p:nvSpPr>
        <p:spPr>
          <a:xfrm>
            <a:off x="1475392" y="2438607"/>
            <a:ext cx="7904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An example:</a:t>
            </a:r>
          </a:p>
          <a:p>
            <a:r>
              <a:rPr lang="fr-FR" sz="2400"/>
              <a:t>nova Per 2020 with strong oscillations at maximum luminosity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E6087D4-99BD-4A93-B3F3-228DBACF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3C49695-A5F8-4004-A5A2-976F260B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8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7"/>
    </mc:Choice>
    <mc:Fallback xmlns="">
      <p:transition spd="slow" advTm="37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During the Rise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048BBE-D6B8-411C-B9A3-0A6D05E4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9" y="2188318"/>
            <a:ext cx="9171451" cy="41849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B2954C-1BD0-4715-A343-DC7092EF7A86}"/>
              </a:ext>
            </a:extLst>
          </p:cNvPr>
          <p:cNvSpPr txBox="1"/>
          <p:nvPr/>
        </p:nvSpPr>
        <p:spPr>
          <a:xfrm>
            <a:off x="8083713" y="2379091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71284E-0432-4BC6-8409-2FFFF0134F06}"/>
              </a:ext>
            </a:extLst>
          </p:cNvPr>
          <p:cNvSpPr txBox="1"/>
          <p:nvPr/>
        </p:nvSpPr>
        <p:spPr>
          <a:xfrm>
            <a:off x="3938090" y="3401370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4407DA-87B4-464B-A8D1-57D379C4220B}"/>
              </a:ext>
            </a:extLst>
          </p:cNvPr>
          <p:cNvSpPr txBox="1"/>
          <p:nvPr/>
        </p:nvSpPr>
        <p:spPr>
          <a:xfrm>
            <a:off x="2638384" y="400129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F8D2BA-BA8E-4D64-B88E-1AB243668696}"/>
              </a:ext>
            </a:extLst>
          </p:cNvPr>
          <p:cNvSpPr txBox="1"/>
          <p:nvPr/>
        </p:nvSpPr>
        <p:spPr>
          <a:xfrm>
            <a:off x="2112689" y="4170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763287-9EDF-46A1-9043-5B77464263C3}"/>
              </a:ext>
            </a:extLst>
          </p:cNvPr>
          <p:cNvSpPr txBox="1"/>
          <p:nvPr/>
        </p:nvSpPr>
        <p:spPr>
          <a:xfrm>
            <a:off x="1761629" y="4206884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0E7FE6-C432-4A96-A162-FAC1144FD8F1}"/>
              </a:ext>
            </a:extLst>
          </p:cNvPr>
          <p:cNvSpPr txBox="1"/>
          <p:nvPr/>
        </p:nvSpPr>
        <p:spPr>
          <a:xfrm>
            <a:off x="0" y="1167934"/>
            <a:ext cx="4461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David Boyd LISA (R = 1000) Flux calibrated spectrum (V = )</a:t>
            </a: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/>
        </p:nvGraphicFramePr>
        <p:xfrm>
          <a:off x="8592000" y="388318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9759F6E-5A96-4195-899B-F3FAD81207D5}"/>
              </a:ext>
            </a:extLst>
          </p:cNvPr>
          <p:cNvSpPr txBox="1"/>
          <p:nvPr/>
        </p:nvSpPr>
        <p:spPr>
          <a:xfrm>
            <a:off x="9370031" y="328961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CII 7235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16641FA-3E76-449E-98F5-2883B0A5B7F6}"/>
              </a:ext>
            </a:extLst>
          </p:cNvPr>
          <p:cNvCxnSpPr/>
          <p:nvPr/>
        </p:nvCxnSpPr>
        <p:spPr>
          <a:xfrm>
            <a:off x="9894013" y="3728849"/>
            <a:ext cx="0" cy="883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52E20B4-FC95-4809-8704-A2DF7716278B}"/>
              </a:ext>
            </a:extLst>
          </p:cNvPr>
          <p:cNvSpPr txBox="1"/>
          <p:nvPr/>
        </p:nvSpPr>
        <p:spPr>
          <a:xfrm>
            <a:off x="2138090" y="329633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CII 4267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AB3A0DB-827D-4A95-AC18-92D4D00753BF}"/>
              </a:ext>
            </a:extLst>
          </p:cNvPr>
          <p:cNvCxnSpPr/>
          <p:nvPr/>
        </p:nvCxnSpPr>
        <p:spPr>
          <a:xfrm>
            <a:off x="2662072" y="3735574"/>
            <a:ext cx="0" cy="883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2EA3F2-92D7-41AF-BB38-9C95A4DDCAD6}"/>
              </a:ext>
            </a:extLst>
          </p:cNvPr>
          <p:cNvSpPr txBox="1"/>
          <p:nvPr/>
        </p:nvSpPr>
        <p:spPr>
          <a:xfrm>
            <a:off x="1641796" y="6356378"/>
            <a:ext cx="518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identification of CII 7235 is confirmed by CII 4267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EE19E1C-EE0C-4C7B-84B7-6CD46626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E5200263-5F80-4398-8765-FB4ECFD0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25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36"/>
    </mc:Choice>
    <mc:Fallback>
      <p:transition spd="slow" advTm="505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During the Rise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048BBE-D6B8-411C-B9A3-0A6D05E4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9" y="2188318"/>
            <a:ext cx="9171451" cy="41849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B2954C-1BD0-4715-A343-DC7092EF7A86}"/>
              </a:ext>
            </a:extLst>
          </p:cNvPr>
          <p:cNvSpPr txBox="1"/>
          <p:nvPr/>
        </p:nvSpPr>
        <p:spPr>
          <a:xfrm>
            <a:off x="8083713" y="2379091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71284E-0432-4BC6-8409-2FFFF0134F06}"/>
              </a:ext>
            </a:extLst>
          </p:cNvPr>
          <p:cNvSpPr txBox="1"/>
          <p:nvPr/>
        </p:nvSpPr>
        <p:spPr>
          <a:xfrm>
            <a:off x="3938090" y="3401370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4407DA-87B4-464B-A8D1-57D379C4220B}"/>
              </a:ext>
            </a:extLst>
          </p:cNvPr>
          <p:cNvSpPr txBox="1"/>
          <p:nvPr/>
        </p:nvSpPr>
        <p:spPr>
          <a:xfrm>
            <a:off x="2638384" y="400129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F8D2BA-BA8E-4D64-B88E-1AB243668696}"/>
              </a:ext>
            </a:extLst>
          </p:cNvPr>
          <p:cNvSpPr txBox="1"/>
          <p:nvPr/>
        </p:nvSpPr>
        <p:spPr>
          <a:xfrm>
            <a:off x="2112689" y="4170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763287-9EDF-46A1-9043-5B77464263C3}"/>
              </a:ext>
            </a:extLst>
          </p:cNvPr>
          <p:cNvSpPr txBox="1"/>
          <p:nvPr/>
        </p:nvSpPr>
        <p:spPr>
          <a:xfrm>
            <a:off x="1761629" y="4206884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0E7FE6-C432-4A96-A162-FAC1144FD8F1}"/>
              </a:ext>
            </a:extLst>
          </p:cNvPr>
          <p:cNvSpPr txBox="1"/>
          <p:nvPr/>
        </p:nvSpPr>
        <p:spPr>
          <a:xfrm>
            <a:off x="0" y="1167934"/>
            <a:ext cx="4461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David Boyd LISA (R = 1000) Flux calibrated spectrum (V = )</a:t>
            </a: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/>
        </p:nvGraphicFramePr>
        <p:xfrm>
          <a:off x="8592000" y="388318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9759F6E-5A96-4195-899B-F3FAD81207D5}"/>
              </a:ext>
            </a:extLst>
          </p:cNvPr>
          <p:cNvSpPr txBox="1"/>
          <p:nvPr/>
        </p:nvSpPr>
        <p:spPr>
          <a:xfrm rot="16200000">
            <a:off x="9490455" y="3740807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002060"/>
                </a:solidFill>
              </a:rPr>
              <a:t>CII 7235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2E20B4-FC95-4809-8704-A2DF7716278B}"/>
              </a:ext>
            </a:extLst>
          </p:cNvPr>
          <p:cNvSpPr txBox="1"/>
          <p:nvPr/>
        </p:nvSpPr>
        <p:spPr>
          <a:xfrm rot="16200000">
            <a:off x="2208619" y="3531912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002060"/>
                </a:solidFill>
              </a:rPr>
              <a:t>CII 4267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B2EA3F2-92D7-41AF-BB38-9C95A4DDCAD6}"/>
              </a:ext>
            </a:extLst>
          </p:cNvPr>
          <p:cNvSpPr txBox="1"/>
          <p:nvPr/>
        </p:nvSpPr>
        <p:spPr>
          <a:xfrm>
            <a:off x="1641796" y="6356378"/>
            <a:ext cx="518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identification of CII 7235 is confirmed by CII 4267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1D311C-7F08-4384-81BF-601B33476DB0}"/>
              </a:ext>
            </a:extLst>
          </p:cNvPr>
          <p:cNvSpPr txBox="1"/>
          <p:nvPr/>
        </p:nvSpPr>
        <p:spPr>
          <a:xfrm rot="16200000">
            <a:off x="8104988" y="3799316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002060"/>
                </a:solidFill>
              </a:rPr>
              <a:t>He I 6678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D4F4742-3356-40CB-A7F3-9F66327DB528}"/>
              </a:ext>
            </a:extLst>
          </p:cNvPr>
          <p:cNvSpPr txBox="1"/>
          <p:nvPr/>
        </p:nvSpPr>
        <p:spPr>
          <a:xfrm rot="16200000">
            <a:off x="6111556" y="3682298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002060"/>
                </a:solidFill>
              </a:rPr>
              <a:t>He I 5876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A45421-CA3B-4ACE-B9D6-16F6357D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3F0C79-1437-4B83-912D-05B8190A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71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36"/>
    </mc:Choice>
    <mc:Fallback>
      <p:transition spd="slow" advTm="5053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2EFF33C-11F1-4945-B67C-526022951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71" y="797923"/>
            <a:ext cx="6666667" cy="33333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936652-A8BF-47B9-8592-CF26C67E7981}"/>
              </a:ext>
            </a:extLst>
          </p:cNvPr>
          <p:cNvSpPr txBox="1"/>
          <p:nvPr/>
        </p:nvSpPr>
        <p:spPr>
          <a:xfrm>
            <a:off x="4427966" y="71950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1/4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F3E7F7-52EF-41C7-A404-4C66B8257F32}"/>
              </a:ext>
            </a:extLst>
          </p:cNvPr>
          <p:cNvSpPr txBox="1"/>
          <p:nvPr/>
        </p:nvSpPr>
        <p:spPr>
          <a:xfrm>
            <a:off x="6394961" y="72883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3/4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AF02B9-4C2D-4626-8745-B527E0A4AE2F}"/>
              </a:ext>
            </a:extLst>
          </p:cNvPr>
          <p:cNvSpPr txBox="1"/>
          <p:nvPr/>
        </p:nvSpPr>
        <p:spPr>
          <a:xfrm>
            <a:off x="5684376" y="3901874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</a:rPr>
              <a:t>2s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0B5A2D7-5CDE-488D-B576-751E580F4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506711"/>
              </p:ext>
            </p:extLst>
          </p:nvPr>
        </p:nvGraphicFramePr>
        <p:xfrm>
          <a:off x="5364480" y="4932680"/>
          <a:ext cx="2065020" cy="1524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3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Transition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fr-FR" sz="1400" dirty="0"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1400" dirty="0">
                          <a:latin typeface="Century Gothic" panose="020B0502020202020204" pitchFamily="34" charset="0"/>
                        </a:rPr>
                        <a:t>Å)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4d </a:t>
                      </a:r>
                      <a:r>
                        <a:rPr lang="fr-FR" sz="1400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2p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4471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4s </a:t>
                      </a:r>
                      <a:r>
                        <a:rPr lang="fr-FR" sz="1400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2p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4713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anose="020F0502020204030204" pitchFamily="34" charset="0"/>
                        </a:rPr>
                        <a:t>3d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2p</a:t>
                      </a:r>
                      <a:endParaRPr lang="fr-FR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anose="020F0502020204030204" pitchFamily="34" charset="0"/>
                        </a:rPr>
                        <a:t>5875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anose="020F0502020204030204" pitchFamily="34" charset="0"/>
                        </a:rPr>
                        <a:t>3s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2p</a:t>
                      </a:r>
                      <a:endParaRPr lang="fr-FR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anose="020F0502020204030204" pitchFamily="34" charset="0"/>
                        </a:rPr>
                        <a:t>7065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C6FF3368-C7C2-41B0-B2A3-249976A18659}"/>
              </a:ext>
            </a:extLst>
          </p:cNvPr>
          <p:cNvSpPr txBox="1"/>
          <p:nvPr/>
        </p:nvSpPr>
        <p:spPr>
          <a:xfrm>
            <a:off x="5243333" y="4503515"/>
            <a:ext cx="88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Calibri" panose="020F0502020204030204" pitchFamily="34" charset="0"/>
              </a:rPr>
              <a:t>Triplets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AA2FFA5-4FEA-4AF4-A7C2-35B20A4546BE}"/>
              </a:ext>
            </a:extLst>
          </p:cNvPr>
          <p:cNvSpPr txBox="1"/>
          <p:nvPr/>
        </p:nvSpPr>
        <p:spPr>
          <a:xfrm>
            <a:off x="1333019" y="450351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66FF"/>
                </a:solidFill>
                <a:latin typeface="Calibri" panose="020F0502020204030204" pitchFamily="34" charset="0"/>
              </a:rPr>
              <a:t>Singlets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BD1A4A79-6C39-4626-A865-0629163D8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0821"/>
              </p:ext>
            </p:extLst>
          </p:nvPr>
        </p:nvGraphicFramePr>
        <p:xfrm>
          <a:off x="1428461" y="4932680"/>
          <a:ext cx="2065020" cy="1524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3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Transition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fr-FR" sz="1400" dirty="0"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1400" dirty="0">
                          <a:latin typeface="Century Gothic" panose="020B0502020202020204" pitchFamily="34" charset="0"/>
                        </a:rPr>
                        <a:t>Å)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4s </a:t>
                      </a:r>
                      <a:r>
                        <a:rPr lang="fr-FR" sz="1400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2p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4437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4d </a:t>
                      </a:r>
                      <a:r>
                        <a:rPr lang="fr-FR" sz="1400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2p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4921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3p </a:t>
                      </a:r>
                      <a:r>
                        <a:rPr lang="fr-FR" sz="1400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2s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5015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anose="020F0502020204030204" pitchFamily="34" charset="0"/>
                        </a:rPr>
                        <a:t>3d </a:t>
                      </a:r>
                      <a:r>
                        <a:rPr lang="fr-FR" sz="1400" dirty="0"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2p</a:t>
                      </a:r>
                      <a:endParaRPr lang="fr-FR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anose="020F0502020204030204" pitchFamily="34" charset="0"/>
                        </a:rPr>
                        <a:t>6678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91514C-B5EB-410F-BBAC-4FED283C37C6}"/>
              </a:ext>
            </a:extLst>
          </p:cNvPr>
          <p:cNvGrpSpPr/>
          <p:nvPr/>
        </p:nvGrpSpPr>
        <p:grpSpPr>
          <a:xfrm>
            <a:off x="1036634" y="4909980"/>
            <a:ext cx="251460" cy="251460"/>
            <a:chOff x="4798695" y="2552700"/>
            <a:chExt cx="251460" cy="25146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AE3AF83-80C5-4077-852C-579A41776ACC}"/>
                </a:ext>
              </a:extLst>
            </p:cNvPr>
            <p:cNvSpPr/>
            <p:nvPr/>
          </p:nvSpPr>
          <p:spPr>
            <a:xfrm>
              <a:off x="4798695" y="2552700"/>
              <a:ext cx="251460" cy="25146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05D2237-DFCD-48C9-B6F0-46A105CAF776}"/>
                </a:ext>
              </a:extLst>
            </p:cNvPr>
            <p:cNvCxnSpPr/>
            <p:nvPr/>
          </p:nvCxnSpPr>
          <p:spPr>
            <a:xfrm>
              <a:off x="4924426" y="2606430"/>
              <a:ext cx="953" cy="14400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D4AEF09-6341-481D-93C3-47A111B22C2B}"/>
              </a:ext>
            </a:extLst>
          </p:cNvPr>
          <p:cNvGrpSpPr/>
          <p:nvPr/>
        </p:nvGrpSpPr>
        <p:grpSpPr>
          <a:xfrm>
            <a:off x="740081" y="4909980"/>
            <a:ext cx="251460" cy="251460"/>
            <a:chOff x="7602855" y="2556510"/>
            <a:chExt cx="251460" cy="25146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910A641-C0F2-4C03-9D03-0581289B21E1}"/>
                </a:ext>
              </a:extLst>
            </p:cNvPr>
            <p:cNvSpPr/>
            <p:nvPr/>
          </p:nvSpPr>
          <p:spPr>
            <a:xfrm>
              <a:off x="7602855" y="2556510"/>
              <a:ext cx="251460" cy="25146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05B44C86-846D-4693-8099-6A7104FAE1D5}"/>
                </a:ext>
              </a:extLst>
            </p:cNvPr>
            <p:cNvCxnSpPr/>
            <p:nvPr/>
          </p:nvCxnSpPr>
          <p:spPr>
            <a:xfrm rot="10800000">
              <a:off x="7728586" y="2610240"/>
              <a:ext cx="953" cy="14400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8FF81D3-E77E-40C4-AE3D-7AEA08C024AF}"/>
              </a:ext>
            </a:extLst>
          </p:cNvPr>
          <p:cNvGrpSpPr/>
          <p:nvPr/>
        </p:nvGrpSpPr>
        <p:grpSpPr>
          <a:xfrm>
            <a:off x="4591991" y="5219602"/>
            <a:ext cx="251460" cy="251460"/>
            <a:chOff x="4798695" y="2552700"/>
            <a:chExt cx="251460" cy="25146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247AC49-BDDC-459F-99D0-6E17CCD60757}"/>
                </a:ext>
              </a:extLst>
            </p:cNvPr>
            <p:cNvSpPr/>
            <p:nvPr/>
          </p:nvSpPr>
          <p:spPr>
            <a:xfrm>
              <a:off x="4798695" y="2552700"/>
              <a:ext cx="251460" cy="25146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38046CD3-90CD-4D19-A952-709A186097B0}"/>
                </a:ext>
              </a:extLst>
            </p:cNvPr>
            <p:cNvCxnSpPr/>
            <p:nvPr/>
          </p:nvCxnSpPr>
          <p:spPr>
            <a:xfrm>
              <a:off x="4924426" y="2606430"/>
              <a:ext cx="953" cy="14400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A89F8B1-1A27-4FED-9C2A-5C6AC9C37F9F}"/>
              </a:ext>
            </a:extLst>
          </p:cNvPr>
          <p:cNvGrpSpPr/>
          <p:nvPr/>
        </p:nvGrpSpPr>
        <p:grpSpPr>
          <a:xfrm>
            <a:off x="4596380" y="4889724"/>
            <a:ext cx="251460" cy="251460"/>
            <a:chOff x="7602855" y="2556510"/>
            <a:chExt cx="251460" cy="25146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F2CEE58-B2D7-4350-BED8-418765936A48}"/>
                </a:ext>
              </a:extLst>
            </p:cNvPr>
            <p:cNvSpPr/>
            <p:nvPr/>
          </p:nvSpPr>
          <p:spPr>
            <a:xfrm>
              <a:off x="7602855" y="2556510"/>
              <a:ext cx="251460" cy="25146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A8B191C-CED0-4145-8654-FE32B9C74F4F}"/>
                </a:ext>
              </a:extLst>
            </p:cNvPr>
            <p:cNvCxnSpPr/>
            <p:nvPr/>
          </p:nvCxnSpPr>
          <p:spPr>
            <a:xfrm rot="10800000">
              <a:off x="7728586" y="2610240"/>
              <a:ext cx="953" cy="14400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8DF1E91-326F-4CCE-B8B4-5786852A6750}"/>
              </a:ext>
            </a:extLst>
          </p:cNvPr>
          <p:cNvGrpSpPr/>
          <p:nvPr/>
        </p:nvGrpSpPr>
        <p:grpSpPr>
          <a:xfrm>
            <a:off x="4957125" y="4889724"/>
            <a:ext cx="251460" cy="251460"/>
            <a:chOff x="7602855" y="2556510"/>
            <a:chExt cx="251460" cy="25146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2C8AC92-F1A2-430A-95ED-C819CEE256DB}"/>
                </a:ext>
              </a:extLst>
            </p:cNvPr>
            <p:cNvSpPr/>
            <p:nvPr/>
          </p:nvSpPr>
          <p:spPr>
            <a:xfrm>
              <a:off x="7602855" y="2556510"/>
              <a:ext cx="251460" cy="25146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D359FEB6-B0B2-4605-8881-E6D4F5B3F801}"/>
                </a:ext>
              </a:extLst>
            </p:cNvPr>
            <p:cNvCxnSpPr/>
            <p:nvPr/>
          </p:nvCxnSpPr>
          <p:spPr>
            <a:xfrm rot="10800000">
              <a:off x="7728586" y="2610240"/>
              <a:ext cx="953" cy="14400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767B78F-F313-49AF-BFFF-C19A0E8AF245}"/>
              </a:ext>
            </a:extLst>
          </p:cNvPr>
          <p:cNvGrpSpPr/>
          <p:nvPr/>
        </p:nvGrpSpPr>
        <p:grpSpPr>
          <a:xfrm>
            <a:off x="4952736" y="5219602"/>
            <a:ext cx="251460" cy="251460"/>
            <a:chOff x="4798695" y="2552700"/>
            <a:chExt cx="251460" cy="25146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0C0B9181-5F34-4D79-8EE9-BD066D87C70F}"/>
                </a:ext>
              </a:extLst>
            </p:cNvPr>
            <p:cNvSpPr/>
            <p:nvPr/>
          </p:nvSpPr>
          <p:spPr>
            <a:xfrm>
              <a:off x="4798695" y="2552700"/>
              <a:ext cx="251460" cy="25146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DED688AC-A0A4-42D5-A22D-A6CE75BE5FE9}"/>
                </a:ext>
              </a:extLst>
            </p:cNvPr>
            <p:cNvCxnSpPr/>
            <p:nvPr/>
          </p:nvCxnSpPr>
          <p:spPr>
            <a:xfrm>
              <a:off x="4924426" y="2606430"/>
              <a:ext cx="953" cy="14400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10121F0-8662-499F-AEF1-6CDDCBEE961B}"/>
              </a:ext>
            </a:extLst>
          </p:cNvPr>
          <p:cNvSpPr txBox="1"/>
          <p:nvPr/>
        </p:nvSpPr>
        <p:spPr>
          <a:xfrm>
            <a:off x="2020011" y="4092400"/>
            <a:ext cx="395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Main He I transitions in the visible range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081388-B12E-422A-9D2C-6B65880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7386A2-AB5B-443E-9248-255E05B6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72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E789A9-2273-467B-B2E0-F3219A49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35" y="790563"/>
            <a:ext cx="5715798" cy="4763165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BA5BCDA-1915-4D66-8452-D9BC6C9D1B22}"/>
              </a:ext>
            </a:extLst>
          </p:cNvPr>
          <p:cNvSpPr txBox="1"/>
          <p:nvPr/>
        </p:nvSpPr>
        <p:spPr>
          <a:xfrm>
            <a:off x="3244564" y="5790293"/>
            <a:ext cx="703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identification of He I 6678 (singlet) is confirmed by He I 5876 (triplet)</a:t>
            </a:r>
          </a:p>
          <a:p>
            <a:r>
              <a:rPr lang="fr-FR"/>
              <a:t>Note the emissions of Na I D</a:t>
            </a:r>
            <a:r>
              <a:rPr lang="fr-FR" baseline="-25000"/>
              <a:t>2</a:t>
            </a:r>
            <a:r>
              <a:rPr lang="fr-FR"/>
              <a:t>, D</a:t>
            </a:r>
            <a:r>
              <a:rPr lang="fr-FR" baseline="-25000"/>
              <a:t>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7A9BE-245C-4D44-8275-80BAF31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5B749B-2BB5-4F84-969D-E63DD54E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1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36"/>
    </mc:Choice>
    <mc:Fallback>
      <p:transition spd="slow" advTm="505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884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Montée en luminosité (</a:t>
            </a:r>
            <a:r>
              <a:rPr lang="fr-FR" b="1" i="1">
                <a:solidFill>
                  <a:srgbClr val="0000FF"/>
                </a:solidFill>
              </a:rPr>
              <a:t>Rise</a:t>
            </a:r>
            <a:r>
              <a:rPr lang="fr-FR" b="1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048BBE-D6B8-411C-B9A3-0A6D05E4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9" y="2188318"/>
            <a:ext cx="9171451" cy="41849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B2954C-1BD0-4715-A343-DC7092EF7A86}"/>
              </a:ext>
            </a:extLst>
          </p:cNvPr>
          <p:cNvSpPr txBox="1"/>
          <p:nvPr/>
        </p:nvSpPr>
        <p:spPr>
          <a:xfrm>
            <a:off x="8083713" y="2379091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71284E-0432-4BC6-8409-2FFFF0134F06}"/>
              </a:ext>
            </a:extLst>
          </p:cNvPr>
          <p:cNvSpPr txBox="1"/>
          <p:nvPr/>
        </p:nvSpPr>
        <p:spPr>
          <a:xfrm>
            <a:off x="3938090" y="3401370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4407DA-87B4-464B-A8D1-57D379C4220B}"/>
              </a:ext>
            </a:extLst>
          </p:cNvPr>
          <p:cNvSpPr txBox="1"/>
          <p:nvPr/>
        </p:nvSpPr>
        <p:spPr>
          <a:xfrm>
            <a:off x="2638384" y="400129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F8D2BA-BA8E-4D64-B88E-1AB243668696}"/>
              </a:ext>
            </a:extLst>
          </p:cNvPr>
          <p:cNvSpPr txBox="1"/>
          <p:nvPr/>
        </p:nvSpPr>
        <p:spPr>
          <a:xfrm>
            <a:off x="2112689" y="4170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763287-9EDF-46A1-9043-5B77464263C3}"/>
              </a:ext>
            </a:extLst>
          </p:cNvPr>
          <p:cNvSpPr txBox="1"/>
          <p:nvPr/>
        </p:nvSpPr>
        <p:spPr>
          <a:xfrm>
            <a:off x="1761629" y="4206884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e</a:t>
            </a: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/>
        </p:nvGraphicFramePr>
        <p:xfrm>
          <a:off x="8592000" y="388318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27160A15-83BC-41DA-96CF-BCF720ED92E2}"/>
              </a:ext>
            </a:extLst>
          </p:cNvPr>
          <p:cNvSpPr txBox="1"/>
          <p:nvPr/>
        </p:nvSpPr>
        <p:spPr>
          <a:xfrm>
            <a:off x="0" y="1367989"/>
            <a:ext cx="4461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David Boyd LISA (R = 1000) Flux calibrated spectrum (V = 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178D07-577C-459F-A610-390F5149C475}"/>
              </a:ext>
            </a:extLst>
          </p:cNvPr>
          <p:cNvSpPr txBox="1"/>
          <p:nvPr/>
        </p:nvSpPr>
        <p:spPr>
          <a:xfrm rot="16200000">
            <a:off x="5880302" y="3433349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</a:rPr>
              <a:t>He I 5876 + Na I D</a:t>
            </a:r>
            <a:endParaRPr lang="fr-FR" sz="1400" b="1">
              <a:solidFill>
                <a:srgbClr val="0070C0"/>
              </a:solidFill>
              <a:latin typeface="Symbol" panose="05050102010706020507" pitchFamily="18" charset="2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5C0042-F913-4EB1-B761-164EEC95D2B2}"/>
              </a:ext>
            </a:extLst>
          </p:cNvPr>
          <p:cNvSpPr txBox="1"/>
          <p:nvPr/>
        </p:nvSpPr>
        <p:spPr>
          <a:xfrm rot="16200000">
            <a:off x="9530870" y="385814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</a:rPr>
              <a:t>CII 7235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51265C-51C2-45C2-BE6F-5BA529B0D421}"/>
              </a:ext>
            </a:extLst>
          </p:cNvPr>
          <p:cNvSpPr txBox="1"/>
          <p:nvPr/>
        </p:nvSpPr>
        <p:spPr>
          <a:xfrm rot="16200000">
            <a:off x="2249034" y="3649253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</a:rPr>
              <a:t>CII 4267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FE0F878-9D6C-4759-A6BF-46B2686F3D6F}"/>
              </a:ext>
            </a:extLst>
          </p:cNvPr>
          <p:cNvSpPr txBox="1"/>
          <p:nvPr/>
        </p:nvSpPr>
        <p:spPr>
          <a:xfrm rot="16200000">
            <a:off x="8153418" y="3916657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</a:rPr>
              <a:t>He I 6678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3DF4DC-F4C1-49D8-ACDA-374E7E32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B3CBF8-4087-407F-A134-BDD9DE1F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6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1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Maximal Luminosity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/>
        </p:nvGraphicFramePr>
        <p:xfrm>
          <a:off x="8592000" y="369332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1AE956D-5046-465D-8769-FF2CC1B35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46" y="2243393"/>
            <a:ext cx="9089154" cy="34808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A6D58C-FFD0-434C-800C-08F80D82D454}"/>
              </a:ext>
            </a:extLst>
          </p:cNvPr>
          <p:cNvSpPr txBox="1"/>
          <p:nvPr/>
        </p:nvSpPr>
        <p:spPr>
          <a:xfrm>
            <a:off x="328773" y="1744697"/>
            <a:ext cx="2550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Christian Buil eShel2 (R = 11000)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EEF1DD-8EAB-48E3-A99E-DC5F8B7F9CFE}"/>
              </a:ext>
            </a:extLst>
          </p:cNvPr>
          <p:cNvSpPr txBox="1"/>
          <p:nvPr/>
        </p:nvSpPr>
        <p:spPr>
          <a:xfrm>
            <a:off x="1613043" y="5907640"/>
            <a:ext cx="4893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Flat continuum – very strong absorptions of Na I D</a:t>
            </a:r>
          </a:p>
          <a:p>
            <a:r>
              <a:rPr lang="fr-FR"/>
              <a:t>P Cygni profiles Balmer lines, Fe II (42)</a:t>
            </a:r>
          </a:p>
          <a:p>
            <a:r>
              <a:rPr lang="fr-FR"/>
              <a:t>Very narrow emissions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22749A-0F57-4FC9-9F84-EDD4E847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D637EE-7165-4943-B4FE-5976A5B3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1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1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Maximal Luminosity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03123E-700D-4083-B5EA-AA3800FF8A7C}"/>
              </a:ext>
            </a:extLst>
          </p:cNvPr>
          <p:cNvSpPr txBox="1"/>
          <p:nvPr/>
        </p:nvSpPr>
        <p:spPr>
          <a:xfrm>
            <a:off x="0" y="1200329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« Cleaning the spectrum»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68B0C7E-E556-4EA8-8B78-D0226D47A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86366"/>
              </p:ext>
            </p:extLst>
          </p:nvPr>
        </p:nvGraphicFramePr>
        <p:xfrm>
          <a:off x="1012807" y="1932789"/>
          <a:ext cx="2527300" cy="4200525"/>
        </p:xfrm>
        <a:graphic>
          <a:graphicData uri="http://schemas.openxmlformats.org/drawingml/2006/table">
            <a:tbl>
              <a:tblPr/>
              <a:tblGrid>
                <a:gridCol w="1396666">
                  <a:extLst>
                    <a:ext uri="{9D8B030D-6E8A-4147-A177-3AD203B41FA5}">
                      <a16:colId xmlns:a16="http://schemas.microsoft.com/office/drawing/2014/main" val="2228400598"/>
                    </a:ext>
                  </a:extLst>
                </a:gridCol>
                <a:gridCol w="1130634">
                  <a:extLst>
                    <a:ext uri="{9D8B030D-6E8A-4147-A177-3AD203B41FA5}">
                      <a16:colId xmlns:a16="http://schemas.microsoft.com/office/drawing/2014/main" val="231769088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Sources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034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3650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6950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3663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486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4047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8787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4078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6913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4358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7789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4665, 4669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474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4748, 4752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433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4978, 4983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8646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5149, 5153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8008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5461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7555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5683, 5688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392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5770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443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 I 5791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 lighting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5509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5890, 5896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LPS, airglow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4370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5700 - 6100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7356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6154, 6161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9643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 I 7665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2017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 I 7699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5843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8183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7445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 I 8195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HPS, LPS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50592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34D5E134-824B-42C6-8A15-094AE8F8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095" y="1932789"/>
            <a:ext cx="7961905" cy="22095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303F33-59AC-411B-826A-4F9518EF00CC}"/>
              </a:ext>
            </a:extLst>
          </p:cNvPr>
          <p:cNvSpPr txBox="1"/>
          <p:nvPr/>
        </p:nvSpPr>
        <p:spPr>
          <a:xfrm>
            <a:off x="4130211" y="4489807"/>
            <a:ext cx="679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Buil your own light pollution map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9C96E41-CDDD-425C-8C59-CE30624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C9E75BA-A1DC-4453-8DDF-00FFCD47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6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2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Maximum Luminosity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1F2322-FDC9-4E96-B54B-66529F816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3" y="1138415"/>
            <a:ext cx="4169672" cy="24231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20C4C7-36DE-4572-84F7-8A0F752F3094}"/>
              </a:ext>
            </a:extLst>
          </p:cNvPr>
          <p:cNvSpPr/>
          <p:nvPr/>
        </p:nvSpPr>
        <p:spPr>
          <a:xfrm>
            <a:off x="2732926" y="1606405"/>
            <a:ext cx="113016" cy="148718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F36AFD9-AF12-4D37-B6B5-CF6AA6D47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7" y="3684332"/>
            <a:ext cx="5041402" cy="27767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933271-DB2D-462F-A462-1193C6EACBA3}"/>
              </a:ext>
            </a:extLst>
          </p:cNvPr>
          <p:cNvSpPr txBox="1"/>
          <p:nvPr/>
        </p:nvSpPr>
        <p:spPr>
          <a:xfrm>
            <a:off x="3292185" y="394622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BBC4F91-2528-4E0B-B459-E2510A1381B5}"/>
              </a:ext>
            </a:extLst>
          </p:cNvPr>
          <p:cNvSpPr txBox="1"/>
          <p:nvPr/>
        </p:nvSpPr>
        <p:spPr>
          <a:xfrm>
            <a:off x="2897418" y="394622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39F29C-197B-4267-ABF8-8EE09A2B1737}"/>
              </a:ext>
            </a:extLst>
          </p:cNvPr>
          <p:cNvSpPr txBox="1"/>
          <p:nvPr/>
        </p:nvSpPr>
        <p:spPr>
          <a:xfrm>
            <a:off x="2920661" y="4084723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E7C5DE9-0AC0-4713-BF45-FB1F0AE2FD43}"/>
              </a:ext>
            </a:extLst>
          </p:cNvPr>
          <p:cNvSpPr txBox="1"/>
          <p:nvPr/>
        </p:nvSpPr>
        <p:spPr>
          <a:xfrm>
            <a:off x="3315428" y="4084723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IS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12C051-1439-4149-A867-72AB6D101BB8}"/>
              </a:ext>
            </a:extLst>
          </p:cNvPr>
          <p:cNvSpPr txBox="1"/>
          <p:nvPr/>
        </p:nvSpPr>
        <p:spPr>
          <a:xfrm>
            <a:off x="2562871" y="394622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493F77-B2D3-4181-A929-39FF50C1DB4C}"/>
              </a:ext>
            </a:extLst>
          </p:cNvPr>
          <p:cNvSpPr txBox="1"/>
          <p:nvPr/>
        </p:nvSpPr>
        <p:spPr>
          <a:xfrm>
            <a:off x="2168104" y="394622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3DA96FC-AEC1-4D29-B665-8EC3E3C2E564}"/>
              </a:ext>
            </a:extLst>
          </p:cNvPr>
          <p:cNvSpPr txBox="1"/>
          <p:nvPr/>
        </p:nvSpPr>
        <p:spPr>
          <a:xfrm>
            <a:off x="2191347" y="4084723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AA2BC83-AA07-43FC-9794-E5EF3DDAA797}"/>
              </a:ext>
            </a:extLst>
          </p:cNvPr>
          <p:cNvSpPr txBox="1"/>
          <p:nvPr/>
        </p:nvSpPr>
        <p:spPr>
          <a:xfrm>
            <a:off x="2586114" y="4084723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F664724-7B76-40D8-85B3-80ECC8581FA3}"/>
              </a:ext>
            </a:extLst>
          </p:cNvPr>
          <p:cNvSpPr txBox="1"/>
          <p:nvPr/>
        </p:nvSpPr>
        <p:spPr>
          <a:xfrm>
            <a:off x="5410837" y="3946224"/>
            <a:ext cx="1235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N : Nova</a:t>
            </a:r>
          </a:p>
          <a:p>
            <a:r>
              <a:rPr lang="fr-FR" sz="1400"/>
              <a:t>IS : Interstellar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5BF85AA-79AE-4D9F-AF79-FB6578263BCE}"/>
              </a:ext>
            </a:extLst>
          </p:cNvPr>
          <p:cNvSpPr txBox="1"/>
          <p:nvPr/>
        </p:nvSpPr>
        <p:spPr>
          <a:xfrm>
            <a:off x="5410837" y="5072699"/>
            <a:ext cx="1803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E.W. (Na I D1) = 0.77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40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949CDCE-5BBB-4C29-A61F-54A486B88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59" y="3561580"/>
            <a:ext cx="2834646" cy="277673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83343E-D129-4F03-A3EF-B822DEA02D00}"/>
              </a:ext>
            </a:extLst>
          </p:cNvPr>
          <p:cNvSpPr txBox="1"/>
          <p:nvPr/>
        </p:nvSpPr>
        <p:spPr>
          <a:xfrm>
            <a:off x="10318605" y="3764412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DIB </a:t>
            </a:r>
            <a:r>
              <a:rPr lang="fr-FR" sz="1400">
                <a:latin typeface="Symbol" panose="05050102010706020507" pitchFamily="18" charset="2"/>
              </a:rPr>
              <a:t>l</a:t>
            </a:r>
            <a:r>
              <a:rPr lang="fr-FR" sz="1400"/>
              <a:t> 6614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fr-FR" sz="1400"/>
              <a:t>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18FBBA6-395B-44AD-9C95-207383E8A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329" y="740940"/>
            <a:ext cx="3051424" cy="235264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A15F76E-E6A6-4B58-8C72-A8555E268280}"/>
              </a:ext>
            </a:extLst>
          </p:cNvPr>
          <p:cNvSpPr txBox="1"/>
          <p:nvPr/>
        </p:nvSpPr>
        <p:spPr>
          <a:xfrm>
            <a:off x="10229860" y="4949947"/>
            <a:ext cx="1962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E.W. (</a:t>
            </a:r>
            <a:r>
              <a:rPr lang="fr-FR" sz="1400">
                <a:latin typeface="Symbol" panose="05050102010706020507" pitchFamily="18" charset="2"/>
              </a:rPr>
              <a:t>l</a:t>
            </a:r>
            <a:r>
              <a:rPr lang="fr-FR" sz="1400"/>
              <a:t> 6614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fr-FR" sz="1400"/>
              <a:t> ) = 0.22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4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00DD209-6C77-47AC-9240-2911EA0E07D7}"/>
              </a:ext>
            </a:extLst>
          </p:cNvPr>
          <p:cNvSpPr txBox="1"/>
          <p:nvPr/>
        </p:nvSpPr>
        <p:spPr>
          <a:xfrm>
            <a:off x="10572544" y="736786"/>
            <a:ext cx="1606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Munari &amp; al.,</a:t>
            </a:r>
          </a:p>
          <a:p>
            <a:r>
              <a:rPr lang="fr-FR" sz="1400"/>
              <a:t>E</a:t>
            </a:r>
            <a:r>
              <a:rPr lang="fr-FR" sz="1400" baseline="-25000"/>
              <a:t>B-V</a:t>
            </a:r>
            <a:r>
              <a:rPr lang="fr-FR" sz="1400"/>
              <a:t> as a function of</a:t>
            </a:r>
          </a:p>
          <a:p>
            <a:r>
              <a:rPr lang="fr-FR" sz="1400"/>
              <a:t>EW Na I D</a:t>
            </a:r>
          </a:p>
          <a:p>
            <a:r>
              <a:rPr lang="fr-FR" sz="1400"/>
              <a:t> et K I 7699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fr-FR" sz="1400"/>
              <a:t>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04BEE5-596C-4D34-997C-B081DEF7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BF000A-CDEB-4BB4-B47F-239F2753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5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BCD2B9-5AF6-4805-884B-06BD1487C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89" y="2982028"/>
            <a:ext cx="7680976" cy="269748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0171C2B-2417-4FFD-9EE9-C21002BEF0AD}"/>
              </a:ext>
            </a:extLst>
          </p:cNvPr>
          <p:cNvSpPr txBox="1"/>
          <p:nvPr/>
        </p:nvSpPr>
        <p:spPr>
          <a:xfrm>
            <a:off x="333328" y="2488666"/>
            <a:ext cx="2473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/>
              <a:t>Derredening the spectrum </a:t>
            </a:r>
          </a:p>
          <a:p>
            <a:r>
              <a:rPr lang="fr-FR" sz="1600" b="1"/>
              <a:t>(Python, AstroPy)</a:t>
            </a:r>
          </a:p>
          <a:p>
            <a:r>
              <a:rPr lang="fr-FR" sz="1600" b="1"/>
              <a:t>E</a:t>
            </a:r>
            <a:r>
              <a:rPr lang="fr-FR" sz="1600" b="1" baseline="-25000"/>
              <a:t>B-V</a:t>
            </a:r>
            <a:r>
              <a:rPr lang="fr-FR" sz="1600" b="1"/>
              <a:t> = 0.77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507DC8-74F0-43CD-854E-E0C7C2CD6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978" y="523423"/>
            <a:ext cx="6486525" cy="23907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9F3FD6-7A83-4B37-B3ED-4C576A6EFDDD}"/>
              </a:ext>
            </a:extLst>
          </p:cNvPr>
          <p:cNvSpPr txBox="1"/>
          <p:nvPr/>
        </p:nvSpPr>
        <p:spPr>
          <a:xfrm>
            <a:off x="784926" y="5815173"/>
            <a:ext cx="7400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Red</a:t>
            </a:r>
            <a:r>
              <a:rPr lang="fr-FR"/>
              <a:t>: the observed spectrum after atmospheric/intrumental correction = I</a:t>
            </a:r>
            <a:r>
              <a:rPr lang="fr-FR" baseline="-25000"/>
              <a:t>1</a:t>
            </a:r>
            <a:r>
              <a:rPr lang="fr-FR"/>
              <a:t>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)</a:t>
            </a:r>
          </a:p>
          <a:p>
            <a:r>
              <a:rPr lang="fr-FR">
                <a:solidFill>
                  <a:srgbClr val="002060"/>
                </a:solidFill>
              </a:rPr>
              <a:t>Blue</a:t>
            </a:r>
            <a:r>
              <a:rPr lang="fr-FR"/>
              <a:t>: the derredened spectrum as it emerges from the ejecta =  I</a:t>
            </a:r>
            <a:r>
              <a:rPr lang="fr-FR" baseline="-25000"/>
              <a:t>0</a:t>
            </a:r>
            <a:r>
              <a:rPr lang="fr-FR"/>
              <a:t>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4A593A-B361-4E8D-BE2E-840EC63065EF}"/>
              </a:ext>
            </a:extLst>
          </p:cNvPr>
          <p:cNvSpPr txBox="1"/>
          <p:nvPr/>
        </p:nvSpPr>
        <p:spPr>
          <a:xfrm>
            <a:off x="4202129" y="396496"/>
            <a:ext cx="4212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70C0"/>
                </a:solidFill>
              </a:rPr>
              <a:t>I</a:t>
            </a:r>
            <a:r>
              <a:rPr lang="fr-FR" baseline="-2500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D758A4-79D3-4968-8FEB-EEAB967EFCC6}"/>
              </a:ext>
            </a:extLst>
          </p:cNvPr>
          <p:cNvSpPr txBox="1"/>
          <p:nvPr/>
        </p:nvSpPr>
        <p:spPr>
          <a:xfrm>
            <a:off x="3444912" y="396496"/>
            <a:ext cx="390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/>
              <a:t>I</a:t>
            </a:r>
            <a:r>
              <a:rPr lang="fr-FR" baseline="-25000"/>
              <a:t>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AFEE15-4482-44F7-A472-2B040C7CE5C0}"/>
              </a:ext>
            </a:extLst>
          </p:cNvPr>
          <p:cNvSpPr txBox="1"/>
          <p:nvPr/>
        </p:nvSpPr>
        <p:spPr>
          <a:xfrm>
            <a:off x="8063501" y="387763"/>
            <a:ext cx="390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I</a:t>
            </a:r>
            <a:r>
              <a:rPr lang="fr-FR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EFA9D2-2CBB-4ED2-B453-D9D8F7743251}"/>
              </a:ext>
            </a:extLst>
          </p:cNvPr>
          <p:cNvSpPr txBox="1"/>
          <p:nvPr/>
        </p:nvSpPr>
        <p:spPr>
          <a:xfrm>
            <a:off x="8763906" y="396496"/>
            <a:ext cx="4212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fr-FR" baseline="-2500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F28052-1C50-4FBB-92CD-10983FD04CA4}"/>
              </a:ext>
            </a:extLst>
          </p:cNvPr>
          <p:cNvSpPr txBox="1"/>
          <p:nvPr/>
        </p:nvSpPr>
        <p:spPr>
          <a:xfrm>
            <a:off x="2599832" y="437162"/>
            <a:ext cx="698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/>
              <a:t>I 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)</a:t>
            </a:r>
            <a:endParaRPr lang="fr-FR" baseline="-2500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FD40A2B-5985-417F-B7EE-7201583E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C8A59F6-316B-4578-A0B4-AA6B5287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2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Maximum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/>
        </p:nvGraphicFramePr>
        <p:xfrm>
          <a:off x="8592000" y="369332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70A6E20-92DA-4AF3-B65C-EE76F91DC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20" y="3084076"/>
            <a:ext cx="4050800" cy="27035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A0F4D9-8A41-482E-BE83-07ACF01E1F7F}"/>
              </a:ext>
            </a:extLst>
          </p:cNvPr>
          <p:cNvSpPr txBox="1"/>
          <p:nvPr/>
        </p:nvSpPr>
        <p:spPr>
          <a:xfrm rot="16200000">
            <a:off x="6349430" y="3709341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-1426 km.s</a:t>
            </a:r>
            <a:r>
              <a:rPr lang="fr-FR" sz="1200" baseline="30000"/>
              <a:t>-1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9012FD-CD4D-4089-A406-EC69FCAF2DBC}"/>
              </a:ext>
            </a:extLst>
          </p:cNvPr>
          <p:cNvSpPr txBox="1"/>
          <p:nvPr/>
        </p:nvSpPr>
        <p:spPr>
          <a:xfrm rot="16200000">
            <a:off x="8829109" y="3709340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+1423 km.s</a:t>
            </a:r>
            <a:r>
              <a:rPr lang="fr-FR" sz="1200" baseline="30000"/>
              <a:t>-1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DB66E7-476D-451D-A88C-947A33DCBA9D}"/>
              </a:ext>
            </a:extLst>
          </p:cNvPr>
          <p:cNvSpPr txBox="1"/>
          <p:nvPr/>
        </p:nvSpPr>
        <p:spPr>
          <a:xfrm>
            <a:off x="7117953" y="5787658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-642 km.s</a:t>
            </a:r>
            <a:r>
              <a:rPr lang="fr-FR" sz="1200" baseline="30000"/>
              <a:t>-1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F40724-FB34-412E-A997-29C3150CEE48}"/>
              </a:ext>
            </a:extLst>
          </p:cNvPr>
          <p:cNvCxnSpPr/>
          <p:nvPr/>
        </p:nvCxnSpPr>
        <p:spPr>
          <a:xfrm>
            <a:off x="7500135" y="5116530"/>
            <a:ext cx="0" cy="565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5AD59A73-92A2-4B51-B6A0-9C30B01AC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" y="2951792"/>
            <a:ext cx="5715798" cy="285789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B697D1E-CC99-42B3-BCB7-424DC0EBEFDB}"/>
              </a:ext>
            </a:extLst>
          </p:cNvPr>
          <p:cNvSpPr txBox="1"/>
          <p:nvPr/>
        </p:nvSpPr>
        <p:spPr>
          <a:xfrm>
            <a:off x="585627" y="5926157"/>
            <a:ext cx="4598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S. Charbonnel (6), C. Buil (1), F. Teyssier (1) Echelle R = 11000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491B18-1C78-4D87-ABB5-8D103703127F}"/>
              </a:ext>
            </a:extLst>
          </p:cNvPr>
          <p:cNvSpPr txBox="1"/>
          <p:nvPr/>
        </p:nvSpPr>
        <p:spPr>
          <a:xfrm>
            <a:off x="6096000" y="2537717"/>
            <a:ext cx="249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070C0"/>
                </a:solidFill>
              </a:rPr>
              <a:t>Profile</a:t>
            </a:r>
            <a:r>
              <a:rPr lang="fr-FR"/>
              <a:t> + reversed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profile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62B4A5-353F-48D4-A9D9-023A417081C8}"/>
              </a:ext>
            </a:extLst>
          </p:cNvPr>
          <p:cNvSpPr txBox="1"/>
          <p:nvPr/>
        </p:nvSpPr>
        <p:spPr>
          <a:xfrm>
            <a:off x="472611" y="2582460"/>
            <a:ext cx="28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070C0"/>
                </a:solidFill>
              </a:rPr>
              <a:t>Nightly Variation of H alpha</a:t>
            </a:r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951B722-B224-4D7F-9E41-88A8AF1F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8B251C-6402-4EDC-8E14-9B3EB5DBF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6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48B59-B802-4011-99B4-8BA276900A90}"/>
              </a:ext>
            </a:extLst>
          </p:cNvPr>
          <p:cNvSpPr txBox="1"/>
          <p:nvPr/>
        </p:nvSpPr>
        <p:spPr>
          <a:xfrm>
            <a:off x="0" y="369332"/>
            <a:ext cx="9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Opacity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984928-1357-482C-9CFB-0F4AB948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73" y="0"/>
            <a:ext cx="1918427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74B5BE-5D7A-4B93-9084-E400B023D8FD}"/>
              </a:ext>
            </a:extLst>
          </p:cNvPr>
          <p:cNvSpPr txBox="1"/>
          <p:nvPr/>
        </p:nvSpPr>
        <p:spPr>
          <a:xfrm>
            <a:off x="10787865" y="1157977"/>
            <a:ext cx="73930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fr-FR" b="1">
                <a:solidFill>
                  <a:schemeClr val="bg1">
                    <a:lumMod val="50000"/>
                  </a:schemeClr>
                </a:solidFill>
              </a:rPr>
              <a:t> &gt;&gt;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633F01-3686-41CF-8D21-26E78B731F10}"/>
              </a:ext>
            </a:extLst>
          </p:cNvPr>
          <p:cNvSpPr txBox="1"/>
          <p:nvPr/>
        </p:nvSpPr>
        <p:spPr>
          <a:xfrm>
            <a:off x="10863133" y="5700023"/>
            <a:ext cx="7393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fr-FR" b="1">
                <a:solidFill>
                  <a:schemeClr val="bg1">
                    <a:lumMod val="50000"/>
                  </a:schemeClr>
                </a:solidFill>
              </a:rPr>
              <a:t> &lt;&lt;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81F486-D8D8-44E1-A323-E914BC8C08B4}"/>
              </a:ext>
            </a:extLst>
          </p:cNvPr>
          <p:cNvSpPr txBox="1"/>
          <p:nvPr/>
        </p:nvSpPr>
        <p:spPr>
          <a:xfrm>
            <a:off x="2988307" y="950723"/>
            <a:ext cx="3308278" cy="78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DCB01054-FC3A-4124-958A-5E3397FF7098}"/>
              </a:ext>
            </a:extLst>
          </p:cNvPr>
          <p:cNvCxnSpPr/>
          <p:nvPr/>
        </p:nvCxnSpPr>
        <p:spPr>
          <a:xfrm>
            <a:off x="1835454" y="1165365"/>
            <a:ext cx="955497" cy="369332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395E3B41-A338-4B62-85BC-8A516CD8AAB6}"/>
              </a:ext>
            </a:extLst>
          </p:cNvPr>
          <p:cNvCxnSpPr/>
          <p:nvPr/>
        </p:nvCxnSpPr>
        <p:spPr>
          <a:xfrm>
            <a:off x="6659649" y="1168405"/>
            <a:ext cx="955497" cy="369332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AEFD658-BEFD-4DD9-AAD4-A7F1DA391E0B}"/>
              </a:ext>
            </a:extLst>
          </p:cNvPr>
          <p:cNvSpPr txBox="1"/>
          <p:nvPr/>
        </p:nvSpPr>
        <p:spPr>
          <a:xfrm>
            <a:off x="1434415" y="95949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4847E1E-4791-47F1-945E-0178FE40BC43}"/>
              </a:ext>
            </a:extLst>
          </p:cNvPr>
          <p:cNvSpPr txBox="1"/>
          <p:nvPr/>
        </p:nvSpPr>
        <p:spPr>
          <a:xfrm>
            <a:off x="6382875" y="96115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46141604-52ED-4DFC-BFFE-6856D1569D8C}"/>
              </a:ext>
            </a:extLst>
          </p:cNvPr>
          <p:cNvCxnSpPr/>
          <p:nvPr/>
        </p:nvCxnSpPr>
        <p:spPr>
          <a:xfrm>
            <a:off x="3346199" y="1031415"/>
            <a:ext cx="955497" cy="369332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5AF79621-418C-4BE4-A597-C92E48793F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679246" y="1599717"/>
            <a:ext cx="747598" cy="684877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873E141C-6202-48E5-ADD3-3F04164712D5}"/>
              </a:ext>
            </a:extLst>
          </p:cNvPr>
          <p:cNvSpPr/>
          <p:nvPr/>
        </p:nvSpPr>
        <p:spPr>
          <a:xfrm>
            <a:off x="4301696" y="1342642"/>
            <a:ext cx="197356" cy="1387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38FF9F-3A33-49AB-8FC3-2C8198C0C5DB}"/>
              </a:ext>
            </a:extLst>
          </p:cNvPr>
          <p:cNvSpPr txBox="1"/>
          <p:nvPr/>
        </p:nvSpPr>
        <p:spPr>
          <a:xfrm>
            <a:off x="78571" y="973311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Flux incident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BE8111-CEDF-4DE5-8B85-AFD8ED3477DF}"/>
              </a:ext>
            </a:extLst>
          </p:cNvPr>
          <p:cNvSpPr txBox="1"/>
          <p:nvPr/>
        </p:nvSpPr>
        <p:spPr>
          <a:xfrm>
            <a:off x="70440" y="120795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</a:t>
            </a:r>
            <a:r>
              <a:rPr lang="fr-FR" baseline="-25000"/>
              <a:t>0 </a:t>
            </a:r>
            <a:r>
              <a:rPr lang="fr-FR"/>
              <a:t>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D699B3-2FCD-471D-9180-00042E188BD5}"/>
              </a:ext>
            </a:extLst>
          </p:cNvPr>
          <p:cNvSpPr txBox="1"/>
          <p:nvPr/>
        </p:nvSpPr>
        <p:spPr>
          <a:xfrm>
            <a:off x="7969320" y="942126"/>
            <a:ext cx="163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Flux émergeant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65834BE-99D6-41B6-B430-BDF71D00CF7A}"/>
              </a:ext>
            </a:extLst>
          </p:cNvPr>
          <p:cNvSpPr txBox="1"/>
          <p:nvPr/>
        </p:nvSpPr>
        <p:spPr>
          <a:xfrm>
            <a:off x="8002626" y="1328403"/>
            <a:ext cx="191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) = I</a:t>
            </a:r>
            <a:r>
              <a:rPr lang="fr-FR" baseline="-25000"/>
              <a:t>0 </a:t>
            </a:r>
            <a:r>
              <a:rPr lang="fr-FR"/>
              <a:t>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).exp </a:t>
            </a:r>
            <a:r>
              <a:rPr lang="fr-FR" sz="2400" baseline="30000"/>
              <a:t>–</a:t>
            </a:r>
            <a:r>
              <a:rPr lang="fr-FR" sz="2400" baseline="30000">
                <a:latin typeface="Symbol" panose="05050102010706020507" pitchFamily="18" charset="2"/>
              </a:rPr>
              <a:t>t</a:t>
            </a:r>
            <a:r>
              <a:rPr lang="fr-FR" baseline="30000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69169A5-BCFE-464D-AB82-DC0E3820849B}"/>
              </a:ext>
            </a:extLst>
          </p:cNvPr>
          <p:cNvSpPr txBox="1"/>
          <p:nvPr/>
        </p:nvSpPr>
        <p:spPr>
          <a:xfrm>
            <a:off x="4553924" y="1219532"/>
            <a:ext cx="97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absorption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153E93-46CC-47A0-9DF8-22BFFB5687D8}"/>
              </a:ext>
            </a:extLst>
          </p:cNvPr>
          <p:cNvSpPr/>
          <p:nvPr/>
        </p:nvSpPr>
        <p:spPr>
          <a:xfrm>
            <a:off x="3755663" y="1577290"/>
            <a:ext cx="197356" cy="1387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99B0E03-03FE-455F-A47F-FC366649E3DD}"/>
              </a:ext>
            </a:extLst>
          </p:cNvPr>
          <p:cNvSpPr txBox="1"/>
          <p:nvPr/>
        </p:nvSpPr>
        <p:spPr>
          <a:xfrm>
            <a:off x="4278544" y="1815254"/>
            <a:ext cx="82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diffusion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52444AC-A27E-4991-BC7B-04EDD9819014}"/>
              </a:ext>
            </a:extLst>
          </p:cNvPr>
          <p:cNvSpPr txBox="1"/>
          <p:nvPr/>
        </p:nvSpPr>
        <p:spPr>
          <a:xfrm>
            <a:off x="4850922" y="3282188"/>
            <a:ext cx="3308278" cy="78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cxnSp>
        <p:nvCxnSpPr>
          <p:cNvPr id="33" name="Connecteur : en arc 32">
            <a:extLst>
              <a:ext uri="{FF2B5EF4-FFF2-40B4-BE49-F238E27FC236}">
                <a16:creationId xmlns:a16="http://schemas.microsoft.com/office/drawing/2014/main" id="{5F0A5CC7-D265-4C87-A5A4-44DB8AC5B5C2}"/>
              </a:ext>
            </a:extLst>
          </p:cNvPr>
          <p:cNvCxnSpPr/>
          <p:nvPr/>
        </p:nvCxnSpPr>
        <p:spPr>
          <a:xfrm>
            <a:off x="3732424" y="3059668"/>
            <a:ext cx="955497" cy="369332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5B632813-1878-4426-ADEE-A10D962253B4}"/>
              </a:ext>
            </a:extLst>
          </p:cNvPr>
          <p:cNvCxnSpPr/>
          <p:nvPr/>
        </p:nvCxnSpPr>
        <p:spPr>
          <a:xfrm>
            <a:off x="8516536" y="3349952"/>
            <a:ext cx="955497" cy="369332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48A14792-5C60-495F-AD2C-1F2EC62B4F59}"/>
              </a:ext>
            </a:extLst>
          </p:cNvPr>
          <p:cNvSpPr txBox="1"/>
          <p:nvPr/>
        </p:nvSpPr>
        <p:spPr>
          <a:xfrm>
            <a:off x="8193839" y="312904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FA496F5-E716-439B-B9EA-B38B12A9E424}"/>
              </a:ext>
            </a:extLst>
          </p:cNvPr>
          <p:cNvSpPr txBox="1"/>
          <p:nvPr/>
        </p:nvSpPr>
        <p:spPr>
          <a:xfrm>
            <a:off x="3362128" y="282683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1</a:t>
            </a:r>
          </a:p>
        </p:txBody>
      </p:sp>
      <p:cxnSp>
        <p:nvCxnSpPr>
          <p:cNvPr id="43" name="Connecteur : en arc 42">
            <a:extLst>
              <a:ext uri="{FF2B5EF4-FFF2-40B4-BE49-F238E27FC236}">
                <a16:creationId xmlns:a16="http://schemas.microsoft.com/office/drawing/2014/main" id="{261A168B-D81E-41C3-AB51-A1E42CD5909E}"/>
              </a:ext>
            </a:extLst>
          </p:cNvPr>
          <p:cNvCxnSpPr/>
          <p:nvPr/>
        </p:nvCxnSpPr>
        <p:spPr>
          <a:xfrm>
            <a:off x="3730951" y="3522375"/>
            <a:ext cx="955497" cy="369332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327360AA-A952-4C0D-B091-65D0005329AA}"/>
              </a:ext>
            </a:extLst>
          </p:cNvPr>
          <p:cNvSpPr txBox="1"/>
          <p:nvPr/>
        </p:nvSpPr>
        <p:spPr>
          <a:xfrm>
            <a:off x="3360655" y="3289539"/>
            <a:ext cx="38824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2</a:t>
            </a:r>
          </a:p>
        </p:txBody>
      </p:sp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id="{6708637A-A04A-48BC-ACFF-7596BC1F25F3}"/>
              </a:ext>
            </a:extLst>
          </p:cNvPr>
          <p:cNvCxnSpPr/>
          <p:nvPr/>
        </p:nvCxnSpPr>
        <p:spPr>
          <a:xfrm>
            <a:off x="8521157" y="3755522"/>
            <a:ext cx="955497" cy="369332"/>
          </a:xfrm>
          <a:prstGeom prst="curvedConnector3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5A7ABC4C-C2C5-4C36-A41B-BFA6B40F84A3}"/>
              </a:ext>
            </a:extLst>
          </p:cNvPr>
          <p:cNvSpPr txBox="1"/>
          <p:nvPr/>
        </p:nvSpPr>
        <p:spPr>
          <a:xfrm>
            <a:off x="8198460" y="353461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0D7792A-A5D1-451D-9550-74A55FB7F5EC}"/>
              </a:ext>
            </a:extLst>
          </p:cNvPr>
          <p:cNvSpPr txBox="1"/>
          <p:nvPr/>
        </p:nvSpPr>
        <p:spPr>
          <a:xfrm>
            <a:off x="8046258" y="1857870"/>
            <a:ext cx="2748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aseline="30000">
                <a:latin typeface="Symbol" panose="05050102010706020507" pitchFamily="18" charset="2"/>
              </a:rPr>
              <a:t>t</a:t>
            </a:r>
            <a:r>
              <a:rPr lang="fr-FR" baseline="30000">
                <a:latin typeface="Symbol" panose="05050102010706020507" pitchFamily="18" charset="2"/>
              </a:rPr>
              <a:t>l: </a:t>
            </a:r>
            <a:r>
              <a:rPr lang="fr-FR" sz="2400" baseline="30000"/>
              <a:t>= optical depth</a:t>
            </a:r>
            <a:endParaRPr lang="fr-FR" sz="24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DDE90B3-D7D8-4314-8A14-57E0CD3DDA58}"/>
              </a:ext>
            </a:extLst>
          </p:cNvPr>
          <p:cNvSpPr txBox="1"/>
          <p:nvPr/>
        </p:nvSpPr>
        <p:spPr>
          <a:xfrm>
            <a:off x="4844764" y="4440165"/>
            <a:ext cx="3308278" cy="78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cxnSp>
        <p:nvCxnSpPr>
          <p:cNvPr id="50" name="Connecteur : en arc 49">
            <a:extLst>
              <a:ext uri="{FF2B5EF4-FFF2-40B4-BE49-F238E27FC236}">
                <a16:creationId xmlns:a16="http://schemas.microsoft.com/office/drawing/2014/main" id="{D0221C50-B0B9-490E-BBB0-3F01C686D5FD}"/>
              </a:ext>
            </a:extLst>
          </p:cNvPr>
          <p:cNvCxnSpPr/>
          <p:nvPr/>
        </p:nvCxnSpPr>
        <p:spPr>
          <a:xfrm>
            <a:off x="3686949" y="4255499"/>
            <a:ext cx="955497" cy="369332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 : en arc 50">
            <a:extLst>
              <a:ext uri="{FF2B5EF4-FFF2-40B4-BE49-F238E27FC236}">
                <a16:creationId xmlns:a16="http://schemas.microsoft.com/office/drawing/2014/main" id="{86249092-90B4-49EA-B390-AF1C67EEC970}"/>
              </a:ext>
            </a:extLst>
          </p:cNvPr>
          <p:cNvCxnSpPr/>
          <p:nvPr/>
        </p:nvCxnSpPr>
        <p:spPr>
          <a:xfrm>
            <a:off x="3686948" y="4572132"/>
            <a:ext cx="955497" cy="369332"/>
          </a:xfrm>
          <a:prstGeom prst="curvedConnector3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 : en arc 51">
            <a:extLst>
              <a:ext uri="{FF2B5EF4-FFF2-40B4-BE49-F238E27FC236}">
                <a16:creationId xmlns:a16="http://schemas.microsoft.com/office/drawing/2014/main" id="{7CAC7337-C421-4310-8836-FAEA878FBBE3}"/>
              </a:ext>
            </a:extLst>
          </p:cNvPr>
          <p:cNvCxnSpPr/>
          <p:nvPr/>
        </p:nvCxnSpPr>
        <p:spPr>
          <a:xfrm>
            <a:off x="8521011" y="4520521"/>
            <a:ext cx="955497" cy="369332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 : en arc 52">
            <a:extLst>
              <a:ext uri="{FF2B5EF4-FFF2-40B4-BE49-F238E27FC236}">
                <a16:creationId xmlns:a16="http://schemas.microsoft.com/office/drawing/2014/main" id="{5D1E0785-37C3-4576-A986-3CEBF54ED8B4}"/>
              </a:ext>
            </a:extLst>
          </p:cNvPr>
          <p:cNvCxnSpPr/>
          <p:nvPr/>
        </p:nvCxnSpPr>
        <p:spPr>
          <a:xfrm>
            <a:off x="8484306" y="4756798"/>
            <a:ext cx="955497" cy="369332"/>
          </a:xfrm>
          <a:prstGeom prst="curvedConnector3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6E75ED0F-725D-45EB-AF95-94E7C03506B9}"/>
              </a:ext>
            </a:extLst>
          </p:cNvPr>
          <p:cNvSpPr txBox="1"/>
          <p:nvPr/>
        </p:nvSpPr>
        <p:spPr>
          <a:xfrm>
            <a:off x="2925531" y="40708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6582 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47EA422-BF5B-4F4F-8A6E-B9F9BE7E41E2}"/>
              </a:ext>
            </a:extLst>
          </p:cNvPr>
          <p:cNvSpPr txBox="1"/>
          <p:nvPr/>
        </p:nvSpPr>
        <p:spPr>
          <a:xfrm>
            <a:off x="2925530" y="437746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6590 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7E7CD22-F258-4E90-A583-FDC9B6561B95}"/>
              </a:ext>
            </a:extLst>
          </p:cNvPr>
          <p:cNvSpPr/>
          <p:nvPr/>
        </p:nvSpPr>
        <p:spPr>
          <a:xfrm>
            <a:off x="5911828" y="4705187"/>
            <a:ext cx="371572" cy="379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</a:t>
            </a:r>
          </a:p>
        </p:txBody>
      </p:sp>
      <p:cxnSp>
        <p:nvCxnSpPr>
          <p:cNvPr id="57" name="Connecteur : en arc 56">
            <a:extLst>
              <a:ext uri="{FF2B5EF4-FFF2-40B4-BE49-F238E27FC236}">
                <a16:creationId xmlns:a16="http://schemas.microsoft.com/office/drawing/2014/main" id="{5C2349A2-F83A-4CD1-B15A-2E6BFD65C19C}"/>
              </a:ext>
            </a:extLst>
          </p:cNvPr>
          <p:cNvCxnSpPr/>
          <p:nvPr/>
        </p:nvCxnSpPr>
        <p:spPr>
          <a:xfrm>
            <a:off x="4929255" y="4556358"/>
            <a:ext cx="955497" cy="369332"/>
          </a:xfrm>
          <a:prstGeom prst="curvedConnector3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 : en arc 57">
            <a:extLst>
              <a:ext uri="{FF2B5EF4-FFF2-40B4-BE49-F238E27FC236}">
                <a16:creationId xmlns:a16="http://schemas.microsoft.com/office/drawing/2014/main" id="{418591EE-91A9-474B-83B6-45F5730755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15622" y="5077384"/>
            <a:ext cx="724688" cy="411641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 : en arc 62">
            <a:extLst>
              <a:ext uri="{FF2B5EF4-FFF2-40B4-BE49-F238E27FC236}">
                <a16:creationId xmlns:a16="http://schemas.microsoft.com/office/drawing/2014/main" id="{093C63AE-970C-4041-8A1A-9CB16C6AD400}"/>
              </a:ext>
            </a:extLst>
          </p:cNvPr>
          <p:cNvCxnSpPr>
            <a:cxnSpLocks/>
          </p:cNvCxnSpPr>
          <p:nvPr/>
        </p:nvCxnSpPr>
        <p:spPr>
          <a:xfrm flipV="1">
            <a:off x="6340092" y="4227131"/>
            <a:ext cx="644519" cy="604953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E1077A55-30CE-4E74-81EB-DD874E95CE99}"/>
              </a:ext>
            </a:extLst>
          </p:cNvPr>
          <p:cNvSpPr txBox="1"/>
          <p:nvPr/>
        </p:nvSpPr>
        <p:spPr>
          <a:xfrm>
            <a:off x="4848952" y="5661926"/>
            <a:ext cx="3308278" cy="78383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1000">
                <a:schemeClr val="bg1">
                  <a:lumMod val="85000"/>
                </a:schemeClr>
              </a:gs>
              <a:gs pos="74000">
                <a:schemeClr val="bg1">
                  <a:lumMod val="50000"/>
                </a:schemeClr>
              </a:gs>
              <a:gs pos="82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CA7DE00-BC54-4EBD-89C1-3BBEB20B51DC}"/>
              </a:ext>
            </a:extLst>
          </p:cNvPr>
          <p:cNvSpPr txBox="1"/>
          <p:nvPr/>
        </p:nvSpPr>
        <p:spPr>
          <a:xfrm>
            <a:off x="4847080" y="585209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fr-FR" baseline="-25000">
                <a:solidFill>
                  <a:schemeClr val="bg1"/>
                </a:solidFill>
              </a:rPr>
              <a:t>1</a:t>
            </a:r>
            <a:r>
              <a:rPr lang="fr-FR" sz="160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089AB51-E3E4-4596-A5C2-83C643AFB267}"/>
              </a:ext>
            </a:extLst>
          </p:cNvPr>
          <p:cNvSpPr txBox="1"/>
          <p:nvPr/>
        </p:nvSpPr>
        <p:spPr>
          <a:xfrm>
            <a:off x="5495930" y="584737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fr-FR" baseline="-25000">
                <a:solidFill>
                  <a:schemeClr val="bg1"/>
                </a:solidFill>
              </a:rPr>
              <a:t>2</a:t>
            </a:r>
            <a:r>
              <a:rPr lang="fr-FR" sz="160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294FECF-8C80-4845-B1D4-D8F22417F771}"/>
              </a:ext>
            </a:extLst>
          </p:cNvPr>
          <p:cNvSpPr txBox="1"/>
          <p:nvPr/>
        </p:nvSpPr>
        <p:spPr>
          <a:xfrm>
            <a:off x="6271614" y="584873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fr-FR" baseline="-25000">
                <a:solidFill>
                  <a:schemeClr val="bg1"/>
                </a:solidFill>
              </a:rPr>
              <a:t>3</a:t>
            </a:r>
            <a:r>
              <a:rPr lang="fr-FR" sz="160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5D8D13AB-CDCB-4E27-8E28-ADD6DD06CD6A}"/>
              </a:ext>
            </a:extLst>
          </p:cNvPr>
          <p:cNvSpPr txBox="1"/>
          <p:nvPr/>
        </p:nvSpPr>
        <p:spPr>
          <a:xfrm>
            <a:off x="7880367" y="5747245"/>
            <a:ext cx="6123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latin typeface="Symbol" panose="05050102010706020507" pitchFamily="18" charset="2"/>
              </a:rPr>
              <a:t>t</a:t>
            </a:r>
            <a:r>
              <a:rPr lang="fr-FR" sz="2400" baseline="-25000">
                <a:latin typeface="Symbol" panose="05050102010706020507" pitchFamily="18" charset="2"/>
              </a:rPr>
              <a:t>l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≡ </a:t>
            </a:r>
            <a:r>
              <a:rPr lang="fr-FR" sz="2400">
                <a:latin typeface="Calibri" panose="020F0502020204030204" pitchFamily="34" charset="0"/>
                <a:cs typeface="Calibri" panose="020F0502020204030204" pitchFamily="34" charset="0"/>
              </a:rPr>
              <a:t>∫ </a:t>
            </a:r>
            <a:r>
              <a:rPr lang="fr-FR" sz="2400"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fr-FR" sz="2400" baseline="-2500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400">
                <a:latin typeface="Calibri" panose="020F0502020204030204" pitchFamily="34" charset="0"/>
                <a:cs typeface="Calibri" panose="020F0502020204030204" pitchFamily="34" charset="0"/>
              </a:rPr>
              <a:t>.d</a:t>
            </a:r>
            <a:r>
              <a:rPr lang="fr-FR" sz="2400">
                <a:cs typeface="Calibri" panose="020F0502020204030204" pitchFamily="34" charset="0"/>
              </a:rPr>
              <a:t>l</a:t>
            </a:r>
            <a:endParaRPr lang="fr-FR" sz="2400" baseline="-25000"/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DA823E9-6412-4FDF-801A-3CF86665716F}"/>
              </a:ext>
            </a:extLst>
          </p:cNvPr>
          <p:cNvCxnSpPr/>
          <p:nvPr/>
        </p:nvCxnSpPr>
        <p:spPr>
          <a:xfrm>
            <a:off x="4836242" y="6502108"/>
            <a:ext cx="33082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8E01B10E-6426-41EE-A363-30F97E134546}"/>
              </a:ext>
            </a:extLst>
          </p:cNvPr>
          <p:cNvSpPr txBox="1"/>
          <p:nvPr/>
        </p:nvSpPr>
        <p:spPr>
          <a:xfrm>
            <a:off x="8271752" y="631744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4DC0F2-2093-4DA4-A9F4-E4CAC83E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3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Maximum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85A523-EDB3-4318-BE27-AE82F2690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51" y="4000101"/>
            <a:ext cx="5715798" cy="28578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0D2822-37ED-44DD-A1A3-611D3C5FF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3" y="4000101"/>
            <a:ext cx="5715798" cy="28578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2B2586-C099-4309-8863-9C9C10E65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3" y="1142202"/>
            <a:ext cx="5715798" cy="28578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A00CBBA-E943-463C-8B4D-38D0D0082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51" y="1142202"/>
            <a:ext cx="5715798" cy="2857899"/>
          </a:xfrm>
          <a:prstGeom prst="rect">
            <a:avLst/>
          </a:prstGeom>
        </p:spPr>
      </p:pic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723601"/>
              </p:ext>
            </p:extLst>
          </p:nvPr>
        </p:nvGraphicFramePr>
        <p:xfrm>
          <a:off x="10171416" y="369331"/>
          <a:ext cx="2020584" cy="64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5B3928E-01B2-4736-B8B8-5CD118D2A58D}"/>
              </a:ext>
            </a:extLst>
          </p:cNvPr>
          <p:cNvSpPr txBox="1"/>
          <p:nvPr/>
        </p:nvSpPr>
        <p:spPr>
          <a:xfrm>
            <a:off x="3013752" y="1541123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C3853C-B0D5-485B-996D-EABBF5D7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9DE865-ACA7-4446-983D-82A6EB76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2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Rise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206101"/>
              </p:ext>
            </p:extLst>
          </p:nvPr>
        </p:nvGraphicFramePr>
        <p:xfrm>
          <a:off x="8457034" y="443346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D68B8AAC-F550-4ACC-BD22-A1B58D0D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34" y="3613099"/>
            <a:ext cx="5715798" cy="28578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A6CA7C-A9DE-45BA-A353-AD4DD7F70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8337"/>
            <a:ext cx="5715798" cy="28578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050488-31A0-4833-A086-92FAA1008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6" y="1318975"/>
            <a:ext cx="5715798" cy="23815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FD84FBE-B6D6-4859-B985-5F9AB7B8BAD5}"/>
              </a:ext>
            </a:extLst>
          </p:cNvPr>
          <p:cNvSpPr txBox="1"/>
          <p:nvPr/>
        </p:nvSpPr>
        <p:spPr>
          <a:xfrm>
            <a:off x="6380252" y="2774022"/>
            <a:ext cx="488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Spectres eShel Olivier Garde (26-27) et C. Buil (28)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DEE407-3695-483B-B85D-806432228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64B21E-F632-4301-89C6-673FEBED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1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215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r>
              <a:rPr lang="fr-FR" b="1">
                <a:solidFill>
                  <a:srgbClr val="0000FF"/>
                </a:solidFill>
              </a:rPr>
              <a:t>at high resolution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C47FDC4-3105-41F8-A9E9-3A77F618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07" y="1015663"/>
            <a:ext cx="7029450" cy="29241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B6A9715-46C7-4FE1-BFA9-A4ECB655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862" y="3953677"/>
            <a:ext cx="1800225" cy="223837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7F0873D-70E1-4953-AE56-E42260E98383}"/>
              </a:ext>
            </a:extLst>
          </p:cNvPr>
          <p:cNvSpPr txBox="1"/>
          <p:nvPr/>
        </p:nvSpPr>
        <p:spPr>
          <a:xfrm>
            <a:off x="7723328" y="2636868"/>
            <a:ext cx="4561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Lhires III </a:t>
            </a:r>
          </a:p>
          <a:p>
            <a:r>
              <a:rPr lang="fr-FR" sz="1400"/>
              <a:t>EBE: Etienne Bertrand	2400 l/mm 	R= 15000</a:t>
            </a:r>
          </a:p>
          <a:p>
            <a:r>
              <a:rPr lang="fr-FR" sz="1400"/>
              <a:t>Leadbeater: Robin L.	1200 l/mm	R = 5500</a:t>
            </a:r>
          </a:p>
          <a:p>
            <a:r>
              <a:rPr lang="fr-FR" sz="1400"/>
              <a:t>PSO: Peter Somogyi	2400 l/mm	R = 21000</a:t>
            </a: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307467"/>
              </p:ext>
            </p:extLst>
          </p:nvPr>
        </p:nvGraphicFramePr>
        <p:xfrm>
          <a:off x="7850859" y="692497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089981BC-FEEA-468C-89ED-C289E8258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07" y="3764518"/>
            <a:ext cx="6991350" cy="291465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36E8BF-878D-4832-B533-FB74F038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F83DD6-515E-4475-972D-196254E7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0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31BCCA-F59B-4DBF-A8C7-7691E7D0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3" y="2305050"/>
            <a:ext cx="8210550" cy="4076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51A393-5EA3-4187-84BB-4D3DF5050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952" y="3429000"/>
            <a:ext cx="1285875" cy="2247900"/>
          </a:xfrm>
          <a:prstGeom prst="rect">
            <a:avLst/>
          </a:prstGeom>
        </p:spPr>
      </p:pic>
      <p:sp>
        <p:nvSpPr>
          <p:cNvPr id="10" name="Flèche : bas 9">
            <a:extLst>
              <a:ext uri="{FF2B5EF4-FFF2-40B4-BE49-F238E27FC236}">
                <a16:creationId xmlns:a16="http://schemas.microsoft.com/office/drawing/2014/main" id="{A86A9A93-0869-4F4A-88AA-B9557FC71DAB}"/>
              </a:ext>
            </a:extLst>
          </p:cNvPr>
          <p:cNvSpPr/>
          <p:nvPr/>
        </p:nvSpPr>
        <p:spPr>
          <a:xfrm>
            <a:off x="4582274" y="2126751"/>
            <a:ext cx="205483" cy="54453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02A01E93-A5C4-4035-A4A0-C53D51123765}"/>
              </a:ext>
            </a:extLst>
          </p:cNvPr>
          <p:cNvSpPr/>
          <p:nvPr/>
        </p:nvSpPr>
        <p:spPr>
          <a:xfrm rot="10800000">
            <a:off x="5400762" y="2093321"/>
            <a:ext cx="137767" cy="54453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D523930-E892-4AF7-B2FD-77873EE0F180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345969" y="1970257"/>
            <a:ext cx="0" cy="302298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3BB24F3-923A-4573-93ED-CAC4BA2926AA}"/>
              </a:ext>
            </a:extLst>
          </p:cNvPr>
          <p:cNvSpPr txBox="1"/>
          <p:nvPr/>
        </p:nvSpPr>
        <p:spPr>
          <a:xfrm>
            <a:off x="3965897" y="1724036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/>
              <a:t>-430 km.s</a:t>
            </a:r>
            <a:r>
              <a:rPr lang="fr-FR" sz="1000" baseline="30000"/>
              <a:t>-1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D279CCF0-C80E-4E9A-B90F-95D1B42F5CC7}"/>
              </a:ext>
            </a:extLst>
          </p:cNvPr>
          <p:cNvSpPr/>
          <p:nvPr/>
        </p:nvSpPr>
        <p:spPr>
          <a:xfrm rot="10800000">
            <a:off x="5606245" y="2126750"/>
            <a:ext cx="205483" cy="54453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4F9F3A5-4FE0-4C69-AA70-58A8229E6CBE}"/>
              </a:ext>
            </a:extLst>
          </p:cNvPr>
          <p:cNvSpPr txBox="1"/>
          <p:nvPr/>
        </p:nvSpPr>
        <p:spPr>
          <a:xfrm>
            <a:off x="5025935" y="1724035"/>
            <a:ext cx="785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/>
              <a:t>+460 km.s</a:t>
            </a:r>
            <a:r>
              <a:rPr lang="fr-FR" sz="1000" baseline="30000"/>
              <a:t>-1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B3C8B25-B283-46E2-85C0-B5A72CE6DA2B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5400762" y="1970256"/>
            <a:ext cx="18070" cy="15691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5758E3AF-5B93-42CA-B362-F5476D375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716333"/>
              </p:ext>
            </p:extLst>
          </p:nvPr>
        </p:nvGraphicFramePr>
        <p:xfrm>
          <a:off x="7808360" y="369332"/>
          <a:ext cx="4181582" cy="1493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DFB6200-5D3E-47CF-93CA-A84EF840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3E45C5-9BD3-4BC4-BA1A-CC1F89CF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1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A44748DF-22D0-44EA-9B07-262338049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510" y="2045766"/>
            <a:ext cx="8277225" cy="41814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5F987746-11DF-432E-B5E6-B2B3788F08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82388"/>
              </p:ext>
            </p:extLst>
          </p:nvPr>
        </p:nvGraphicFramePr>
        <p:xfrm>
          <a:off x="2161265" y="369332"/>
          <a:ext cx="719137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61FC353-AEDC-44B6-A46B-62D8A0971E37}"/>
              </a:ext>
            </a:extLst>
          </p:cNvPr>
          <p:cNvCxnSpPr>
            <a:cxnSpLocks/>
          </p:cNvCxnSpPr>
          <p:nvPr/>
        </p:nvCxnSpPr>
        <p:spPr>
          <a:xfrm>
            <a:off x="3554893" y="3892234"/>
            <a:ext cx="0" cy="86701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E26447E3-BA7A-4E30-A494-3417D797512D}"/>
              </a:ext>
            </a:extLst>
          </p:cNvPr>
          <p:cNvSpPr txBox="1"/>
          <p:nvPr/>
        </p:nvSpPr>
        <p:spPr>
          <a:xfrm>
            <a:off x="3154238" y="3646012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-1200 km.s</a:t>
            </a:r>
            <a:r>
              <a:rPr lang="fr-FR" sz="1000" baseline="30000"/>
              <a:t>-1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CB753D2-7188-43E7-859A-6415247A9AE2}"/>
              </a:ext>
            </a:extLst>
          </p:cNvPr>
          <p:cNvSpPr txBox="1"/>
          <p:nvPr/>
        </p:nvSpPr>
        <p:spPr>
          <a:xfrm>
            <a:off x="6999544" y="2836541"/>
            <a:ext cx="94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/>
              <a:t> </a:t>
            </a:r>
            <a:r>
              <a:rPr lang="fr-FR" sz="1000">
                <a:latin typeface="Symbol" panose="05050102010706020507" pitchFamily="18" charset="2"/>
              </a:rPr>
              <a:t>l</a:t>
            </a:r>
            <a:r>
              <a:rPr lang="fr-FR" sz="1000"/>
              <a:t> 6579 </a:t>
            </a:r>
            <a:r>
              <a:rPr lang="fr-FR" sz="10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000"/>
          </a:p>
          <a:p>
            <a:pPr algn="ctr"/>
            <a:r>
              <a:rPr lang="fr-FR" sz="1000"/>
              <a:t>+760 km.s</a:t>
            </a:r>
            <a:r>
              <a:rPr lang="fr-FR" sz="1000" baseline="30000"/>
              <a:t>-1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062AB31-EF26-4F15-B84D-46CBC97B7C16}"/>
              </a:ext>
            </a:extLst>
          </p:cNvPr>
          <p:cNvSpPr txBox="1"/>
          <p:nvPr/>
        </p:nvSpPr>
        <p:spPr>
          <a:xfrm>
            <a:off x="2381954" y="3646012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bg1">
                    <a:lumMod val="50000"/>
                  </a:schemeClr>
                </a:solidFill>
              </a:rPr>
              <a:t>-1600 km.s</a:t>
            </a:r>
            <a:r>
              <a:rPr lang="fr-FR" sz="1000" baseline="30000">
                <a:solidFill>
                  <a:schemeClr val="bg1">
                    <a:lumMod val="50000"/>
                  </a:schemeClr>
                </a:solidFill>
              </a:rPr>
              <a:t>-1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25F3758-11E9-4C3C-981A-9220E79FC5D6}"/>
              </a:ext>
            </a:extLst>
          </p:cNvPr>
          <p:cNvCxnSpPr>
            <a:cxnSpLocks/>
          </p:cNvCxnSpPr>
          <p:nvPr/>
        </p:nvCxnSpPr>
        <p:spPr>
          <a:xfrm>
            <a:off x="2659329" y="3892233"/>
            <a:ext cx="0" cy="86701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B32F470-3025-4434-A06F-DAD707FF7527}"/>
              </a:ext>
            </a:extLst>
          </p:cNvPr>
          <p:cNvSpPr txBox="1"/>
          <p:nvPr/>
        </p:nvSpPr>
        <p:spPr>
          <a:xfrm>
            <a:off x="3698732" y="4135699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70C0"/>
                </a:solidFill>
              </a:rPr>
              <a:t>-950 km.s</a:t>
            </a:r>
            <a:r>
              <a:rPr lang="fr-FR" sz="1000" baseline="30000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9C2BF47-CA36-44F8-BC68-6DFEF994B919}"/>
              </a:ext>
            </a:extLst>
          </p:cNvPr>
          <p:cNvSpPr txBox="1"/>
          <p:nvPr/>
        </p:nvSpPr>
        <p:spPr>
          <a:xfrm>
            <a:off x="4263107" y="3236651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bg1">
                    <a:lumMod val="50000"/>
                  </a:schemeClr>
                </a:solidFill>
              </a:rPr>
              <a:t>-625km.s</a:t>
            </a:r>
            <a:r>
              <a:rPr lang="fr-FR" sz="1000" baseline="30000">
                <a:solidFill>
                  <a:schemeClr val="bg1">
                    <a:lumMod val="50000"/>
                  </a:schemeClr>
                </a:solidFill>
              </a:rPr>
              <a:t>-1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2471B7B-2D8A-4232-AFED-550C02FF9AD4}"/>
              </a:ext>
            </a:extLst>
          </p:cNvPr>
          <p:cNvSpPr txBox="1"/>
          <p:nvPr/>
        </p:nvSpPr>
        <p:spPr>
          <a:xfrm>
            <a:off x="3806599" y="4325738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</a:rPr>
              <a:t>-860 km.s</a:t>
            </a:r>
            <a:r>
              <a:rPr lang="fr-FR" sz="1000" baseline="30000">
                <a:solidFill>
                  <a:srgbClr val="00B050"/>
                </a:solidFill>
              </a:rPr>
              <a:t>-1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D888C24-1C96-4BC8-BBEB-0087142A7A18}"/>
              </a:ext>
            </a:extLst>
          </p:cNvPr>
          <p:cNvSpPr txBox="1"/>
          <p:nvPr/>
        </p:nvSpPr>
        <p:spPr>
          <a:xfrm>
            <a:off x="4361368" y="5398959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F0000"/>
                </a:solidFill>
              </a:rPr>
              <a:t>-650 km.s</a:t>
            </a:r>
            <a:r>
              <a:rPr lang="fr-FR" sz="1000" baseline="300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9A12ABD-7290-4B18-A715-9FD123D50A20}"/>
              </a:ext>
            </a:extLst>
          </p:cNvPr>
          <p:cNvSpPr txBox="1"/>
          <p:nvPr/>
        </p:nvSpPr>
        <p:spPr>
          <a:xfrm>
            <a:off x="4811802" y="5171213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C00000"/>
                </a:solidFill>
              </a:rPr>
              <a:t>-570 km.s</a:t>
            </a:r>
            <a:r>
              <a:rPr lang="fr-FR" sz="1000" baseline="30000">
                <a:solidFill>
                  <a:srgbClr val="C00000"/>
                </a:solidFill>
              </a:rPr>
              <a:t>-1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42FD1DE-87F2-4133-9D4A-7668E9FB9136}"/>
              </a:ext>
            </a:extLst>
          </p:cNvPr>
          <p:cNvCxnSpPr>
            <a:cxnSpLocks/>
          </p:cNvCxnSpPr>
          <p:nvPr/>
        </p:nvCxnSpPr>
        <p:spPr>
          <a:xfrm>
            <a:off x="5664765" y="3121740"/>
            <a:ext cx="193889" cy="123966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568893A-0FEF-4096-8BDE-FB55D68D207C}"/>
              </a:ext>
            </a:extLst>
          </p:cNvPr>
          <p:cNvCxnSpPr>
            <a:cxnSpLocks/>
          </p:cNvCxnSpPr>
          <p:nvPr/>
        </p:nvCxnSpPr>
        <p:spPr>
          <a:xfrm>
            <a:off x="4643882" y="3546137"/>
            <a:ext cx="0" cy="12281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105DDDD1-B31D-4647-8775-73C181B41F8F}"/>
              </a:ext>
            </a:extLst>
          </p:cNvPr>
          <p:cNvSpPr txBox="1"/>
          <p:nvPr/>
        </p:nvSpPr>
        <p:spPr>
          <a:xfrm>
            <a:off x="8999152" y="3845766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-1800 km.s</a:t>
            </a:r>
            <a:r>
              <a:rPr lang="fr-FR" sz="1000" baseline="30000"/>
              <a:t>-1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C427CED-2722-4BEA-A077-8A57EA00B9B0}"/>
              </a:ext>
            </a:extLst>
          </p:cNvPr>
          <p:cNvCxnSpPr>
            <a:cxnSpLocks/>
          </p:cNvCxnSpPr>
          <p:nvPr/>
        </p:nvCxnSpPr>
        <p:spPr>
          <a:xfrm>
            <a:off x="7385369" y="3220707"/>
            <a:ext cx="0" cy="42530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6F7BC78-9A6D-47CD-A888-01DDD3AACCDE}"/>
              </a:ext>
            </a:extLst>
          </p:cNvPr>
          <p:cNvCxnSpPr>
            <a:cxnSpLocks/>
          </p:cNvCxnSpPr>
          <p:nvPr/>
        </p:nvCxnSpPr>
        <p:spPr>
          <a:xfrm>
            <a:off x="9352640" y="4148798"/>
            <a:ext cx="0" cy="42530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E6F1900-0037-4FF7-A362-63AC2899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682104-9A02-4783-A5C2-273B935C7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3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CC9799-7517-4F40-8A17-9A3AEC036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92" y="891835"/>
            <a:ext cx="6048375" cy="29813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E652AA-95FB-4780-BBBB-24AF8B489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316" y="3873160"/>
            <a:ext cx="6105525" cy="28670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406D3B1-6A4A-4169-AE4E-222B2A6A8682}"/>
              </a:ext>
            </a:extLst>
          </p:cNvPr>
          <p:cNvSpPr txBox="1"/>
          <p:nvPr/>
        </p:nvSpPr>
        <p:spPr>
          <a:xfrm>
            <a:off x="8411583" y="3873160"/>
            <a:ext cx="258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Component </a:t>
            </a:r>
            <a:r>
              <a:rPr lang="fr-FR" sz="1600">
                <a:latin typeface="Symbol" panose="05050102010706020507" pitchFamily="18" charset="2"/>
              </a:rPr>
              <a:t>l</a:t>
            </a:r>
            <a:r>
              <a:rPr lang="fr-FR" sz="1600"/>
              <a:t> 6579 </a:t>
            </a:r>
            <a:r>
              <a:rPr lang="fr-FR" sz="16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600"/>
          </a:p>
          <a:p>
            <a:pPr algn="ctr"/>
            <a:r>
              <a:rPr lang="fr-FR" sz="1600"/>
              <a:t>Does not beyong to H</a:t>
            </a:r>
            <a:r>
              <a:rPr lang="fr-FR" sz="1600">
                <a:latin typeface="Symbol" panose="05050102010706020507" pitchFamily="18" charset="2"/>
              </a:rPr>
              <a:t>a</a:t>
            </a:r>
            <a:endParaRPr lang="fr-FR" sz="160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C726197-728F-4E22-AA0A-8486E054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778114-5696-4F84-9517-75DFC6EE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1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7F515C-FD0C-4968-9ADD-D0B4390D8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29" y="2286535"/>
            <a:ext cx="8582025" cy="43910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303A42-B263-4C77-8D2E-8428926CF5A5}"/>
              </a:ext>
            </a:extLst>
          </p:cNvPr>
          <p:cNvSpPr txBox="1"/>
          <p:nvPr/>
        </p:nvSpPr>
        <p:spPr>
          <a:xfrm>
            <a:off x="2381954" y="3861770"/>
            <a:ext cx="94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990000"/>
                </a:solidFill>
              </a:rPr>
              <a:t>-2170 km.s</a:t>
            </a:r>
            <a:r>
              <a:rPr lang="fr-FR" sz="1000" baseline="30000">
                <a:solidFill>
                  <a:srgbClr val="990000"/>
                </a:solidFill>
              </a:rPr>
              <a:t>-1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6586F6A-E380-472A-9A4D-FCC64665871E}"/>
              </a:ext>
            </a:extLst>
          </p:cNvPr>
          <p:cNvCxnSpPr>
            <a:cxnSpLocks/>
          </p:cNvCxnSpPr>
          <p:nvPr/>
        </p:nvCxnSpPr>
        <p:spPr>
          <a:xfrm>
            <a:off x="2587409" y="4107991"/>
            <a:ext cx="0" cy="86701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722E66F-CEAE-4900-B1B3-11FFEA723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80A1846-E3F1-436C-8707-04C9F877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31615F-62C0-4C38-A00F-9C277A4B8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38" y="1078468"/>
            <a:ext cx="7800975" cy="5410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164F54-B2A6-41A6-8992-71A6B6F3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368" y="1015663"/>
            <a:ext cx="4310758" cy="51625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0AA6DD-F980-486D-9E6E-9ECA83FB855B}"/>
              </a:ext>
            </a:extLst>
          </p:cNvPr>
          <p:cNvSpPr txBox="1"/>
          <p:nvPr/>
        </p:nvSpPr>
        <p:spPr>
          <a:xfrm>
            <a:off x="2839994" y="493068"/>
            <a:ext cx="9316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Echelle spectra (R = 10 à 14000) Olivier Garde, Stéphane Charbonnel, Joan Guarro, Tim Lester, Christian Buil, François Teyssier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92A7F46-5F6D-4C54-9430-D3AF5BC9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35E6C8-0E89-45D6-9AA3-146346E6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8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0AA6DD-F980-486D-9E6E-9ECA83FB855B}"/>
              </a:ext>
            </a:extLst>
          </p:cNvPr>
          <p:cNvSpPr txBox="1"/>
          <p:nvPr/>
        </p:nvSpPr>
        <p:spPr>
          <a:xfrm>
            <a:off x="2839994" y="493068"/>
            <a:ext cx="9327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Echelle Spectra (R = 10 à 14000) Olivier Garde, Stéphane Charbonnel, Joan Guarro, Tim Lester, Christian Buil, François Teyssier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B6D4A0-B5D0-480C-B5C7-390AECAF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36" y="1384995"/>
            <a:ext cx="9048750" cy="454342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E53A515-12CB-455B-B517-942596AA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D8508D6-A88A-4713-84CF-0AD0BB62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5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0AA6DD-F980-486D-9E6E-9ECA83FB855B}"/>
              </a:ext>
            </a:extLst>
          </p:cNvPr>
          <p:cNvSpPr txBox="1"/>
          <p:nvPr/>
        </p:nvSpPr>
        <p:spPr>
          <a:xfrm>
            <a:off x="2839994" y="493068"/>
            <a:ext cx="9287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Echelle Spectra(R = 10 à 14000) Olivier Garde, Stéphane Charbonnel, Joan Guarro, Tim Lester, Christian Buil, François Teyssier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1E14F2-04E3-48CC-B01C-4226F737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11" y="1714147"/>
            <a:ext cx="7924800" cy="501015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B39AF4-8DF4-451C-8D93-7E3E3983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D25BB1-1126-41DD-B2BB-C3F42C25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5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48B59-B802-4011-99B4-8BA276900A90}"/>
              </a:ext>
            </a:extLst>
          </p:cNvPr>
          <p:cNvSpPr txBox="1"/>
          <p:nvPr/>
        </p:nvSpPr>
        <p:spPr>
          <a:xfrm>
            <a:off x="0" y="369332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Opacity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984928-1357-482C-9CFB-0F4AB948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73" y="0"/>
            <a:ext cx="1918427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4783B3-7235-48A7-9BEF-A443274A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4710"/>
            <a:ext cx="3154166" cy="3059668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7150E4DD-2587-4E92-921D-4B6755E80729}"/>
              </a:ext>
            </a:extLst>
          </p:cNvPr>
          <p:cNvSpPr txBox="1"/>
          <p:nvPr/>
        </p:nvSpPr>
        <p:spPr>
          <a:xfrm>
            <a:off x="595264" y="2576288"/>
            <a:ext cx="90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Iron curtain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4C86C7A-4AE5-4428-BCD6-C4E7A10D042D}"/>
              </a:ext>
            </a:extLst>
          </p:cNvPr>
          <p:cNvSpPr/>
          <p:nvPr/>
        </p:nvSpPr>
        <p:spPr>
          <a:xfrm>
            <a:off x="189134" y="1858561"/>
            <a:ext cx="1717765" cy="171245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4000">
                <a:schemeClr val="bg1">
                  <a:lumMod val="50000"/>
                </a:schemeClr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2986"/>
                      <a:gd name="connsiteY0" fmla="*/ 781493 h 1562986"/>
                      <a:gd name="connsiteX1" fmla="*/ 781493 w 1562986"/>
                      <a:gd name="connsiteY1" fmla="*/ 0 h 1562986"/>
                      <a:gd name="connsiteX2" fmla="*/ 1562986 w 1562986"/>
                      <a:gd name="connsiteY2" fmla="*/ 781493 h 1562986"/>
                      <a:gd name="connsiteX3" fmla="*/ 781493 w 1562986"/>
                      <a:gd name="connsiteY3" fmla="*/ 1562986 h 1562986"/>
                      <a:gd name="connsiteX4" fmla="*/ 0 w 1562986"/>
                      <a:gd name="connsiteY4" fmla="*/ 781493 h 156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2986" h="1562986" fill="none" extrusionOk="0">
                        <a:moveTo>
                          <a:pt x="0" y="781493"/>
                        </a:moveTo>
                        <a:cubicBezTo>
                          <a:pt x="38209" y="354419"/>
                          <a:pt x="367973" y="-37223"/>
                          <a:pt x="781493" y="0"/>
                        </a:cubicBezTo>
                        <a:cubicBezTo>
                          <a:pt x="1119617" y="-14316"/>
                          <a:pt x="1540988" y="370597"/>
                          <a:pt x="1562986" y="781493"/>
                        </a:cubicBezTo>
                        <a:cubicBezTo>
                          <a:pt x="1555063" y="1137545"/>
                          <a:pt x="1190321" y="1594643"/>
                          <a:pt x="781493" y="1562986"/>
                        </a:cubicBezTo>
                        <a:cubicBezTo>
                          <a:pt x="367895" y="1573068"/>
                          <a:pt x="28750" y="1220012"/>
                          <a:pt x="0" y="781493"/>
                        </a:cubicBezTo>
                        <a:close/>
                      </a:path>
                      <a:path w="1562986" h="1562986" stroke="0" extrusionOk="0">
                        <a:moveTo>
                          <a:pt x="0" y="781493"/>
                        </a:moveTo>
                        <a:cubicBezTo>
                          <a:pt x="-16899" y="339463"/>
                          <a:pt x="228686" y="45488"/>
                          <a:pt x="781493" y="0"/>
                        </a:cubicBezTo>
                        <a:cubicBezTo>
                          <a:pt x="1288575" y="15889"/>
                          <a:pt x="1434986" y="353956"/>
                          <a:pt x="1562986" y="781493"/>
                        </a:cubicBezTo>
                        <a:cubicBezTo>
                          <a:pt x="1540038" y="1235510"/>
                          <a:pt x="1193684" y="1670302"/>
                          <a:pt x="781493" y="1562986"/>
                        </a:cubicBezTo>
                        <a:cubicBezTo>
                          <a:pt x="303063" y="1537368"/>
                          <a:pt x="61987" y="1242718"/>
                          <a:pt x="0" y="78149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15E504-97FC-4C9F-A890-29C0B8CE3F88}"/>
              </a:ext>
            </a:extLst>
          </p:cNvPr>
          <p:cNvSpPr txBox="1"/>
          <p:nvPr/>
        </p:nvSpPr>
        <p:spPr>
          <a:xfrm>
            <a:off x="623360" y="2560899"/>
            <a:ext cx="849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&lt; 10</a:t>
            </a:r>
            <a:r>
              <a:rPr lang="fr-FR" sz="1400" baseline="30000">
                <a:solidFill>
                  <a:schemeClr val="bg1"/>
                </a:solidFill>
              </a:rPr>
              <a:t>4</a:t>
            </a:r>
            <a:r>
              <a:rPr lang="fr-FR" sz="140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12F3B59-AE66-4917-B8D6-E430D8CFC719}"/>
              </a:ext>
            </a:extLst>
          </p:cNvPr>
          <p:cNvSpPr/>
          <p:nvPr/>
        </p:nvSpPr>
        <p:spPr>
          <a:xfrm>
            <a:off x="2080881" y="1663456"/>
            <a:ext cx="2211119" cy="211780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39000">
                <a:schemeClr val="bg1">
                  <a:lumMod val="50000"/>
                </a:schemeClr>
              </a:gs>
              <a:gs pos="66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2986"/>
                      <a:gd name="connsiteY0" fmla="*/ 781493 h 1562986"/>
                      <a:gd name="connsiteX1" fmla="*/ 781493 w 1562986"/>
                      <a:gd name="connsiteY1" fmla="*/ 0 h 1562986"/>
                      <a:gd name="connsiteX2" fmla="*/ 1562986 w 1562986"/>
                      <a:gd name="connsiteY2" fmla="*/ 781493 h 1562986"/>
                      <a:gd name="connsiteX3" fmla="*/ 781493 w 1562986"/>
                      <a:gd name="connsiteY3" fmla="*/ 1562986 h 1562986"/>
                      <a:gd name="connsiteX4" fmla="*/ 0 w 1562986"/>
                      <a:gd name="connsiteY4" fmla="*/ 781493 h 156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2986" h="1562986" fill="none" extrusionOk="0">
                        <a:moveTo>
                          <a:pt x="0" y="781493"/>
                        </a:moveTo>
                        <a:cubicBezTo>
                          <a:pt x="38209" y="354419"/>
                          <a:pt x="367973" y="-37223"/>
                          <a:pt x="781493" y="0"/>
                        </a:cubicBezTo>
                        <a:cubicBezTo>
                          <a:pt x="1119617" y="-14316"/>
                          <a:pt x="1540988" y="370597"/>
                          <a:pt x="1562986" y="781493"/>
                        </a:cubicBezTo>
                        <a:cubicBezTo>
                          <a:pt x="1555063" y="1137545"/>
                          <a:pt x="1190321" y="1594643"/>
                          <a:pt x="781493" y="1562986"/>
                        </a:cubicBezTo>
                        <a:cubicBezTo>
                          <a:pt x="367895" y="1573068"/>
                          <a:pt x="28750" y="1220012"/>
                          <a:pt x="0" y="781493"/>
                        </a:cubicBezTo>
                        <a:close/>
                      </a:path>
                      <a:path w="1562986" h="1562986" stroke="0" extrusionOk="0">
                        <a:moveTo>
                          <a:pt x="0" y="781493"/>
                        </a:moveTo>
                        <a:cubicBezTo>
                          <a:pt x="-16899" y="339463"/>
                          <a:pt x="228686" y="45488"/>
                          <a:pt x="781493" y="0"/>
                        </a:cubicBezTo>
                        <a:cubicBezTo>
                          <a:pt x="1288575" y="15889"/>
                          <a:pt x="1434986" y="353956"/>
                          <a:pt x="1562986" y="781493"/>
                        </a:cubicBezTo>
                        <a:cubicBezTo>
                          <a:pt x="1540038" y="1235510"/>
                          <a:pt x="1193684" y="1670302"/>
                          <a:pt x="781493" y="1562986"/>
                        </a:cubicBezTo>
                        <a:cubicBezTo>
                          <a:pt x="303063" y="1537368"/>
                          <a:pt x="61987" y="1242718"/>
                          <a:pt x="0" y="78149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D68A4A1-C305-4FD4-9356-F4B7ED9A9D9D}"/>
              </a:ext>
            </a:extLst>
          </p:cNvPr>
          <p:cNvSpPr txBox="1"/>
          <p:nvPr/>
        </p:nvSpPr>
        <p:spPr>
          <a:xfrm>
            <a:off x="2793762" y="2509116"/>
            <a:ext cx="948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++ 10</a:t>
            </a:r>
            <a:r>
              <a:rPr lang="fr-FR" sz="1400" baseline="30000">
                <a:solidFill>
                  <a:schemeClr val="bg1"/>
                </a:solidFill>
              </a:rPr>
              <a:t>4</a:t>
            </a:r>
            <a:r>
              <a:rPr lang="fr-FR" sz="140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E1AEDB76-3E0B-4925-BE16-D99A465AE88E}"/>
              </a:ext>
            </a:extLst>
          </p:cNvPr>
          <p:cNvSpPr/>
          <p:nvPr/>
        </p:nvSpPr>
        <p:spPr>
          <a:xfrm>
            <a:off x="4538135" y="1477923"/>
            <a:ext cx="2502885" cy="246324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30000">
                <a:schemeClr val="bg1">
                  <a:lumMod val="50000"/>
                </a:schemeClr>
              </a:gs>
              <a:gs pos="63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03125"/>
                      <a:gd name="connsiteY0" fmla="*/ 1231623 h 2463246"/>
                      <a:gd name="connsiteX1" fmla="*/ 1301563 w 2603125"/>
                      <a:gd name="connsiteY1" fmla="*/ 0 h 2463246"/>
                      <a:gd name="connsiteX2" fmla="*/ 2603126 w 2603125"/>
                      <a:gd name="connsiteY2" fmla="*/ 1231623 h 2463246"/>
                      <a:gd name="connsiteX3" fmla="*/ 1301563 w 2603125"/>
                      <a:gd name="connsiteY3" fmla="*/ 2463246 h 2463246"/>
                      <a:gd name="connsiteX4" fmla="*/ 0 w 2603125"/>
                      <a:gd name="connsiteY4" fmla="*/ 1231623 h 246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3125" h="2463246" fill="none" extrusionOk="0">
                        <a:moveTo>
                          <a:pt x="0" y="1231623"/>
                        </a:moveTo>
                        <a:cubicBezTo>
                          <a:pt x="99245" y="563189"/>
                          <a:pt x="589735" y="-14416"/>
                          <a:pt x="1301563" y="0"/>
                        </a:cubicBezTo>
                        <a:cubicBezTo>
                          <a:pt x="1898827" y="-18617"/>
                          <a:pt x="2515429" y="633982"/>
                          <a:pt x="2603126" y="1231623"/>
                        </a:cubicBezTo>
                        <a:cubicBezTo>
                          <a:pt x="2596807" y="1851568"/>
                          <a:pt x="1996562" y="2496368"/>
                          <a:pt x="1301563" y="2463246"/>
                        </a:cubicBezTo>
                        <a:cubicBezTo>
                          <a:pt x="614022" y="2480765"/>
                          <a:pt x="100540" y="1936004"/>
                          <a:pt x="0" y="1231623"/>
                        </a:cubicBezTo>
                        <a:close/>
                      </a:path>
                      <a:path w="2603125" h="2463246" stroke="0" extrusionOk="0">
                        <a:moveTo>
                          <a:pt x="0" y="1231623"/>
                        </a:moveTo>
                        <a:cubicBezTo>
                          <a:pt x="-17023" y="540916"/>
                          <a:pt x="560357" y="8397"/>
                          <a:pt x="1301563" y="0"/>
                        </a:cubicBezTo>
                        <a:cubicBezTo>
                          <a:pt x="2093937" y="15482"/>
                          <a:pt x="2564236" y="552653"/>
                          <a:pt x="2603126" y="1231623"/>
                        </a:cubicBezTo>
                        <a:cubicBezTo>
                          <a:pt x="2564125" y="1949917"/>
                          <a:pt x="2006453" y="2540315"/>
                          <a:pt x="1301563" y="2463246"/>
                        </a:cubicBezTo>
                        <a:cubicBezTo>
                          <a:pt x="484562" y="2409536"/>
                          <a:pt x="34198" y="1928170"/>
                          <a:pt x="0" y="12316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B0ED331E-049D-4EEF-B231-9CE0E162716C}"/>
              </a:ext>
            </a:extLst>
          </p:cNvPr>
          <p:cNvSpPr/>
          <p:nvPr/>
        </p:nvSpPr>
        <p:spPr>
          <a:xfrm>
            <a:off x="5227573" y="2138985"/>
            <a:ext cx="1129575" cy="1081903"/>
          </a:xfrm>
          <a:prstGeom prst="ellipse">
            <a:avLst/>
          </a:prstGeom>
          <a:noFill/>
          <a:ln w="19050">
            <a:solidFill>
              <a:srgbClr val="C0408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00B0F688-4FF1-4102-8765-C867081EFE47}"/>
              </a:ext>
            </a:extLst>
          </p:cNvPr>
          <p:cNvSpPr txBox="1"/>
          <p:nvPr/>
        </p:nvSpPr>
        <p:spPr>
          <a:xfrm>
            <a:off x="5237164" y="2450342"/>
            <a:ext cx="112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2060"/>
                </a:solidFill>
              </a:rPr>
              <a:t>+++10</a:t>
            </a:r>
            <a:r>
              <a:rPr lang="fr-FR" baseline="30000">
                <a:solidFill>
                  <a:srgbClr val="002060"/>
                </a:solidFill>
              </a:rPr>
              <a:t>4</a:t>
            </a:r>
            <a:r>
              <a:rPr lang="fr-FR">
                <a:solidFill>
                  <a:srgbClr val="002060"/>
                </a:solidFill>
              </a:rPr>
              <a:t> 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6593CB8-BAD0-491C-BC3B-57751EEC8417}"/>
              </a:ext>
            </a:extLst>
          </p:cNvPr>
          <p:cNvSpPr/>
          <p:nvPr/>
        </p:nvSpPr>
        <p:spPr>
          <a:xfrm>
            <a:off x="7305899" y="1303466"/>
            <a:ext cx="3001008" cy="2837783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26000">
                <a:schemeClr val="bg1">
                  <a:lumMod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2986"/>
                      <a:gd name="connsiteY0" fmla="*/ 781493 h 1562986"/>
                      <a:gd name="connsiteX1" fmla="*/ 781493 w 1562986"/>
                      <a:gd name="connsiteY1" fmla="*/ 0 h 1562986"/>
                      <a:gd name="connsiteX2" fmla="*/ 1562986 w 1562986"/>
                      <a:gd name="connsiteY2" fmla="*/ 781493 h 1562986"/>
                      <a:gd name="connsiteX3" fmla="*/ 781493 w 1562986"/>
                      <a:gd name="connsiteY3" fmla="*/ 1562986 h 1562986"/>
                      <a:gd name="connsiteX4" fmla="*/ 0 w 1562986"/>
                      <a:gd name="connsiteY4" fmla="*/ 781493 h 156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2986" h="1562986" fill="none" extrusionOk="0">
                        <a:moveTo>
                          <a:pt x="0" y="781493"/>
                        </a:moveTo>
                        <a:cubicBezTo>
                          <a:pt x="38209" y="354419"/>
                          <a:pt x="367973" y="-37223"/>
                          <a:pt x="781493" y="0"/>
                        </a:cubicBezTo>
                        <a:cubicBezTo>
                          <a:pt x="1119617" y="-14316"/>
                          <a:pt x="1540988" y="370597"/>
                          <a:pt x="1562986" y="781493"/>
                        </a:cubicBezTo>
                        <a:cubicBezTo>
                          <a:pt x="1555063" y="1137545"/>
                          <a:pt x="1190321" y="1594643"/>
                          <a:pt x="781493" y="1562986"/>
                        </a:cubicBezTo>
                        <a:cubicBezTo>
                          <a:pt x="367895" y="1573068"/>
                          <a:pt x="28750" y="1220012"/>
                          <a:pt x="0" y="781493"/>
                        </a:cubicBezTo>
                        <a:close/>
                      </a:path>
                      <a:path w="1562986" h="1562986" stroke="0" extrusionOk="0">
                        <a:moveTo>
                          <a:pt x="0" y="781493"/>
                        </a:moveTo>
                        <a:cubicBezTo>
                          <a:pt x="-16899" y="339463"/>
                          <a:pt x="228686" y="45488"/>
                          <a:pt x="781493" y="0"/>
                        </a:cubicBezTo>
                        <a:cubicBezTo>
                          <a:pt x="1288575" y="15889"/>
                          <a:pt x="1434986" y="353956"/>
                          <a:pt x="1562986" y="781493"/>
                        </a:cubicBezTo>
                        <a:cubicBezTo>
                          <a:pt x="1540038" y="1235510"/>
                          <a:pt x="1193684" y="1670302"/>
                          <a:pt x="781493" y="1562986"/>
                        </a:cubicBezTo>
                        <a:cubicBezTo>
                          <a:pt x="303063" y="1537368"/>
                          <a:pt x="61987" y="1242718"/>
                          <a:pt x="0" y="78149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3010519F-A9C4-417A-A5B8-BFD25DE8155F}"/>
              </a:ext>
            </a:extLst>
          </p:cNvPr>
          <p:cNvSpPr txBox="1"/>
          <p:nvPr/>
        </p:nvSpPr>
        <p:spPr>
          <a:xfrm>
            <a:off x="8479474" y="2204856"/>
            <a:ext cx="12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</a:rPr>
              <a:t>&gt;10</a:t>
            </a:r>
            <a:r>
              <a:rPr lang="fr-FR" b="1" baseline="30000">
                <a:solidFill>
                  <a:srgbClr val="002060"/>
                </a:solidFill>
              </a:rPr>
              <a:t>5</a:t>
            </a:r>
            <a:r>
              <a:rPr lang="fr-FR" b="1">
                <a:solidFill>
                  <a:srgbClr val="002060"/>
                </a:solidFill>
              </a:rPr>
              <a:t> 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2459AF1-C97A-4788-8D60-B89560A6D039}"/>
              </a:ext>
            </a:extLst>
          </p:cNvPr>
          <p:cNvSpPr/>
          <p:nvPr/>
        </p:nvSpPr>
        <p:spPr>
          <a:xfrm>
            <a:off x="8629153" y="2537691"/>
            <a:ext cx="354499" cy="353403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B3BF1F8-2B3B-42F7-8849-D95BE687EE9E}"/>
              </a:ext>
            </a:extLst>
          </p:cNvPr>
          <p:cNvSpPr/>
          <p:nvPr/>
        </p:nvSpPr>
        <p:spPr>
          <a:xfrm>
            <a:off x="3791719" y="3220888"/>
            <a:ext cx="152400" cy="1524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3000">
                <a:schemeClr val="bg1">
                  <a:lumMod val="50000"/>
                </a:schemeClr>
              </a:gs>
              <a:gs pos="88000">
                <a:schemeClr val="bg1"/>
              </a:gs>
              <a:gs pos="0">
                <a:schemeClr val="tx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C823D2CC-6D6C-41D8-B62A-833FA9E34A82}"/>
              </a:ext>
            </a:extLst>
          </p:cNvPr>
          <p:cNvSpPr/>
          <p:nvPr/>
        </p:nvSpPr>
        <p:spPr>
          <a:xfrm>
            <a:off x="6357147" y="3220888"/>
            <a:ext cx="196733" cy="24707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3000">
                <a:schemeClr val="bg1">
                  <a:lumMod val="50000"/>
                </a:schemeClr>
              </a:gs>
              <a:gs pos="88000">
                <a:schemeClr val="bg1"/>
              </a:gs>
              <a:gs pos="0">
                <a:schemeClr val="tx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1E03590-68EE-4C0A-82F4-108E1E78576E}"/>
              </a:ext>
            </a:extLst>
          </p:cNvPr>
          <p:cNvSpPr/>
          <p:nvPr/>
        </p:nvSpPr>
        <p:spPr>
          <a:xfrm>
            <a:off x="9464877" y="3355846"/>
            <a:ext cx="301751" cy="257819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3000">
                <a:schemeClr val="bg1">
                  <a:lumMod val="50000"/>
                </a:schemeClr>
              </a:gs>
              <a:gs pos="88000">
                <a:schemeClr val="bg1"/>
              </a:gs>
              <a:gs pos="0">
                <a:schemeClr val="tx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D24692F-A330-42C0-9F54-60E5104C4569}"/>
              </a:ext>
            </a:extLst>
          </p:cNvPr>
          <p:cNvSpPr txBox="1"/>
          <p:nvPr/>
        </p:nvSpPr>
        <p:spPr>
          <a:xfrm>
            <a:off x="40582" y="1069249"/>
            <a:ext cx="2002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/>
              <a:t>Weak  H</a:t>
            </a:r>
            <a:r>
              <a:rPr lang="fr-FR" sz="1200" baseline="30000"/>
              <a:t>0</a:t>
            </a:r>
            <a:r>
              <a:rPr lang="fr-FR" sz="1200"/>
              <a:t> emission</a:t>
            </a:r>
            <a:endParaRPr lang="fr-FR" sz="1200" baseline="30000"/>
          </a:p>
          <a:p>
            <a:pPr algn="ctr"/>
            <a:r>
              <a:rPr lang="fr-FR" sz="1200"/>
              <a:t>Many absorptions</a:t>
            </a:r>
          </a:p>
          <a:p>
            <a:pPr algn="ctr"/>
            <a:r>
              <a:rPr lang="fr-FR" sz="1200"/>
              <a:t> (« metals »)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6B746246-B481-439F-AF8B-32EE98B08D92}"/>
              </a:ext>
            </a:extLst>
          </p:cNvPr>
          <p:cNvSpPr txBox="1"/>
          <p:nvPr/>
        </p:nvSpPr>
        <p:spPr>
          <a:xfrm>
            <a:off x="2374895" y="949248"/>
            <a:ext cx="1577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/>
              <a:t>HI Fe II</a:t>
            </a:r>
          </a:p>
          <a:p>
            <a:pPr algn="ctr"/>
            <a:r>
              <a:rPr lang="fr-FR" sz="1200"/>
              <a:t>Emission + Absorption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BD233216-526E-4618-B5B6-93638A573252}"/>
              </a:ext>
            </a:extLst>
          </p:cNvPr>
          <p:cNvSpPr txBox="1"/>
          <p:nvPr/>
        </p:nvSpPr>
        <p:spPr>
          <a:xfrm>
            <a:off x="5614279" y="467834"/>
            <a:ext cx="73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/>
              <a:t>[O I]</a:t>
            </a:r>
          </a:p>
          <a:p>
            <a:pPr algn="ctr"/>
            <a:r>
              <a:rPr lang="fr-FR" sz="1200"/>
              <a:t>[NII]</a:t>
            </a:r>
          </a:p>
          <a:p>
            <a:pPr algn="ctr"/>
            <a:r>
              <a:rPr lang="fr-FR" sz="1200"/>
              <a:t>He I</a:t>
            </a:r>
          </a:p>
          <a:p>
            <a:pPr algn="ctr"/>
            <a:r>
              <a:rPr lang="fr-FR" sz="1200"/>
              <a:t>Emission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8CBC2337-9410-441B-BF34-A505A63A6B97}"/>
              </a:ext>
            </a:extLst>
          </p:cNvPr>
          <p:cNvSpPr/>
          <p:nvPr/>
        </p:nvSpPr>
        <p:spPr>
          <a:xfrm>
            <a:off x="309079" y="1961609"/>
            <a:ext cx="1477875" cy="1506356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A0F357F-C9A7-4B1A-8B0F-D0EB692BDAFA}"/>
              </a:ext>
            </a:extLst>
          </p:cNvPr>
          <p:cNvSpPr/>
          <p:nvPr/>
        </p:nvSpPr>
        <p:spPr>
          <a:xfrm>
            <a:off x="2304705" y="1866131"/>
            <a:ext cx="1801730" cy="1712453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8520A22-C103-4877-AB06-84B838C34F4C}"/>
              </a:ext>
            </a:extLst>
          </p:cNvPr>
          <p:cNvSpPr/>
          <p:nvPr/>
        </p:nvSpPr>
        <p:spPr>
          <a:xfrm>
            <a:off x="4583422" y="1477923"/>
            <a:ext cx="2447445" cy="2463246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A43434B-6208-45AE-BBAF-43FF7C668C2E}"/>
              </a:ext>
            </a:extLst>
          </p:cNvPr>
          <p:cNvSpPr/>
          <p:nvPr/>
        </p:nvSpPr>
        <p:spPr>
          <a:xfrm>
            <a:off x="7302769" y="1303466"/>
            <a:ext cx="3004138" cy="2837783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2880E42B-0154-4420-A4C6-ECCC6A65E973}"/>
              </a:ext>
            </a:extLst>
          </p:cNvPr>
          <p:cNvSpPr txBox="1"/>
          <p:nvPr/>
        </p:nvSpPr>
        <p:spPr>
          <a:xfrm>
            <a:off x="8284668" y="427443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/>
              <a:t>He II</a:t>
            </a:r>
          </a:p>
          <a:p>
            <a:pPr algn="ctr"/>
            <a:r>
              <a:rPr lang="fr-FR" sz="1200"/>
              <a:t>[OIII]</a:t>
            </a:r>
          </a:p>
          <a:p>
            <a:pPr algn="ctr"/>
            <a:r>
              <a:rPr lang="fr-FR" sz="1200"/>
              <a:t>[Fe VII] …</a:t>
            </a:r>
          </a:p>
          <a:p>
            <a:pPr algn="ctr"/>
            <a:r>
              <a:rPr lang="fr-FR" sz="1200"/>
              <a:t>Nebular lines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F82B059-04A9-403D-B7F4-C3C1A5C8DA84}"/>
              </a:ext>
            </a:extLst>
          </p:cNvPr>
          <p:cNvCxnSpPr/>
          <p:nvPr/>
        </p:nvCxnSpPr>
        <p:spPr>
          <a:xfrm>
            <a:off x="3487889" y="4458822"/>
            <a:ext cx="3780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80769DC2-4EB0-431C-8EA2-36834D853B46}"/>
              </a:ext>
            </a:extLst>
          </p:cNvPr>
          <p:cNvCxnSpPr/>
          <p:nvPr/>
        </p:nvCxnSpPr>
        <p:spPr>
          <a:xfrm>
            <a:off x="3487889" y="4677897"/>
            <a:ext cx="37806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637A0C85-E026-4FC2-94DC-5F07028055FC}"/>
              </a:ext>
            </a:extLst>
          </p:cNvPr>
          <p:cNvSpPr txBox="1"/>
          <p:nvPr/>
        </p:nvSpPr>
        <p:spPr>
          <a:xfrm>
            <a:off x="3980442" y="4274156"/>
            <a:ext cx="588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« Photosphere » =pseudo-photosphere (</a:t>
            </a:r>
            <a:r>
              <a:rPr lang="fr-FR" sz="1800">
                <a:latin typeface="Symbol" panose="05050102010706020507" pitchFamily="18" charset="2"/>
              </a:rPr>
              <a:t>t</a:t>
            </a:r>
            <a:r>
              <a:rPr lang="fr-FR" baseline="-25000">
                <a:latin typeface="Symbol" panose="05050102010706020507" pitchFamily="18" charset="2"/>
              </a:rPr>
              <a:t>l</a:t>
            </a:r>
            <a:r>
              <a:rPr lang="fr-FR"/>
              <a:t>  : factor 1 to 100) 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D3032BDE-F237-4906-8058-8EF649D77D01}"/>
              </a:ext>
            </a:extLst>
          </p:cNvPr>
          <p:cNvSpPr txBox="1"/>
          <p:nvPr/>
        </p:nvSpPr>
        <p:spPr>
          <a:xfrm>
            <a:off x="3990889" y="4506858"/>
            <a:ext cx="160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Ionisation zone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0EED469-B897-4CD1-905F-6CA67BE5599D}"/>
              </a:ext>
            </a:extLst>
          </p:cNvPr>
          <p:cNvSpPr/>
          <p:nvPr/>
        </p:nvSpPr>
        <p:spPr>
          <a:xfrm>
            <a:off x="2495517" y="2038483"/>
            <a:ext cx="1411381" cy="1351816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85932225-7D9C-4D02-B959-39680C67FE1E}"/>
              </a:ext>
            </a:extLst>
          </p:cNvPr>
          <p:cNvSpPr/>
          <p:nvPr/>
        </p:nvSpPr>
        <p:spPr>
          <a:xfrm>
            <a:off x="342326" y="2038879"/>
            <a:ext cx="1411381" cy="13518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603412-6235-4435-846C-59E535FC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C36E0BE-C71F-49DB-BF94-695BF27C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3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H</a:t>
            </a:r>
            <a:r>
              <a:rPr lang="fr-FR" b="1">
                <a:solidFill>
                  <a:srgbClr val="0000FF"/>
                </a:solidFill>
                <a:latin typeface="Symbol" panose="05050102010706020507" pitchFamily="18" charset="2"/>
              </a:rPr>
              <a:t>a </a:t>
            </a:r>
            <a:endParaRPr lang="fr-FR" b="1">
              <a:solidFill>
                <a:srgbClr val="0000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0AA6DD-F980-486D-9E6E-9ECA83FB855B}"/>
              </a:ext>
            </a:extLst>
          </p:cNvPr>
          <p:cNvSpPr txBox="1"/>
          <p:nvPr/>
        </p:nvSpPr>
        <p:spPr>
          <a:xfrm>
            <a:off x="2839994" y="493068"/>
            <a:ext cx="9287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Echelle Spectra(R = 10 à 14000) Olivier Garde, Stéphane Charbonnel, Joan Guarro, Tim Lester, Christian Buil, François Teyssier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342576-08BA-4D9F-8715-7449E836B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84" y="1015663"/>
            <a:ext cx="8382000" cy="562927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F19FA6-B5E7-485E-88EF-16836A70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72F4DF-3321-4160-9EF3-705D6690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9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48B59-B802-4011-99B4-8BA276900A90}"/>
              </a:ext>
            </a:extLst>
          </p:cNvPr>
          <p:cNvSpPr txBox="1"/>
          <p:nvPr/>
        </p:nvSpPr>
        <p:spPr>
          <a:xfrm>
            <a:off x="0" y="369332"/>
            <a:ext cx="235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Identification des raies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1FDA8D-4619-4D2D-B190-274F4234F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" y="843315"/>
            <a:ext cx="8181975" cy="5419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8B2CEB-ACEE-47F3-A06C-88F19A8B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552" y="728310"/>
            <a:ext cx="3987447" cy="528637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E5897EE-E001-4B3A-982B-C01D6433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AC6B42-2969-466F-B7AF-1EA543CF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6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B0698D-CB3D-4A3D-952C-6B378E6A0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9" y="554567"/>
            <a:ext cx="9648825" cy="6019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C8C414-A924-4BA0-B208-9E14B4ADF5B9}"/>
              </a:ext>
            </a:extLst>
          </p:cNvPr>
          <p:cNvSpPr txBox="1"/>
          <p:nvPr/>
        </p:nvSpPr>
        <p:spPr>
          <a:xfrm>
            <a:off x="10085034" y="835378"/>
            <a:ext cx="19602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LISA R = 1000</a:t>
            </a:r>
          </a:p>
          <a:p>
            <a:r>
              <a:rPr lang="fr-FR" sz="1400"/>
              <a:t>Add Observers List</a:t>
            </a:r>
          </a:p>
          <a:p>
            <a:endParaRPr lang="fr-FR" sz="1400"/>
          </a:p>
          <a:p>
            <a:endParaRPr lang="fr-FR" sz="1400"/>
          </a:p>
          <a:p>
            <a:endParaRPr lang="fr-FR" sz="1400"/>
          </a:p>
          <a:p>
            <a:endParaRPr lang="fr-FR" sz="1400"/>
          </a:p>
          <a:p>
            <a:endParaRPr lang="fr-FR" sz="140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4043464-763C-425F-8DCA-C6C94B50D7E6}"/>
              </a:ext>
            </a:extLst>
          </p:cNvPr>
          <p:cNvCxnSpPr>
            <a:cxnSpLocks/>
          </p:cNvCxnSpPr>
          <p:nvPr/>
        </p:nvCxnSpPr>
        <p:spPr>
          <a:xfrm flipH="1">
            <a:off x="5695182" y="4128563"/>
            <a:ext cx="475363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0673481-68A9-43E6-9D6A-6D699A35D8BE}"/>
              </a:ext>
            </a:extLst>
          </p:cNvPr>
          <p:cNvSpPr txBox="1"/>
          <p:nvPr/>
        </p:nvSpPr>
        <p:spPr>
          <a:xfrm>
            <a:off x="10627037" y="394389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F3448F7-8F14-41D4-B34E-51CCCC0C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99BAD4-8E97-466F-BCE5-704B059E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6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C8C414-A924-4BA0-B208-9E14B4ADF5B9}"/>
              </a:ext>
            </a:extLst>
          </p:cNvPr>
          <p:cNvSpPr txBox="1"/>
          <p:nvPr/>
        </p:nvSpPr>
        <p:spPr>
          <a:xfrm>
            <a:off x="10085034" y="835378"/>
            <a:ext cx="19602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LISA R = 1000</a:t>
            </a:r>
          </a:p>
          <a:p>
            <a:r>
              <a:rPr lang="fr-FR" sz="1400"/>
              <a:t>Add Observers List</a:t>
            </a:r>
          </a:p>
          <a:p>
            <a:endParaRPr lang="fr-FR" sz="1400"/>
          </a:p>
          <a:p>
            <a:endParaRPr lang="fr-FR" sz="1400"/>
          </a:p>
          <a:p>
            <a:endParaRPr lang="fr-FR" sz="14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C81CC5-343D-4E4A-9022-CE3BBAEDC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4" y="728839"/>
            <a:ext cx="9391650" cy="5829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4E42BB-55FC-41C8-8E0B-EB12C97DC3E3}"/>
              </a:ext>
            </a:extLst>
          </p:cNvPr>
          <p:cNvSpPr txBox="1"/>
          <p:nvPr/>
        </p:nvSpPr>
        <p:spPr>
          <a:xfrm>
            <a:off x="5989834" y="3996647"/>
            <a:ext cx="6164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08B4E24-8B2F-41C1-B95C-E160EE61566B}"/>
              </a:ext>
            </a:extLst>
          </p:cNvPr>
          <p:cNvCxnSpPr>
            <a:cxnSpLocks/>
          </p:cNvCxnSpPr>
          <p:nvPr/>
        </p:nvCxnSpPr>
        <p:spPr>
          <a:xfrm>
            <a:off x="7459038" y="1520575"/>
            <a:ext cx="0" cy="270210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17EEDBA-8DAA-49E4-ADB8-679C0D455C4E}"/>
              </a:ext>
            </a:extLst>
          </p:cNvPr>
          <p:cNvCxnSpPr>
            <a:cxnSpLocks/>
          </p:cNvCxnSpPr>
          <p:nvPr/>
        </p:nvCxnSpPr>
        <p:spPr>
          <a:xfrm>
            <a:off x="8638854" y="1446944"/>
            <a:ext cx="0" cy="137844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4A02813-3EB7-4440-B9B0-D3D992CF6621}"/>
              </a:ext>
            </a:extLst>
          </p:cNvPr>
          <p:cNvCxnSpPr>
            <a:cxnSpLocks/>
          </p:cNvCxnSpPr>
          <p:nvPr/>
        </p:nvCxnSpPr>
        <p:spPr>
          <a:xfrm>
            <a:off x="8791254" y="1446944"/>
            <a:ext cx="0" cy="137844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4208783-11B0-4E66-B07D-9BD57CA8EFCD}"/>
              </a:ext>
            </a:extLst>
          </p:cNvPr>
          <p:cNvCxnSpPr>
            <a:cxnSpLocks/>
          </p:cNvCxnSpPr>
          <p:nvPr/>
        </p:nvCxnSpPr>
        <p:spPr>
          <a:xfrm>
            <a:off x="4351105" y="1446944"/>
            <a:ext cx="0" cy="415418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682423F-F6CE-4330-A361-3C077ED062B4}"/>
              </a:ext>
            </a:extLst>
          </p:cNvPr>
          <p:cNvCxnSpPr>
            <a:cxnSpLocks/>
          </p:cNvCxnSpPr>
          <p:nvPr/>
        </p:nvCxnSpPr>
        <p:spPr>
          <a:xfrm>
            <a:off x="2931559" y="1446944"/>
            <a:ext cx="0" cy="127570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90F2294-DFBF-4059-A9BC-D8482DC326A9}"/>
              </a:ext>
            </a:extLst>
          </p:cNvPr>
          <p:cNvCxnSpPr>
            <a:cxnSpLocks/>
          </p:cNvCxnSpPr>
          <p:nvPr/>
        </p:nvCxnSpPr>
        <p:spPr>
          <a:xfrm>
            <a:off x="2149011" y="1446944"/>
            <a:ext cx="0" cy="127570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32B088C-9028-4C96-BAC3-C3562FF258BF}"/>
              </a:ext>
            </a:extLst>
          </p:cNvPr>
          <p:cNvCxnSpPr>
            <a:cxnSpLocks/>
          </p:cNvCxnSpPr>
          <p:nvPr/>
        </p:nvCxnSpPr>
        <p:spPr>
          <a:xfrm>
            <a:off x="5989834" y="1446944"/>
            <a:ext cx="0" cy="191356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A24FA95-28DE-4F2B-BEEB-10503A4CBAF3}"/>
              </a:ext>
            </a:extLst>
          </p:cNvPr>
          <p:cNvCxnSpPr>
            <a:cxnSpLocks/>
          </p:cNvCxnSpPr>
          <p:nvPr/>
        </p:nvCxnSpPr>
        <p:spPr>
          <a:xfrm>
            <a:off x="5762090" y="1479035"/>
            <a:ext cx="0" cy="191356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CF710D4-C11F-4EC2-95AE-DEA5E358EE27}"/>
              </a:ext>
            </a:extLst>
          </p:cNvPr>
          <p:cNvSpPr txBox="1"/>
          <p:nvPr/>
        </p:nvSpPr>
        <p:spPr>
          <a:xfrm>
            <a:off x="6096000" y="5860321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solidFill>
                  <a:srgbClr val="0000FF"/>
                </a:solidFill>
              </a:rPr>
              <a:t>He 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6F40E1A-EE3B-4CDF-8406-BE4B4464A871}"/>
              </a:ext>
            </a:extLst>
          </p:cNvPr>
          <p:cNvSpPr txBox="1"/>
          <p:nvPr/>
        </p:nvSpPr>
        <p:spPr>
          <a:xfrm>
            <a:off x="8292957" y="5860321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solidFill>
                  <a:srgbClr val="0000FF"/>
                </a:solidFill>
              </a:rPr>
              <a:t>He I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712E9D0-BCBC-4BF3-8C59-7D64A61FDC82}"/>
              </a:ext>
            </a:extLst>
          </p:cNvPr>
          <p:cNvSpPr txBox="1"/>
          <p:nvPr/>
        </p:nvSpPr>
        <p:spPr>
          <a:xfrm>
            <a:off x="4104388" y="5867551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solidFill>
                  <a:srgbClr val="0000FF"/>
                </a:solidFill>
              </a:rPr>
              <a:t>He I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3FFD0C-1097-44F2-83A8-AB39A2A8D50C}"/>
              </a:ext>
            </a:extLst>
          </p:cNvPr>
          <p:cNvSpPr txBox="1"/>
          <p:nvPr/>
        </p:nvSpPr>
        <p:spPr>
          <a:xfrm>
            <a:off x="3688147" y="5867551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solidFill>
                  <a:srgbClr val="0000FF"/>
                </a:solidFill>
              </a:rPr>
              <a:t>He I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5532495-BAC1-4824-A7E9-13A53976AE97}"/>
              </a:ext>
            </a:extLst>
          </p:cNvPr>
          <p:cNvCxnSpPr>
            <a:cxnSpLocks/>
          </p:cNvCxnSpPr>
          <p:nvPr/>
        </p:nvCxnSpPr>
        <p:spPr>
          <a:xfrm>
            <a:off x="8506864" y="1446944"/>
            <a:ext cx="0" cy="427008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E724FCB-5156-4468-8451-77EC65EB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6727FE-98B2-4B4F-B352-C0CC37A0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2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0FD20B8-6C29-42BD-81F7-27198E71F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49" y="369332"/>
            <a:ext cx="5372100" cy="30384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8E59C6-96A7-4E01-8497-7E9C8E165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61" y="3429000"/>
            <a:ext cx="5324475" cy="3238500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36EFF1E-1939-48DB-A99C-40F4907D743D}"/>
              </a:ext>
            </a:extLst>
          </p:cNvPr>
          <p:cNvCxnSpPr/>
          <p:nvPr/>
        </p:nvCxnSpPr>
        <p:spPr>
          <a:xfrm>
            <a:off x="8884356" y="1102091"/>
            <a:ext cx="428977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9B6E0A8-0487-45EE-A423-35A4376E40B2}"/>
              </a:ext>
            </a:extLst>
          </p:cNvPr>
          <p:cNvCxnSpPr/>
          <p:nvPr/>
        </p:nvCxnSpPr>
        <p:spPr>
          <a:xfrm>
            <a:off x="8884356" y="1175722"/>
            <a:ext cx="42897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70B7F30-EDD1-43A1-A1DE-E654FFBE732E}"/>
              </a:ext>
            </a:extLst>
          </p:cNvPr>
          <p:cNvCxnSpPr/>
          <p:nvPr/>
        </p:nvCxnSpPr>
        <p:spPr>
          <a:xfrm>
            <a:off x="9327284" y="1102091"/>
            <a:ext cx="428977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7FFEE63-74F5-408D-AA66-92FE00885E0D}"/>
              </a:ext>
            </a:extLst>
          </p:cNvPr>
          <p:cNvCxnSpPr/>
          <p:nvPr/>
        </p:nvCxnSpPr>
        <p:spPr>
          <a:xfrm>
            <a:off x="9327284" y="1015015"/>
            <a:ext cx="428977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8717B13-26F6-4D8C-BD56-6D76FF71A3C0}"/>
              </a:ext>
            </a:extLst>
          </p:cNvPr>
          <p:cNvCxnSpPr>
            <a:cxnSpLocks/>
          </p:cNvCxnSpPr>
          <p:nvPr/>
        </p:nvCxnSpPr>
        <p:spPr>
          <a:xfrm>
            <a:off x="7585561" y="1102091"/>
            <a:ext cx="1003634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C59C4EF-095A-4469-A6BA-30A2AFFCA4AB}"/>
              </a:ext>
            </a:extLst>
          </p:cNvPr>
          <p:cNvCxnSpPr>
            <a:cxnSpLocks/>
          </p:cNvCxnSpPr>
          <p:nvPr/>
        </p:nvCxnSpPr>
        <p:spPr>
          <a:xfrm>
            <a:off x="7585561" y="1175722"/>
            <a:ext cx="100363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66A6C83-48C5-44C4-A9FC-A968C698265D}"/>
              </a:ext>
            </a:extLst>
          </p:cNvPr>
          <p:cNvCxnSpPr>
            <a:cxnSpLocks/>
          </p:cNvCxnSpPr>
          <p:nvPr/>
        </p:nvCxnSpPr>
        <p:spPr>
          <a:xfrm>
            <a:off x="7585561" y="1021610"/>
            <a:ext cx="1003634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3F71F4FF-E488-4F35-A4C8-2EE86C654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69" y="369332"/>
            <a:ext cx="5248275" cy="3209925"/>
          </a:xfrm>
          <a:prstGeom prst="rect">
            <a:avLst/>
          </a:prstGeom>
        </p:spPr>
      </p:pic>
      <p:graphicFrame>
        <p:nvGraphicFramePr>
          <p:cNvPr id="43" name="Graphique 42">
            <a:extLst>
              <a:ext uri="{FF2B5EF4-FFF2-40B4-BE49-F238E27FC236}">
                <a16:creationId xmlns:a16="http://schemas.microsoft.com/office/drawing/2014/main" id="{5F987746-11DF-432E-B5E6-B2B3788F08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698348"/>
              </p:ext>
            </p:extLst>
          </p:nvPr>
        </p:nvGraphicFramePr>
        <p:xfrm>
          <a:off x="319264" y="3768165"/>
          <a:ext cx="494347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5B5487E-D665-4B6C-9B1A-3FEA33C58DD3}"/>
              </a:ext>
            </a:extLst>
          </p:cNvPr>
          <p:cNvSpPr txBox="1"/>
          <p:nvPr/>
        </p:nvSpPr>
        <p:spPr>
          <a:xfrm>
            <a:off x="334466" y="5842337"/>
            <a:ext cx="5309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Right: the comparison of the lines of a multiplet allows</a:t>
            </a:r>
          </a:p>
          <a:p>
            <a:r>
              <a:rPr lang="fr-FR"/>
              <a:t>tho determine what belong to the lines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A1D55DB-E435-4CED-B4E9-ED9E2374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75477E-2A56-4CBB-B37A-A5C79E10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6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0EBC2BB-B034-49C6-B6A9-FE37F1058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1" y="3582282"/>
            <a:ext cx="5314950" cy="325755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F71F4FF-E488-4F35-A4C8-2EE86C65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69" y="369332"/>
            <a:ext cx="5248275" cy="3209925"/>
          </a:xfrm>
          <a:prstGeom prst="rect">
            <a:avLst/>
          </a:prstGeom>
        </p:spPr>
      </p:pic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47F5150A-5A22-40F3-A316-0280E4304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487385"/>
              </p:ext>
            </p:extLst>
          </p:nvPr>
        </p:nvGraphicFramePr>
        <p:xfrm>
          <a:off x="6315291" y="3579257"/>
          <a:ext cx="494347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B12F55B-F8E4-4FEF-A626-56BD26A2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2EEDE7-31E8-41FA-BD3F-820B6D81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5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Oxygen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45DAC6-8E01-43A8-97C1-8DFBC8F93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5" y="2671924"/>
            <a:ext cx="6214885" cy="27767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29AF29E-C047-4EFB-ACCF-592E3A3B3947}"/>
              </a:ext>
            </a:extLst>
          </p:cNvPr>
          <p:cNvSpPr txBox="1"/>
          <p:nvPr/>
        </p:nvSpPr>
        <p:spPr>
          <a:xfrm>
            <a:off x="380997" y="1170295"/>
            <a:ext cx="209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/>
              <a:t>O</a:t>
            </a:r>
            <a:r>
              <a:rPr lang="fr-FR" sz="1600" b="1" baseline="30000"/>
              <a:t>0 </a:t>
            </a:r>
            <a:r>
              <a:rPr lang="fr-FR" sz="1600" b="1"/>
              <a:t>   OI	EI = 13.6 eV</a:t>
            </a:r>
            <a:endParaRPr lang="fr-FR" sz="1600" b="1" baseline="30000"/>
          </a:p>
          <a:p>
            <a:r>
              <a:rPr lang="fr-FR" sz="1600" b="1"/>
              <a:t>O</a:t>
            </a:r>
            <a:r>
              <a:rPr lang="fr-FR" sz="1600" b="1" baseline="30000"/>
              <a:t>+     </a:t>
            </a:r>
            <a:r>
              <a:rPr lang="fr-FR" sz="1600" b="1"/>
              <a:t>OII	EI = 35.1 eV</a:t>
            </a:r>
          </a:p>
          <a:p>
            <a:r>
              <a:rPr lang="fr-FR" sz="1600" b="1"/>
              <a:t>O</a:t>
            </a:r>
            <a:r>
              <a:rPr lang="fr-FR" sz="1600" b="1" baseline="30000"/>
              <a:t>++ </a:t>
            </a:r>
            <a:r>
              <a:rPr lang="fr-FR" sz="1600" b="1"/>
              <a:t> OIII	EI = 54.9 eV</a:t>
            </a:r>
            <a:endParaRPr lang="fr-FR" sz="1600" b="1" baseline="30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4CBBC23-AFCD-466F-954B-97A2E978341A}"/>
              </a:ext>
            </a:extLst>
          </p:cNvPr>
          <p:cNvSpPr txBox="1"/>
          <p:nvPr/>
        </p:nvSpPr>
        <p:spPr>
          <a:xfrm rot="16200000">
            <a:off x="8145962" y="3221250"/>
            <a:ext cx="838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>
                <a:solidFill>
                  <a:srgbClr val="0070C0"/>
                </a:solidFill>
              </a:rPr>
              <a:t>[O I] </a:t>
            </a:r>
            <a:r>
              <a:rPr lang="fr-FR" sz="1050" b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fr-FR" sz="1050" b="1">
                <a:solidFill>
                  <a:srgbClr val="0070C0"/>
                </a:solidFill>
              </a:rPr>
              <a:t> 6300</a:t>
            </a:r>
          </a:p>
          <a:p>
            <a:r>
              <a:rPr lang="fr-FR" sz="1050" b="1">
                <a:solidFill>
                  <a:srgbClr val="0070C0"/>
                </a:solidFill>
              </a:rPr>
              <a:t>[O I] </a:t>
            </a:r>
            <a:r>
              <a:rPr lang="fr-FR" sz="1050" b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fr-FR" sz="1050" b="1">
                <a:solidFill>
                  <a:srgbClr val="0070C0"/>
                </a:solidFill>
              </a:rPr>
              <a:t> 6363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387424-C1A4-4A16-B7F1-5A7F535FB349}"/>
              </a:ext>
            </a:extLst>
          </p:cNvPr>
          <p:cNvSpPr txBox="1"/>
          <p:nvPr/>
        </p:nvSpPr>
        <p:spPr>
          <a:xfrm rot="16200000">
            <a:off x="10401301" y="3200984"/>
            <a:ext cx="7489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>
                <a:solidFill>
                  <a:srgbClr val="00B050"/>
                </a:solidFill>
              </a:rPr>
              <a:t>OI  </a:t>
            </a:r>
            <a:r>
              <a:rPr lang="fr-FR" sz="1050" b="1">
                <a:solidFill>
                  <a:srgbClr val="00B050"/>
                </a:solidFill>
                <a:latin typeface="Symbol" panose="05050102010706020507" pitchFamily="18" charset="2"/>
              </a:rPr>
              <a:t>l</a:t>
            </a:r>
            <a:r>
              <a:rPr lang="fr-FR" sz="1050" b="1">
                <a:solidFill>
                  <a:srgbClr val="00B050"/>
                </a:solidFill>
              </a:rPr>
              <a:t> 7773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BE0CC37-C764-4EB9-9312-35F5D365393F}"/>
              </a:ext>
            </a:extLst>
          </p:cNvPr>
          <p:cNvSpPr txBox="1"/>
          <p:nvPr/>
        </p:nvSpPr>
        <p:spPr>
          <a:xfrm rot="16200000">
            <a:off x="11436542" y="3200984"/>
            <a:ext cx="7489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>
                <a:solidFill>
                  <a:srgbClr val="C00000"/>
                </a:solidFill>
              </a:rPr>
              <a:t>OI  </a:t>
            </a:r>
            <a:r>
              <a:rPr lang="fr-FR" sz="1050" b="1">
                <a:solidFill>
                  <a:srgbClr val="C00000"/>
                </a:solidFill>
                <a:latin typeface="Symbol" panose="05050102010706020507" pitchFamily="18" charset="2"/>
              </a:rPr>
              <a:t>l</a:t>
            </a:r>
            <a:r>
              <a:rPr lang="fr-FR" sz="1050" b="1">
                <a:solidFill>
                  <a:srgbClr val="C00000"/>
                </a:solidFill>
              </a:rPr>
              <a:t> 8446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058A09-AF45-4E0E-9795-6B4A740D2A2B}"/>
              </a:ext>
            </a:extLst>
          </p:cNvPr>
          <p:cNvSpPr txBox="1"/>
          <p:nvPr/>
        </p:nvSpPr>
        <p:spPr>
          <a:xfrm>
            <a:off x="6223646" y="5355500"/>
            <a:ext cx="1923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solidFill>
                  <a:srgbClr val="0070C0"/>
                </a:solidFill>
              </a:rPr>
              <a:t>Joan Guarro Echelle R = 10000</a:t>
            </a:r>
          </a:p>
          <a:p>
            <a:r>
              <a:rPr lang="fr-FR" sz="1100">
                <a:solidFill>
                  <a:srgbClr val="0070C0"/>
                </a:solidFill>
              </a:rPr>
              <a:t>Gaussian filter + log scale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6294DA7-E224-4769-8BD3-3BD74FC148C6}"/>
              </a:ext>
            </a:extLst>
          </p:cNvPr>
          <p:cNvCxnSpPr/>
          <p:nvPr/>
        </p:nvCxnSpPr>
        <p:spPr>
          <a:xfrm>
            <a:off x="3695700" y="2953480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837B1A1-90D2-404E-A66E-995F72CAE2A8}"/>
              </a:ext>
            </a:extLst>
          </p:cNvPr>
          <p:cNvCxnSpPr/>
          <p:nvPr/>
        </p:nvCxnSpPr>
        <p:spPr>
          <a:xfrm>
            <a:off x="3700462" y="3428999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7C60098-79A5-46F7-B142-E62EAD88FA0F}"/>
              </a:ext>
            </a:extLst>
          </p:cNvPr>
          <p:cNvCxnSpPr/>
          <p:nvPr/>
        </p:nvCxnSpPr>
        <p:spPr>
          <a:xfrm>
            <a:off x="4807324" y="2745316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DE88674-6C53-453B-BC71-F18BE14285F5}"/>
              </a:ext>
            </a:extLst>
          </p:cNvPr>
          <p:cNvCxnSpPr/>
          <p:nvPr/>
        </p:nvCxnSpPr>
        <p:spPr>
          <a:xfrm>
            <a:off x="3381375" y="4896580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D550CA-9BB1-4AD4-8950-7EA637C52071}"/>
              </a:ext>
            </a:extLst>
          </p:cNvPr>
          <p:cNvCxnSpPr/>
          <p:nvPr/>
        </p:nvCxnSpPr>
        <p:spPr>
          <a:xfrm>
            <a:off x="4066850" y="3105880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990773D-82C8-47FF-ACBC-B597A5FD6C48}"/>
              </a:ext>
            </a:extLst>
          </p:cNvPr>
          <p:cNvCxnSpPr/>
          <p:nvPr/>
        </p:nvCxnSpPr>
        <p:spPr>
          <a:xfrm>
            <a:off x="4810125" y="2925635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9B2D40C-8A71-496E-884B-1425AF1CE507}"/>
              </a:ext>
            </a:extLst>
          </p:cNvPr>
          <p:cNvCxnSpPr/>
          <p:nvPr/>
        </p:nvCxnSpPr>
        <p:spPr>
          <a:xfrm>
            <a:off x="5105400" y="3505930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E7C1724-A8A9-4B46-B944-137C452A5E90}"/>
              </a:ext>
            </a:extLst>
          </p:cNvPr>
          <p:cNvCxnSpPr/>
          <p:nvPr/>
        </p:nvCxnSpPr>
        <p:spPr>
          <a:xfrm>
            <a:off x="3000375" y="4448905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80732BC-E42A-4262-8048-74BC329669A4}"/>
              </a:ext>
            </a:extLst>
          </p:cNvPr>
          <p:cNvCxnSpPr>
            <a:cxnSpLocks/>
          </p:cNvCxnSpPr>
          <p:nvPr/>
        </p:nvCxnSpPr>
        <p:spPr>
          <a:xfrm>
            <a:off x="4147437" y="5239293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D78FC73-77D3-4CEA-ACB5-CD188E6BFD4D}"/>
              </a:ext>
            </a:extLst>
          </p:cNvPr>
          <p:cNvCxnSpPr/>
          <p:nvPr/>
        </p:nvCxnSpPr>
        <p:spPr>
          <a:xfrm>
            <a:off x="5438775" y="3191605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A4AC917-044A-4620-876F-F4E56BE18F7A}"/>
              </a:ext>
            </a:extLst>
          </p:cNvPr>
          <p:cNvCxnSpPr>
            <a:cxnSpLocks/>
          </p:cNvCxnSpPr>
          <p:nvPr/>
        </p:nvCxnSpPr>
        <p:spPr>
          <a:xfrm>
            <a:off x="2843212" y="2648273"/>
            <a:ext cx="3024188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C80ED45-1753-47B3-B77E-FFE2D00E7365}"/>
              </a:ext>
            </a:extLst>
          </p:cNvPr>
          <p:cNvCxnSpPr/>
          <p:nvPr/>
        </p:nvCxnSpPr>
        <p:spPr>
          <a:xfrm>
            <a:off x="2757487" y="2400658"/>
            <a:ext cx="0" cy="295484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5947BB4-56DF-45D9-9A36-06123CFAB24F}"/>
              </a:ext>
            </a:extLst>
          </p:cNvPr>
          <p:cNvCxnSpPr>
            <a:cxnSpLocks/>
          </p:cNvCxnSpPr>
          <p:nvPr/>
        </p:nvCxnSpPr>
        <p:spPr>
          <a:xfrm flipH="1">
            <a:off x="2757488" y="5355500"/>
            <a:ext cx="3109912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FA7ED86-5E22-4F00-99F5-FBD182BA2E78}"/>
              </a:ext>
            </a:extLst>
          </p:cNvPr>
          <p:cNvSpPr txBox="1"/>
          <p:nvPr/>
        </p:nvSpPr>
        <p:spPr>
          <a:xfrm>
            <a:off x="2523286" y="50793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0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E919CF3-E126-49F2-9C50-2891A82926D5}"/>
              </a:ext>
            </a:extLst>
          </p:cNvPr>
          <p:cNvSpPr txBox="1"/>
          <p:nvPr/>
        </p:nvSpPr>
        <p:spPr>
          <a:xfrm>
            <a:off x="2513687" y="41198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5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133EA3F-848F-4B54-9062-3A7CFA6A2491}"/>
              </a:ext>
            </a:extLst>
          </p:cNvPr>
          <p:cNvSpPr txBox="1"/>
          <p:nvPr/>
        </p:nvSpPr>
        <p:spPr>
          <a:xfrm>
            <a:off x="2428025" y="31660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347C6F7-D168-46B7-8F2F-4B3D581B80C6}"/>
              </a:ext>
            </a:extLst>
          </p:cNvPr>
          <p:cNvSpPr txBox="1"/>
          <p:nvPr/>
        </p:nvSpPr>
        <p:spPr>
          <a:xfrm>
            <a:off x="2396669" y="22121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15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9D69833-C569-4FA4-A9DD-706626FF990D}"/>
              </a:ext>
            </a:extLst>
          </p:cNvPr>
          <p:cNvSpPr txBox="1"/>
          <p:nvPr/>
        </p:nvSpPr>
        <p:spPr>
          <a:xfrm>
            <a:off x="2850292" y="542639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1</a:t>
            </a:r>
            <a:r>
              <a:rPr lang="fr-FR"/>
              <a:t>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DC63BD2-C93D-4CAF-ABD2-9365748435A1}"/>
              </a:ext>
            </a:extLst>
          </p:cNvPr>
          <p:cNvSpPr txBox="1"/>
          <p:nvPr/>
        </p:nvSpPr>
        <p:spPr>
          <a:xfrm>
            <a:off x="3212224" y="544486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1</a:t>
            </a:r>
            <a:r>
              <a:rPr lang="fr-FR"/>
              <a:t>D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18479EE-1346-4885-913A-9D0654967DD1}"/>
              </a:ext>
            </a:extLst>
          </p:cNvPr>
          <p:cNvSpPr txBox="1"/>
          <p:nvPr/>
        </p:nvSpPr>
        <p:spPr>
          <a:xfrm>
            <a:off x="3697816" y="543573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3</a:t>
            </a:r>
            <a:r>
              <a:rPr lang="fr-FR"/>
              <a:t>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1889DCF-D595-45F2-ACEE-E7FA0DC7012B}"/>
              </a:ext>
            </a:extLst>
          </p:cNvPr>
          <p:cNvSpPr txBox="1"/>
          <p:nvPr/>
        </p:nvSpPr>
        <p:spPr>
          <a:xfrm>
            <a:off x="4114800" y="544425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3</a:t>
            </a:r>
            <a:r>
              <a:rPr lang="fr-FR"/>
              <a:t>P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B411E52-C2F0-48FB-87A0-88BA600DA564}"/>
              </a:ext>
            </a:extLst>
          </p:cNvPr>
          <p:cNvSpPr txBox="1"/>
          <p:nvPr/>
        </p:nvSpPr>
        <p:spPr>
          <a:xfrm>
            <a:off x="4568854" y="544425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3</a:t>
            </a:r>
            <a:r>
              <a:rPr lang="fr-FR"/>
              <a:t>D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0379CFD-26DA-4BCA-89CB-D8624DC505CE}"/>
              </a:ext>
            </a:extLst>
          </p:cNvPr>
          <p:cNvSpPr txBox="1"/>
          <p:nvPr/>
        </p:nvSpPr>
        <p:spPr>
          <a:xfrm>
            <a:off x="5004039" y="542639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5</a:t>
            </a:r>
            <a:r>
              <a:rPr lang="fr-FR"/>
              <a:t>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D8973BC-6422-4E7A-86F1-41732068E3EA}"/>
              </a:ext>
            </a:extLst>
          </p:cNvPr>
          <p:cNvSpPr txBox="1"/>
          <p:nvPr/>
        </p:nvSpPr>
        <p:spPr>
          <a:xfrm>
            <a:off x="5356389" y="542639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/>
              <a:t>5</a:t>
            </a:r>
            <a:r>
              <a:rPr lang="fr-FR"/>
              <a:t>P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68421C33-0836-44F4-BD7E-44412B5DD97E}"/>
              </a:ext>
            </a:extLst>
          </p:cNvPr>
          <p:cNvCxnSpPr/>
          <p:nvPr/>
        </p:nvCxnSpPr>
        <p:spPr>
          <a:xfrm>
            <a:off x="3100387" y="4448905"/>
            <a:ext cx="377595" cy="4476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1B54324-4C90-4F3D-BA92-E8D8F886790E}"/>
              </a:ext>
            </a:extLst>
          </p:cNvPr>
          <p:cNvCxnSpPr>
            <a:cxnSpLocks/>
          </p:cNvCxnSpPr>
          <p:nvPr/>
        </p:nvCxnSpPr>
        <p:spPr>
          <a:xfrm>
            <a:off x="3509278" y="4903002"/>
            <a:ext cx="684799" cy="33899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B4BBFDA-4335-4A5F-A7AF-F3CAD090A5F1}"/>
              </a:ext>
            </a:extLst>
          </p:cNvPr>
          <p:cNvCxnSpPr>
            <a:cxnSpLocks/>
          </p:cNvCxnSpPr>
          <p:nvPr/>
        </p:nvCxnSpPr>
        <p:spPr>
          <a:xfrm flipH="1">
            <a:off x="4166406" y="2761775"/>
            <a:ext cx="740930" cy="343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D090DE0A-6E69-4250-8DD6-23D672EA9B30}"/>
              </a:ext>
            </a:extLst>
          </p:cNvPr>
          <p:cNvCxnSpPr>
            <a:cxnSpLocks/>
          </p:cNvCxnSpPr>
          <p:nvPr/>
        </p:nvCxnSpPr>
        <p:spPr>
          <a:xfrm flipH="1">
            <a:off x="4166406" y="2944888"/>
            <a:ext cx="723437" cy="16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FF8EB60B-763F-40D5-8F3D-CB63E6890687}"/>
              </a:ext>
            </a:extLst>
          </p:cNvPr>
          <p:cNvCxnSpPr>
            <a:cxnSpLocks/>
          </p:cNvCxnSpPr>
          <p:nvPr/>
        </p:nvCxnSpPr>
        <p:spPr>
          <a:xfrm flipH="1">
            <a:off x="3811444" y="3125471"/>
            <a:ext cx="344211" cy="30320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0C29FAAC-E9BA-4886-ACA0-790D7C50578A}"/>
              </a:ext>
            </a:extLst>
          </p:cNvPr>
          <p:cNvCxnSpPr>
            <a:cxnSpLocks/>
          </p:cNvCxnSpPr>
          <p:nvPr/>
        </p:nvCxnSpPr>
        <p:spPr>
          <a:xfrm flipH="1">
            <a:off x="5227172" y="3201810"/>
            <a:ext cx="331278" cy="28692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631474CA-6EBC-42CF-9C15-D92BD21A0C9B}"/>
              </a:ext>
            </a:extLst>
          </p:cNvPr>
          <p:cNvCxnSpPr>
            <a:cxnSpLocks/>
            <a:endCxn id="81" idx="1"/>
          </p:cNvCxnSpPr>
          <p:nvPr/>
        </p:nvCxnSpPr>
        <p:spPr>
          <a:xfrm flipH="1">
            <a:off x="4244552" y="3506356"/>
            <a:ext cx="972822" cy="1711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0047774-5C79-4990-92A5-373FF9EA16BB}"/>
              </a:ext>
            </a:extLst>
          </p:cNvPr>
          <p:cNvCxnSpPr>
            <a:cxnSpLocks/>
            <a:endCxn id="81" idx="1"/>
          </p:cNvCxnSpPr>
          <p:nvPr/>
        </p:nvCxnSpPr>
        <p:spPr>
          <a:xfrm flipH="1">
            <a:off x="4244552" y="2924448"/>
            <a:ext cx="651800" cy="2293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3115D716-A8D5-4BE2-8E45-5DD71B83E012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3790992" y="3405168"/>
            <a:ext cx="453560" cy="1812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6EB7906F-4D11-4355-846D-A5A22D6A08C7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3803670" y="2964723"/>
            <a:ext cx="440882" cy="2253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688AE3DB-2BBE-48B5-9C59-7F4DC1E6522D}"/>
              </a:ext>
            </a:extLst>
          </p:cNvPr>
          <p:cNvSpPr txBox="1"/>
          <p:nvPr/>
        </p:nvSpPr>
        <p:spPr>
          <a:xfrm>
            <a:off x="2719373" y="4300561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2p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A0F5FEE7-2E20-4188-A408-4F63A8C98DB3}"/>
              </a:ext>
            </a:extLst>
          </p:cNvPr>
          <p:cNvSpPr txBox="1"/>
          <p:nvPr/>
        </p:nvSpPr>
        <p:spPr>
          <a:xfrm>
            <a:off x="3071421" y="4745450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2p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1E02DB09-6E5D-4E58-A413-375C418F46EE}"/>
              </a:ext>
            </a:extLst>
          </p:cNvPr>
          <p:cNvSpPr txBox="1"/>
          <p:nvPr/>
        </p:nvSpPr>
        <p:spPr>
          <a:xfrm>
            <a:off x="4244552" y="5079326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2p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F4F37043-8088-4DBD-BD63-07360AEA12FF}"/>
              </a:ext>
            </a:extLst>
          </p:cNvPr>
          <p:cNvSpPr txBox="1"/>
          <p:nvPr/>
        </p:nvSpPr>
        <p:spPr>
          <a:xfrm>
            <a:off x="3378423" y="3287714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3s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80012719-62CC-440E-B222-E1D644DB99C4}"/>
              </a:ext>
            </a:extLst>
          </p:cNvPr>
          <p:cNvSpPr txBox="1"/>
          <p:nvPr/>
        </p:nvSpPr>
        <p:spPr>
          <a:xfrm>
            <a:off x="3370130" y="2828577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4s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840113A9-BF2B-49E1-BB68-5E1E49486F9C}"/>
              </a:ext>
            </a:extLst>
          </p:cNvPr>
          <p:cNvSpPr txBox="1"/>
          <p:nvPr/>
        </p:nvSpPr>
        <p:spPr>
          <a:xfrm>
            <a:off x="3776305" y="2964419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3p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544500EE-57B0-462B-9134-B02449BB2311}"/>
              </a:ext>
            </a:extLst>
          </p:cNvPr>
          <p:cNvSpPr txBox="1"/>
          <p:nvPr/>
        </p:nvSpPr>
        <p:spPr>
          <a:xfrm>
            <a:off x="4955978" y="2604004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4d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C0133ABD-A285-4B5A-BB37-F7C9F1E3F758}"/>
              </a:ext>
            </a:extLst>
          </p:cNvPr>
          <p:cNvSpPr txBox="1"/>
          <p:nvPr/>
        </p:nvSpPr>
        <p:spPr>
          <a:xfrm>
            <a:off x="4966249" y="2803390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3d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B17B1B47-E723-4581-8BB7-D7A0B9E22321}"/>
              </a:ext>
            </a:extLst>
          </p:cNvPr>
          <p:cNvSpPr txBox="1"/>
          <p:nvPr/>
        </p:nvSpPr>
        <p:spPr>
          <a:xfrm>
            <a:off x="5287755" y="3367430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3s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640A8D69-F990-49E2-8096-031A79950D38}"/>
              </a:ext>
            </a:extLst>
          </p:cNvPr>
          <p:cNvSpPr txBox="1"/>
          <p:nvPr/>
        </p:nvSpPr>
        <p:spPr>
          <a:xfrm>
            <a:off x="5632435" y="3068273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3p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03BF2849-795C-4F46-8B18-F2B3E604DEB4}"/>
              </a:ext>
            </a:extLst>
          </p:cNvPr>
          <p:cNvSpPr txBox="1"/>
          <p:nvPr/>
        </p:nvSpPr>
        <p:spPr>
          <a:xfrm>
            <a:off x="5431219" y="325693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B050"/>
                </a:solidFill>
              </a:rPr>
              <a:t>7774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5EF9CD32-A0FA-482D-BE7F-6B3B74CF2329}"/>
              </a:ext>
            </a:extLst>
          </p:cNvPr>
          <p:cNvSpPr txBox="1"/>
          <p:nvPr/>
        </p:nvSpPr>
        <p:spPr>
          <a:xfrm>
            <a:off x="3942606" y="324978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C00000"/>
                </a:solidFill>
              </a:rPr>
              <a:t>8446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2B88FB70-653D-4C3D-A400-926EA78179CF}"/>
              </a:ext>
            </a:extLst>
          </p:cNvPr>
          <p:cNvSpPr txBox="1"/>
          <p:nvPr/>
        </p:nvSpPr>
        <p:spPr>
          <a:xfrm>
            <a:off x="2740601" y="459258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</a:rPr>
              <a:t>5577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222167CA-4BEE-499E-A276-EAA934FB878F}"/>
              </a:ext>
            </a:extLst>
          </p:cNvPr>
          <p:cNvSpPr txBox="1"/>
          <p:nvPr/>
        </p:nvSpPr>
        <p:spPr>
          <a:xfrm>
            <a:off x="3101943" y="5011217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</a:rPr>
              <a:t>6300-63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6F1B00DC-789B-493F-9D81-FA0095060CC4}"/>
              </a:ext>
            </a:extLst>
          </p:cNvPr>
          <p:cNvCxnSpPr>
            <a:cxnSpLocks/>
          </p:cNvCxnSpPr>
          <p:nvPr/>
        </p:nvCxnSpPr>
        <p:spPr>
          <a:xfrm>
            <a:off x="3490658" y="4908042"/>
            <a:ext cx="661607" cy="33170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5DE7F7CA-E04F-4C88-B656-85835B9A4F63}"/>
              </a:ext>
            </a:extLst>
          </p:cNvPr>
          <p:cNvCxnSpPr/>
          <p:nvPr/>
        </p:nvCxnSpPr>
        <p:spPr>
          <a:xfrm>
            <a:off x="3680354" y="2745316"/>
            <a:ext cx="20002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E9E2646A-0326-40A4-8F86-BC9DEABD9D69}"/>
              </a:ext>
            </a:extLst>
          </p:cNvPr>
          <p:cNvSpPr txBox="1"/>
          <p:nvPr/>
        </p:nvSpPr>
        <p:spPr>
          <a:xfrm>
            <a:off x="3354784" y="2620413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5s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6D366BA7-8129-4AAC-ABBC-96E4FD302619}"/>
              </a:ext>
            </a:extLst>
          </p:cNvPr>
          <p:cNvCxnSpPr>
            <a:cxnSpLocks/>
          </p:cNvCxnSpPr>
          <p:nvPr/>
        </p:nvCxnSpPr>
        <p:spPr>
          <a:xfrm flipH="1" flipV="1">
            <a:off x="3765347" y="2758051"/>
            <a:ext cx="401058" cy="34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13800A19-7C3F-4869-8349-B68BB5E6C748}"/>
              </a:ext>
            </a:extLst>
          </p:cNvPr>
          <p:cNvSpPr txBox="1"/>
          <p:nvPr/>
        </p:nvSpPr>
        <p:spPr>
          <a:xfrm>
            <a:off x="4726080" y="311139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0070C0"/>
                </a:solidFill>
              </a:rPr>
              <a:t>1026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3AB71F17-C0FA-4C7E-BF2D-219E244E7173}"/>
              </a:ext>
            </a:extLst>
          </p:cNvPr>
          <p:cNvSpPr txBox="1"/>
          <p:nvPr/>
        </p:nvSpPr>
        <p:spPr>
          <a:xfrm>
            <a:off x="3817197" y="269246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7254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1E1FF6C6-A334-4F20-9FF0-8987AB66AA93}"/>
              </a:ext>
            </a:extLst>
          </p:cNvPr>
          <p:cNvSpPr txBox="1"/>
          <p:nvPr/>
        </p:nvSpPr>
        <p:spPr>
          <a:xfrm>
            <a:off x="4232035" y="2696012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7002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4A3A4A75-2F7C-43C6-B59D-1FCB2F24F860}"/>
              </a:ext>
            </a:extLst>
          </p:cNvPr>
          <p:cNvSpPr txBox="1"/>
          <p:nvPr/>
        </p:nvSpPr>
        <p:spPr>
          <a:xfrm>
            <a:off x="2781959" y="2226885"/>
            <a:ext cx="1683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0070C0"/>
                </a:solidFill>
              </a:rPr>
              <a:t>Ionisation 13.6 eV</a:t>
            </a:r>
          </a:p>
        </p:txBody>
      </p:sp>
      <p:graphicFrame>
        <p:nvGraphicFramePr>
          <p:cNvPr id="118" name="Tableau 117">
            <a:extLst>
              <a:ext uri="{FF2B5EF4-FFF2-40B4-BE49-F238E27FC236}">
                <a16:creationId xmlns:a16="http://schemas.microsoft.com/office/drawing/2014/main" id="{19F1511A-1D14-4471-B8D6-93BC51264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420633"/>
              </p:ext>
            </p:extLst>
          </p:nvPr>
        </p:nvGraphicFramePr>
        <p:xfrm>
          <a:off x="419691" y="2178803"/>
          <a:ext cx="1524000" cy="36195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101440809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562983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lambda (Å)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09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3726.03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126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3728.82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553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4363.21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5243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4931.23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9830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4958.91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81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5006.84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584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5577.40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006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4858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6363.78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77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6391.73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5087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7002.23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396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7254.50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172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7318.92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1749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7380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7329.67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235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[O II]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7330.73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232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7773.50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852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8446.50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60139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D3416E7-4492-4C90-B932-F9C2E1C7B6D9}"/>
              </a:ext>
            </a:extLst>
          </p:cNvPr>
          <p:cNvSpPr txBox="1"/>
          <p:nvPr/>
        </p:nvSpPr>
        <p:spPr>
          <a:xfrm>
            <a:off x="2850292" y="6000108"/>
            <a:ext cx="82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Singlets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E15ED184-F993-4803-984E-63FD6CEFCE13}"/>
              </a:ext>
            </a:extLst>
          </p:cNvPr>
          <p:cNvSpPr txBox="1"/>
          <p:nvPr/>
        </p:nvSpPr>
        <p:spPr>
          <a:xfrm>
            <a:off x="3819369" y="6000108"/>
            <a:ext cx="840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Triplets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90ADE4A-27EF-41D5-9534-9FE8892609BE}"/>
              </a:ext>
            </a:extLst>
          </p:cNvPr>
          <p:cNvSpPr txBox="1"/>
          <p:nvPr/>
        </p:nvSpPr>
        <p:spPr>
          <a:xfrm>
            <a:off x="4847531" y="6000108"/>
            <a:ext cx="89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Quintets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40D681-03BA-49A2-8B1E-94CE5C7C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FE26D-41D0-47A5-BC6C-9F8CAD05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3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F6AA777-169B-4DC5-A46E-07A2B2437D33}"/>
              </a:ext>
            </a:extLst>
          </p:cNvPr>
          <p:cNvCxnSpPr>
            <a:cxnSpLocks/>
          </p:cNvCxnSpPr>
          <p:nvPr/>
        </p:nvCxnSpPr>
        <p:spPr>
          <a:xfrm>
            <a:off x="1727254" y="3431141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D137E76-ABB9-48DA-8F5E-81141AA555C3}"/>
              </a:ext>
            </a:extLst>
          </p:cNvPr>
          <p:cNvCxnSpPr/>
          <p:nvPr/>
        </p:nvCxnSpPr>
        <p:spPr>
          <a:xfrm>
            <a:off x="1108129" y="3888341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F4EB79A-B491-4880-A916-62090BDBD188}"/>
              </a:ext>
            </a:extLst>
          </p:cNvPr>
          <p:cNvCxnSpPr/>
          <p:nvPr/>
        </p:nvCxnSpPr>
        <p:spPr>
          <a:xfrm>
            <a:off x="571462" y="4599144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86FAD52-86DF-4385-9496-4BCFE05FE7E7}"/>
              </a:ext>
            </a:extLst>
          </p:cNvPr>
          <p:cNvCxnSpPr>
            <a:cxnSpLocks/>
          </p:cNvCxnSpPr>
          <p:nvPr/>
        </p:nvCxnSpPr>
        <p:spPr>
          <a:xfrm>
            <a:off x="1727254" y="6117191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670113A-B2C4-4583-A40B-DAFE3B937490}"/>
              </a:ext>
            </a:extLst>
          </p:cNvPr>
          <p:cNvCxnSpPr/>
          <p:nvPr/>
        </p:nvCxnSpPr>
        <p:spPr>
          <a:xfrm flipH="1">
            <a:off x="1300401" y="3431141"/>
            <a:ext cx="638175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079075B-0B0C-431D-9562-3F34C4DDCB06}"/>
              </a:ext>
            </a:extLst>
          </p:cNvPr>
          <p:cNvCxnSpPr>
            <a:cxnSpLocks/>
          </p:cNvCxnSpPr>
          <p:nvPr/>
        </p:nvCxnSpPr>
        <p:spPr>
          <a:xfrm flipH="1">
            <a:off x="760467" y="3888341"/>
            <a:ext cx="539934" cy="72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B3967E0-8665-433A-B495-5AAF4B0F714B}"/>
              </a:ext>
            </a:extLst>
          </p:cNvPr>
          <p:cNvCxnSpPr>
            <a:cxnSpLocks/>
          </p:cNvCxnSpPr>
          <p:nvPr/>
        </p:nvCxnSpPr>
        <p:spPr>
          <a:xfrm>
            <a:off x="768646" y="4599144"/>
            <a:ext cx="1182387" cy="1502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54759BC-6672-49C4-9350-973C9978E62F}"/>
              </a:ext>
            </a:extLst>
          </p:cNvPr>
          <p:cNvCxnSpPr>
            <a:cxnSpLocks/>
          </p:cNvCxnSpPr>
          <p:nvPr/>
        </p:nvCxnSpPr>
        <p:spPr>
          <a:xfrm flipV="1">
            <a:off x="1936803" y="3431140"/>
            <a:ext cx="0" cy="26574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1F52895-BAF3-4170-9BFC-D749BF09E4C9}"/>
              </a:ext>
            </a:extLst>
          </p:cNvPr>
          <p:cNvSpPr txBox="1"/>
          <p:nvPr/>
        </p:nvSpPr>
        <p:spPr>
          <a:xfrm>
            <a:off x="1942718" y="4894586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latin typeface="Symbol" panose="05050102010706020507" pitchFamily="18" charset="2"/>
              </a:rPr>
              <a:t>l</a:t>
            </a:r>
            <a:r>
              <a:rPr lang="fr-FR" sz="1200"/>
              <a:t> 1025.76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FF7CD4-F827-4C18-B8C5-F571070A7C89}"/>
              </a:ext>
            </a:extLst>
          </p:cNvPr>
          <p:cNvSpPr txBox="1"/>
          <p:nvPr/>
        </p:nvSpPr>
        <p:spPr>
          <a:xfrm>
            <a:off x="238095" y="3852894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latin typeface="Symbol" panose="05050102010706020507" pitchFamily="18" charset="2"/>
              </a:rPr>
              <a:t>l</a:t>
            </a:r>
            <a:r>
              <a:rPr lang="fr-FR" sz="1200" b="1"/>
              <a:t> 8446.36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DE3C74D-4614-47B9-BF34-13A43EE0575B}"/>
              </a:ext>
            </a:extLst>
          </p:cNvPr>
          <p:cNvSpPr txBox="1"/>
          <p:nvPr/>
        </p:nvSpPr>
        <p:spPr>
          <a:xfrm>
            <a:off x="803744" y="3418043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latin typeface="Symbol" panose="05050102010706020507" pitchFamily="18" charset="2"/>
              </a:rPr>
              <a:t>l</a:t>
            </a:r>
            <a:r>
              <a:rPr lang="fr-FR" sz="1200"/>
              <a:t> 11286.9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A5DFB29-EBCB-44BE-911F-DD7D82145C44}"/>
              </a:ext>
            </a:extLst>
          </p:cNvPr>
          <p:cNvCxnSpPr>
            <a:cxnSpLocks/>
          </p:cNvCxnSpPr>
          <p:nvPr/>
        </p:nvCxnSpPr>
        <p:spPr>
          <a:xfrm>
            <a:off x="2994079" y="3418044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8200674-5D5E-438D-A317-EB549CBE1A23}"/>
              </a:ext>
            </a:extLst>
          </p:cNvPr>
          <p:cNvCxnSpPr>
            <a:cxnSpLocks/>
          </p:cNvCxnSpPr>
          <p:nvPr/>
        </p:nvCxnSpPr>
        <p:spPr>
          <a:xfrm>
            <a:off x="2994079" y="6104094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C2D45CE-3C45-4FB9-B991-8A33E7D98790}"/>
              </a:ext>
            </a:extLst>
          </p:cNvPr>
          <p:cNvCxnSpPr>
            <a:cxnSpLocks/>
          </p:cNvCxnSpPr>
          <p:nvPr/>
        </p:nvCxnSpPr>
        <p:spPr>
          <a:xfrm flipV="1">
            <a:off x="3203628" y="3418043"/>
            <a:ext cx="0" cy="2657476"/>
          </a:xfrm>
          <a:prstGeom prst="straightConnector1">
            <a:avLst/>
          </a:prstGeom>
          <a:ln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3BF84004-8381-4921-A66F-71EC34C9627A}"/>
              </a:ext>
            </a:extLst>
          </p:cNvPr>
          <p:cNvSpPr txBox="1"/>
          <p:nvPr/>
        </p:nvSpPr>
        <p:spPr>
          <a:xfrm>
            <a:off x="3260074" y="5222556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Symbol" panose="05050102010706020507" pitchFamily="18" charset="2"/>
              <a:buChar char="l"/>
            </a:pPr>
            <a:r>
              <a:rPr lang="fr-FR" sz="1200"/>
              <a:t>1025.72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6EED5B8-35EE-4458-AD1D-B3D999D0482C}"/>
              </a:ext>
            </a:extLst>
          </p:cNvPr>
          <p:cNvSpPr txBox="1"/>
          <p:nvPr/>
        </p:nvSpPr>
        <p:spPr>
          <a:xfrm>
            <a:off x="1878571" y="2614551"/>
            <a:ext cx="55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 I</a:t>
            </a:r>
          </a:p>
          <a:p>
            <a:r>
              <a:rPr lang="fr-FR"/>
              <a:t>(O</a:t>
            </a:r>
            <a:r>
              <a:rPr lang="fr-FR" baseline="30000"/>
              <a:t>0</a:t>
            </a:r>
            <a:r>
              <a:rPr lang="fr-FR"/>
              <a:t>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8441347-10B8-49C2-A64B-F58DCD7B3F39}"/>
              </a:ext>
            </a:extLst>
          </p:cNvPr>
          <p:cNvSpPr txBox="1"/>
          <p:nvPr/>
        </p:nvSpPr>
        <p:spPr>
          <a:xfrm>
            <a:off x="3036295" y="261455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 I</a:t>
            </a:r>
          </a:p>
          <a:p>
            <a:r>
              <a:rPr lang="fr-FR"/>
              <a:t>H</a:t>
            </a:r>
            <a:r>
              <a:rPr lang="fr-FR" baseline="30000"/>
              <a:t>0</a:t>
            </a:r>
            <a:r>
              <a:rPr lang="fr-FR"/>
              <a:t> </a:t>
            </a:r>
            <a:r>
              <a:rPr lang="fr-FR" i="1"/>
              <a:t>H</a:t>
            </a:r>
            <a:r>
              <a:rPr lang="fr-FR" i="1" baseline="30000"/>
              <a:t>+</a:t>
            </a:r>
          </a:p>
        </p:txBody>
      </p: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7684CDE0-1032-4571-924C-55CAE657F6A2}"/>
              </a:ext>
            </a:extLst>
          </p:cNvPr>
          <p:cNvCxnSpPr/>
          <p:nvPr/>
        </p:nvCxnSpPr>
        <p:spPr>
          <a:xfrm rot="10800000">
            <a:off x="2078282" y="5369455"/>
            <a:ext cx="899426" cy="157226"/>
          </a:xfrm>
          <a:prstGeom prst="curvedConnector3">
            <a:avLst/>
          </a:prstGeom>
          <a:ln w="158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36D489EE-987F-43FB-B617-6EDA336FABA5}"/>
              </a:ext>
            </a:extLst>
          </p:cNvPr>
          <p:cNvSpPr txBox="1"/>
          <p:nvPr/>
        </p:nvSpPr>
        <p:spPr>
          <a:xfrm>
            <a:off x="3251642" y="4992825"/>
            <a:ext cx="796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Lyman </a:t>
            </a:r>
            <a:r>
              <a:rPr lang="fr-FR" sz="140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9E5B355-7D58-444D-B296-196DAD539A05}"/>
              </a:ext>
            </a:extLst>
          </p:cNvPr>
          <p:cNvSpPr txBox="1"/>
          <p:nvPr/>
        </p:nvSpPr>
        <p:spPr>
          <a:xfrm>
            <a:off x="1360609" y="6232961"/>
            <a:ext cx="262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Resonnance-Fluorescence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FA1C40A-62E9-41C1-998A-0D6A203EAD58}"/>
              </a:ext>
            </a:extLst>
          </p:cNvPr>
          <p:cNvSpPr txBox="1"/>
          <p:nvPr/>
        </p:nvSpPr>
        <p:spPr>
          <a:xfrm>
            <a:off x="5777857" y="6230094"/>
            <a:ext cx="161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Recombinaison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E4DB013-5549-46A3-82F7-7334A932937C}"/>
              </a:ext>
            </a:extLst>
          </p:cNvPr>
          <p:cNvSpPr txBox="1"/>
          <p:nvPr/>
        </p:nvSpPr>
        <p:spPr>
          <a:xfrm>
            <a:off x="9026127" y="6232961"/>
            <a:ext cx="195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Electronic Collision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FAE3462-190E-4B46-A05D-D01956ED9314}"/>
              </a:ext>
            </a:extLst>
          </p:cNvPr>
          <p:cNvSpPr txBox="1"/>
          <p:nvPr/>
        </p:nvSpPr>
        <p:spPr>
          <a:xfrm>
            <a:off x="6354126" y="2592366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 I</a:t>
            </a:r>
          </a:p>
          <a:p>
            <a:r>
              <a:rPr lang="fr-FR"/>
              <a:t>(O</a:t>
            </a:r>
            <a:r>
              <a:rPr lang="fr-FR" baseline="30000"/>
              <a:t>+</a:t>
            </a:r>
            <a:r>
              <a:rPr lang="fr-FR"/>
              <a:t>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8872895-5469-4D0D-A3EE-C1F41CB419FF}"/>
              </a:ext>
            </a:extLst>
          </p:cNvPr>
          <p:cNvSpPr txBox="1"/>
          <p:nvPr/>
        </p:nvSpPr>
        <p:spPr>
          <a:xfrm>
            <a:off x="9714571" y="2614551"/>
            <a:ext cx="1397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[O I]</a:t>
            </a:r>
          </a:p>
          <a:p>
            <a:r>
              <a:rPr lang="fr-FR"/>
              <a:t>(O</a:t>
            </a:r>
            <a:r>
              <a:rPr lang="fr-FR" baseline="30000"/>
              <a:t>0   </a:t>
            </a:r>
            <a:r>
              <a:rPr lang="fr-FR"/>
              <a:t>N</a:t>
            </a:r>
            <a:r>
              <a:rPr lang="fr-FR" baseline="-25000"/>
              <a:t>e</a:t>
            </a:r>
            <a:r>
              <a:rPr lang="fr-FR"/>
              <a:t> Weak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655AF50-FDB2-4FB6-AEC9-56F23D6B8779}"/>
              </a:ext>
            </a:extLst>
          </p:cNvPr>
          <p:cNvCxnSpPr>
            <a:cxnSpLocks/>
          </p:cNvCxnSpPr>
          <p:nvPr/>
        </p:nvCxnSpPr>
        <p:spPr>
          <a:xfrm>
            <a:off x="10135309" y="6083322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B3DCA9B-F00E-4C95-A7BD-B9ACAFB2A54B}"/>
              </a:ext>
            </a:extLst>
          </p:cNvPr>
          <p:cNvCxnSpPr>
            <a:cxnSpLocks/>
          </p:cNvCxnSpPr>
          <p:nvPr/>
        </p:nvCxnSpPr>
        <p:spPr>
          <a:xfrm>
            <a:off x="10135309" y="6124739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F3BDBE0-5312-497B-BA1B-45BC072AECF8}"/>
              </a:ext>
            </a:extLst>
          </p:cNvPr>
          <p:cNvCxnSpPr>
            <a:cxnSpLocks/>
          </p:cNvCxnSpPr>
          <p:nvPr/>
        </p:nvCxnSpPr>
        <p:spPr>
          <a:xfrm>
            <a:off x="10135309" y="6166157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9C52FA6-1EA1-4B88-8D43-06C580198BB8}"/>
              </a:ext>
            </a:extLst>
          </p:cNvPr>
          <p:cNvCxnSpPr>
            <a:cxnSpLocks/>
          </p:cNvCxnSpPr>
          <p:nvPr/>
        </p:nvCxnSpPr>
        <p:spPr>
          <a:xfrm>
            <a:off x="9628479" y="5382553"/>
            <a:ext cx="712387" cy="734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5BAB17D-AC37-495F-B487-4DD190EEA870}"/>
              </a:ext>
            </a:extLst>
          </p:cNvPr>
          <p:cNvCxnSpPr/>
          <p:nvPr/>
        </p:nvCxnSpPr>
        <p:spPr>
          <a:xfrm>
            <a:off x="9422922" y="5382553"/>
            <a:ext cx="458972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E286E87-390C-4224-91FE-9976BEEEC6D3}"/>
              </a:ext>
            </a:extLst>
          </p:cNvPr>
          <p:cNvCxnSpPr/>
          <p:nvPr/>
        </p:nvCxnSpPr>
        <p:spPr>
          <a:xfrm>
            <a:off x="9817867" y="4908009"/>
            <a:ext cx="458972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2C79243-933A-4FE0-866B-8107AED47F3B}"/>
              </a:ext>
            </a:extLst>
          </p:cNvPr>
          <p:cNvCxnSpPr>
            <a:cxnSpLocks/>
          </p:cNvCxnSpPr>
          <p:nvPr/>
        </p:nvCxnSpPr>
        <p:spPr>
          <a:xfrm flipH="1">
            <a:off x="9652408" y="4908009"/>
            <a:ext cx="394945" cy="46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B995CBDF-91E2-4349-8D35-6AFD3E21E923}"/>
              </a:ext>
            </a:extLst>
          </p:cNvPr>
          <p:cNvCxnSpPr>
            <a:cxnSpLocks/>
          </p:cNvCxnSpPr>
          <p:nvPr/>
        </p:nvCxnSpPr>
        <p:spPr>
          <a:xfrm>
            <a:off x="9691160" y="5348684"/>
            <a:ext cx="712387" cy="734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79CE00C1-F56D-425A-9688-065081C914E1}"/>
              </a:ext>
            </a:extLst>
          </p:cNvPr>
          <p:cNvSpPr txBox="1"/>
          <p:nvPr/>
        </p:nvSpPr>
        <p:spPr>
          <a:xfrm>
            <a:off x="9053139" y="4932546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latin typeface="Symbol" panose="05050102010706020507" pitchFamily="18" charset="2"/>
              </a:rPr>
              <a:t>l</a:t>
            </a:r>
            <a:r>
              <a:rPr lang="fr-FR" sz="1200" b="1"/>
              <a:t> 5557.4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2D88477-C0E1-4839-BFC3-7ABB588FD6FA}"/>
              </a:ext>
            </a:extLst>
          </p:cNvPr>
          <p:cNvSpPr txBox="1"/>
          <p:nvPr/>
        </p:nvSpPr>
        <p:spPr>
          <a:xfrm>
            <a:off x="9110575" y="5619515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latin typeface="Symbol" panose="05050102010706020507" pitchFamily="18" charset="2"/>
              </a:rPr>
              <a:t>l</a:t>
            </a:r>
            <a:r>
              <a:rPr lang="fr-FR" sz="1200" b="1"/>
              <a:t> 6300.3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EE79258-1493-48E2-A634-7404A21FA58C}"/>
              </a:ext>
            </a:extLst>
          </p:cNvPr>
          <p:cNvSpPr txBox="1"/>
          <p:nvPr/>
        </p:nvSpPr>
        <p:spPr>
          <a:xfrm>
            <a:off x="9126516" y="578249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latin typeface="Symbol" panose="05050102010706020507" pitchFamily="18" charset="2"/>
              </a:rPr>
              <a:t>l</a:t>
            </a:r>
            <a:r>
              <a:rPr lang="fr-FR" sz="1200" b="1"/>
              <a:t> 6363.8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F3DA5BE-03E4-49EF-B34D-46D2A5949FB6}"/>
              </a:ext>
            </a:extLst>
          </p:cNvPr>
          <p:cNvGrpSpPr/>
          <p:nvPr/>
        </p:nvGrpSpPr>
        <p:grpSpPr>
          <a:xfrm>
            <a:off x="1733102" y="4744609"/>
            <a:ext cx="536667" cy="117934"/>
            <a:chOff x="1060673" y="4962463"/>
            <a:chExt cx="536667" cy="11793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868BAC5-54EE-422C-A141-FC84E71F8898}"/>
                </a:ext>
              </a:extLst>
            </p:cNvPr>
            <p:cNvSpPr/>
            <p:nvPr/>
          </p:nvSpPr>
          <p:spPr>
            <a:xfrm>
              <a:off x="1060673" y="4975562"/>
              <a:ext cx="536667" cy="9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Parenthèses 52">
              <a:extLst>
                <a:ext uri="{FF2B5EF4-FFF2-40B4-BE49-F238E27FC236}">
                  <a16:creationId xmlns:a16="http://schemas.microsoft.com/office/drawing/2014/main" id="{CD14971B-C176-4344-A543-487DA0F53027}"/>
                </a:ext>
              </a:extLst>
            </p:cNvPr>
            <p:cNvSpPr/>
            <p:nvPr/>
          </p:nvSpPr>
          <p:spPr>
            <a:xfrm rot="16200000">
              <a:off x="1246974" y="4813374"/>
              <a:ext cx="117934" cy="416111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C5C93E21-D157-42D0-8AD6-D1B66219229E}"/>
              </a:ext>
            </a:extLst>
          </p:cNvPr>
          <p:cNvGrpSpPr/>
          <p:nvPr/>
        </p:nvGrpSpPr>
        <p:grpSpPr>
          <a:xfrm>
            <a:off x="2971971" y="4744609"/>
            <a:ext cx="536667" cy="117934"/>
            <a:chOff x="1060673" y="4962463"/>
            <a:chExt cx="536667" cy="11793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F76B06-A9F8-4D7E-9C23-D455174FFC28}"/>
                </a:ext>
              </a:extLst>
            </p:cNvPr>
            <p:cNvSpPr/>
            <p:nvPr/>
          </p:nvSpPr>
          <p:spPr>
            <a:xfrm>
              <a:off x="1060673" y="4975562"/>
              <a:ext cx="536667" cy="9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Parenthèses 55">
              <a:extLst>
                <a:ext uri="{FF2B5EF4-FFF2-40B4-BE49-F238E27FC236}">
                  <a16:creationId xmlns:a16="http://schemas.microsoft.com/office/drawing/2014/main" id="{7B83D5C4-A11B-4394-ADDD-8EB387A75D93}"/>
                </a:ext>
              </a:extLst>
            </p:cNvPr>
            <p:cNvSpPr/>
            <p:nvPr/>
          </p:nvSpPr>
          <p:spPr>
            <a:xfrm rot="16200000">
              <a:off x="1246974" y="4813374"/>
              <a:ext cx="117934" cy="416111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14719C8-E042-4678-9CC7-6E7C08CA7371}"/>
              </a:ext>
            </a:extLst>
          </p:cNvPr>
          <p:cNvCxnSpPr>
            <a:cxnSpLocks/>
          </p:cNvCxnSpPr>
          <p:nvPr/>
        </p:nvCxnSpPr>
        <p:spPr>
          <a:xfrm>
            <a:off x="6483525" y="4342314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095043D9-42DE-46A4-832B-874C9D56F8D2}"/>
              </a:ext>
            </a:extLst>
          </p:cNvPr>
          <p:cNvCxnSpPr/>
          <p:nvPr/>
        </p:nvCxnSpPr>
        <p:spPr>
          <a:xfrm>
            <a:off x="6962433" y="3736961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EB71C2ED-6C56-4C79-86F0-F9157420CBF4}"/>
              </a:ext>
            </a:extLst>
          </p:cNvPr>
          <p:cNvCxnSpPr>
            <a:cxnSpLocks/>
          </p:cNvCxnSpPr>
          <p:nvPr/>
        </p:nvCxnSpPr>
        <p:spPr>
          <a:xfrm>
            <a:off x="5921348" y="6117191"/>
            <a:ext cx="45897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505E38AF-EEA9-4AAA-AE22-77A73BD426E9}"/>
              </a:ext>
            </a:extLst>
          </p:cNvPr>
          <p:cNvCxnSpPr>
            <a:cxnSpLocks/>
          </p:cNvCxnSpPr>
          <p:nvPr/>
        </p:nvCxnSpPr>
        <p:spPr>
          <a:xfrm flipH="1">
            <a:off x="6676499" y="3762216"/>
            <a:ext cx="515420" cy="57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0B7ED0D-5D25-4F00-B381-441BA7933F17}"/>
              </a:ext>
            </a:extLst>
          </p:cNvPr>
          <p:cNvCxnSpPr>
            <a:cxnSpLocks/>
          </p:cNvCxnSpPr>
          <p:nvPr/>
        </p:nvCxnSpPr>
        <p:spPr>
          <a:xfrm flipH="1">
            <a:off x="6149665" y="4276554"/>
            <a:ext cx="557731" cy="182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136D2EC2-BA7B-4491-B492-0FB12C9F2E4F}"/>
              </a:ext>
            </a:extLst>
          </p:cNvPr>
          <p:cNvSpPr/>
          <p:nvPr/>
        </p:nvSpPr>
        <p:spPr>
          <a:xfrm>
            <a:off x="5436861" y="5280526"/>
            <a:ext cx="536667" cy="91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26E0EF4-979B-4970-ACC8-1E703395EAD6}"/>
              </a:ext>
            </a:extLst>
          </p:cNvPr>
          <p:cNvSpPr txBox="1"/>
          <p:nvPr/>
        </p:nvSpPr>
        <p:spPr>
          <a:xfrm>
            <a:off x="6962433" y="3965270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latin typeface="Symbol" panose="05050102010706020507" pitchFamily="18" charset="2"/>
              </a:rPr>
              <a:t>l</a:t>
            </a:r>
            <a:r>
              <a:rPr lang="fr-FR" sz="1200" b="1"/>
              <a:t> 7773.50</a:t>
            </a: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A6A1AA34-B840-44B1-8DAD-B349DB74B8D8}"/>
              </a:ext>
            </a:extLst>
          </p:cNvPr>
          <p:cNvGrpSpPr/>
          <p:nvPr/>
        </p:nvGrpSpPr>
        <p:grpSpPr>
          <a:xfrm>
            <a:off x="693953" y="4744609"/>
            <a:ext cx="536667" cy="117934"/>
            <a:chOff x="1060673" y="4962463"/>
            <a:chExt cx="536667" cy="11793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7204F3F-9108-45A0-B016-CA33A2380F15}"/>
                </a:ext>
              </a:extLst>
            </p:cNvPr>
            <p:cNvSpPr/>
            <p:nvPr/>
          </p:nvSpPr>
          <p:spPr>
            <a:xfrm>
              <a:off x="1060673" y="4975562"/>
              <a:ext cx="536667" cy="9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Parenthèses 73">
              <a:extLst>
                <a:ext uri="{FF2B5EF4-FFF2-40B4-BE49-F238E27FC236}">
                  <a16:creationId xmlns:a16="http://schemas.microsoft.com/office/drawing/2014/main" id="{A41DB42F-5A0D-4A5D-BAF1-4BC7743DCB91}"/>
                </a:ext>
              </a:extLst>
            </p:cNvPr>
            <p:cNvSpPr/>
            <p:nvPr/>
          </p:nvSpPr>
          <p:spPr>
            <a:xfrm rot="16200000">
              <a:off x="1246974" y="4813374"/>
              <a:ext cx="117934" cy="416111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B86BF05F-70EB-4801-B245-FBD26E59B79A}"/>
              </a:ext>
            </a:extLst>
          </p:cNvPr>
          <p:cNvGrpSpPr/>
          <p:nvPr/>
        </p:nvGrpSpPr>
        <p:grpSpPr>
          <a:xfrm>
            <a:off x="6340887" y="4744609"/>
            <a:ext cx="536667" cy="117934"/>
            <a:chOff x="1060673" y="4962463"/>
            <a:chExt cx="536667" cy="11793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734ACBF-B198-47DD-B334-8F64D3EFCC8A}"/>
                </a:ext>
              </a:extLst>
            </p:cNvPr>
            <p:cNvSpPr/>
            <p:nvPr/>
          </p:nvSpPr>
          <p:spPr>
            <a:xfrm>
              <a:off x="1060673" y="4975562"/>
              <a:ext cx="536667" cy="9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Parenthèses 76">
              <a:extLst>
                <a:ext uri="{FF2B5EF4-FFF2-40B4-BE49-F238E27FC236}">
                  <a16:creationId xmlns:a16="http://schemas.microsoft.com/office/drawing/2014/main" id="{C7D48925-842F-42E3-95C5-754B5EFC0ABC}"/>
                </a:ext>
              </a:extLst>
            </p:cNvPr>
            <p:cNvSpPr/>
            <p:nvPr/>
          </p:nvSpPr>
          <p:spPr>
            <a:xfrm rot="16200000">
              <a:off x="1246974" y="4813374"/>
              <a:ext cx="117934" cy="416111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1" name="Image 80">
            <a:extLst>
              <a:ext uri="{FF2B5EF4-FFF2-40B4-BE49-F238E27FC236}">
                <a16:creationId xmlns:a16="http://schemas.microsoft.com/office/drawing/2014/main" id="{6C1536BA-18D8-4686-8E66-99CC3BE7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4" y="575672"/>
            <a:ext cx="3368047" cy="204826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986FAEE-39D6-4CBD-B809-63255987D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6" y="575672"/>
            <a:ext cx="3368047" cy="2048260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9D82F9F1-DA74-4024-9EF3-C4183E44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45" y="575672"/>
            <a:ext cx="3368047" cy="20482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O I</a:t>
            </a:r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B2B01C64-7682-43B0-929D-D4F9DF467C65}"/>
              </a:ext>
            </a:extLst>
          </p:cNvPr>
          <p:cNvCxnSpPr>
            <a:cxnSpLocks/>
          </p:cNvCxnSpPr>
          <p:nvPr/>
        </p:nvCxnSpPr>
        <p:spPr>
          <a:xfrm flipH="1" flipV="1">
            <a:off x="10047353" y="4932546"/>
            <a:ext cx="356194" cy="112695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0EF63823-B146-41AD-81C6-5B95309C8FC8}"/>
              </a:ext>
            </a:extLst>
          </p:cNvPr>
          <p:cNvSpPr/>
          <p:nvPr/>
        </p:nvSpPr>
        <p:spPr>
          <a:xfrm>
            <a:off x="10919587" y="5496021"/>
            <a:ext cx="205483" cy="19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e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72020542-17A8-49C0-98D7-3FF105FD02E1}"/>
              </a:ext>
            </a:extLst>
          </p:cNvPr>
          <p:cNvCxnSpPr>
            <a:cxnSpLocks/>
          </p:cNvCxnSpPr>
          <p:nvPr/>
        </p:nvCxnSpPr>
        <p:spPr>
          <a:xfrm flipH="1">
            <a:off x="10531989" y="5686049"/>
            <a:ext cx="349086" cy="3285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49E2142-3781-4B7E-8A0A-FCAB80839A2E}"/>
              </a:ext>
            </a:extLst>
          </p:cNvPr>
          <p:cNvSpPr txBox="1"/>
          <p:nvPr/>
        </p:nvSpPr>
        <p:spPr>
          <a:xfrm>
            <a:off x="-24044" y="6230094"/>
            <a:ext cx="1315488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Main Process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7D622C6D-36F1-49F2-812C-E610D27F8488}"/>
              </a:ext>
            </a:extLst>
          </p:cNvPr>
          <p:cNvSpPr txBox="1"/>
          <p:nvPr/>
        </p:nvSpPr>
        <p:spPr>
          <a:xfrm>
            <a:off x="0" y="2552087"/>
            <a:ext cx="1028871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Transition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0117E64-7E9C-445E-987B-7D68838BC286}"/>
              </a:ext>
            </a:extLst>
          </p:cNvPr>
          <p:cNvSpPr txBox="1"/>
          <p:nvPr/>
        </p:nvSpPr>
        <p:spPr>
          <a:xfrm>
            <a:off x="7162" y="2950769"/>
            <a:ext cx="180126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Physical conditions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87E5C9-E839-4A98-AAD6-836D8F407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32312F-DF07-49BA-B628-CC7FB686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3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O 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1D7741-0C21-464A-B1CD-386D81D1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62" y="1762125"/>
            <a:ext cx="6315075" cy="333375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45CA2F8-2AD3-4E6F-9278-E492FC18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735F50-0530-49F7-85DF-743D5809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O 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A7692D-929D-4E38-B3ED-58BA3634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441" y="369332"/>
            <a:ext cx="6315075" cy="3333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286129-DB69-44B3-9260-F438BBB3B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441" y="3495675"/>
            <a:ext cx="6257925" cy="3200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80E54E6-BF77-4522-9627-5BE45F797C52}"/>
              </a:ext>
            </a:extLst>
          </p:cNvPr>
          <p:cNvSpPr txBox="1"/>
          <p:nvPr/>
        </p:nvSpPr>
        <p:spPr>
          <a:xfrm>
            <a:off x="0" y="4520092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NII   E.I. = 29.6 eV</a:t>
            </a:r>
          </a:p>
          <a:p>
            <a:r>
              <a:rPr lang="fr-FR"/>
              <a:t>OI    E.I = 13.6 eV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03E683-03CA-4A0B-8E10-81B8B9E85E82}"/>
              </a:ext>
            </a:extLst>
          </p:cNvPr>
          <p:cNvSpPr txBox="1"/>
          <p:nvPr/>
        </p:nvSpPr>
        <p:spPr>
          <a:xfrm>
            <a:off x="0" y="4150760"/>
            <a:ext cx="24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Iso-electronic sequence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3303631-14D3-4A14-9A57-16EAFA25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30ED86-0250-4725-923D-8AB864E6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8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48B59-B802-4011-99B4-8BA276900A90}"/>
              </a:ext>
            </a:extLst>
          </p:cNvPr>
          <p:cNvSpPr txBox="1"/>
          <p:nvPr/>
        </p:nvSpPr>
        <p:spPr>
          <a:xfrm>
            <a:off x="0" y="369332"/>
            <a:ext cx="163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Ionisation level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984928-1357-482C-9CFB-0F4AB948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73" y="0"/>
            <a:ext cx="1918427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1B87E7-BA47-4318-8C24-A6531127A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324" y="571500"/>
            <a:ext cx="4743450" cy="2857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D9D3E9-A219-48AF-8A60-2A69A9311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93" y="2713851"/>
            <a:ext cx="4324350" cy="38671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18A45EF-C00D-4D5F-B3C8-275A9C845A73}"/>
              </a:ext>
            </a:extLst>
          </p:cNvPr>
          <p:cNvSpPr txBox="1"/>
          <p:nvPr/>
        </p:nvSpPr>
        <p:spPr>
          <a:xfrm>
            <a:off x="4881321" y="3631168"/>
            <a:ext cx="326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 = h.</a:t>
            </a:r>
            <a:r>
              <a:rPr lang="fr-FR">
                <a:latin typeface="Symbol" panose="05050102010706020507" pitchFamily="18" charset="2"/>
              </a:rPr>
              <a:t>n</a:t>
            </a:r>
          </a:p>
          <a:p>
            <a:r>
              <a:rPr lang="fr-FR">
                <a:latin typeface="+mj-lt"/>
              </a:rPr>
              <a:t>E ~  k.T </a:t>
            </a:r>
            <a:r>
              <a:rPr lang="fr-FR" sz="1100">
                <a:latin typeface="+mj-lt"/>
              </a:rPr>
              <a:t>(k = 8.62 10</a:t>
            </a:r>
            <a:r>
              <a:rPr lang="fr-FR" sz="1100" baseline="30000">
                <a:latin typeface="+mj-lt"/>
              </a:rPr>
              <a:t>-5 </a:t>
            </a:r>
            <a:r>
              <a:rPr lang="fr-FR" sz="1100">
                <a:latin typeface="+mj-lt"/>
              </a:rPr>
              <a:t>eV.K</a:t>
            </a:r>
            <a:r>
              <a:rPr lang="fr-FR" sz="1100" baseline="30000">
                <a:latin typeface="+mj-lt"/>
              </a:rPr>
              <a:t>-1</a:t>
            </a:r>
            <a:r>
              <a:rPr lang="fr-FR" sz="1100">
                <a:latin typeface="+mj-lt"/>
              </a:rPr>
              <a:t>, Boltzman’s Constant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7BFA17-B58B-4C9C-B458-40E53D036C2B}"/>
              </a:ext>
            </a:extLst>
          </p:cNvPr>
          <p:cNvSpPr txBox="1"/>
          <p:nvPr/>
        </p:nvSpPr>
        <p:spPr>
          <a:xfrm>
            <a:off x="4881321" y="4295001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 (K) ~ 1000 * E.I. (eV)</a:t>
            </a:r>
          </a:p>
          <a:p>
            <a:r>
              <a:rPr lang="fr-FR"/>
              <a:t>(</a:t>
            </a:r>
            <a:r>
              <a:rPr lang="fr-FR" i="1"/>
              <a:t>Order of magnitude</a:t>
            </a:r>
            <a:r>
              <a:rPr lang="fr-FR"/>
              <a:t>)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5806370F-F16D-46FC-A698-F82716E4A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449596"/>
              </p:ext>
            </p:extLst>
          </p:nvPr>
        </p:nvGraphicFramePr>
        <p:xfrm>
          <a:off x="7950160" y="4935081"/>
          <a:ext cx="202280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1200" b="1">
                          <a:latin typeface="Calibri" panose="020F0502020204030204" pitchFamily="34" charset="0"/>
                        </a:rPr>
                        <a:t>Line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latin typeface="Calibri" panose="020F0502020204030204" pitchFamily="34" charset="0"/>
                        </a:rPr>
                        <a:t>T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>
                          <a:latin typeface="Calibri" panose="020F0502020204030204" pitchFamily="34" charset="0"/>
                        </a:rPr>
                        <a:t>Na I 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latin typeface="Calibri" panose="020F0502020204030204" pitchFamily="34" charset="0"/>
                        </a:rPr>
                        <a:t>7000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380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>
                          <a:latin typeface="Calibri" panose="020F0502020204030204" pitchFamily="34" charset="0"/>
                        </a:rPr>
                        <a:t>H I Fe OI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Calibri" panose="020F0502020204030204" pitchFamily="34" charset="0"/>
                        </a:rPr>
                        <a:t>He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Calibri" panose="020F0502020204030204" pitchFamily="34" charset="0"/>
                        </a:rPr>
                        <a:t>25000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Calibri" panose="020F0502020204030204" pitchFamily="34" charset="0"/>
                        </a:rPr>
                        <a:t>He </a:t>
                      </a:r>
                      <a:r>
                        <a:rPr lang="fr-FR" sz="1200" b="1">
                          <a:latin typeface="Calibri" panose="020F0502020204030204" pitchFamily="34" charset="0"/>
                        </a:rPr>
                        <a:t>II O III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Calibri" panose="020F0502020204030204" pitchFamily="34" charset="0"/>
                        </a:rPr>
                        <a:t>55000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>
                          <a:latin typeface="Calibri" panose="020F0502020204030204" pitchFamily="34" charset="0"/>
                        </a:rPr>
                        <a:t>Fe VII</a:t>
                      </a:r>
                      <a:endParaRPr lang="fr-FR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Calibri" panose="020F0502020204030204" pitchFamily="34" charset="0"/>
                        </a:rPr>
                        <a:t>125000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3D42433-B0F8-4E60-ABD2-21C2F7D0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BC7735C-5800-45FF-8063-33DF3D07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3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904359-836E-4888-A938-6A9FD9ED9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60" y="1897508"/>
            <a:ext cx="4743450" cy="2857500"/>
          </a:xfrm>
          <a:prstGeom prst="rect">
            <a:avLst/>
          </a:prstGeom>
        </p:spPr>
      </p:pic>
      <p:pic>
        <p:nvPicPr>
          <p:cNvPr id="2050" name="Image 1">
            <a:extLst>
              <a:ext uri="{FF2B5EF4-FFF2-40B4-BE49-F238E27FC236}">
                <a16:creationId xmlns:a16="http://schemas.microsoft.com/office/drawing/2014/main" id="{CE19F621-DEE7-47C2-B0D1-B520A54F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0551"/>
            <a:ext cx="5418492" cy="277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188EDC-9AD1-4EF5-8F13-2581DF6E8A9A}"/>
              </a:ext>
            </a:extLst>
          </p:cNvPr>
          <p:cNvSpPr txBox="1"/>
          <p:nvPr/>
        </p:nvSpPr>
        <p:spPr>
          <a:xfrm>
            <a:off x="1038578" y="5034844"/>
            <a:ext cx="27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Model built by Steve Shore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73240E-5F10-48F6-84B2-6F738C9F513E}"/>
              </a:ext>
            </a:extLst>
          </p:cNvPr>
          <p:cNvSpPr txBox="1"/>
          <p:nvPr/>
        </p:nvSpPr>
        <p:spPr>
          <a:xfrm>
            <a:off x="6094696" y="5034844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Observations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1851C8C-0E89-4F2D-8594-78B85D62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2F8EFB6-110E-4DF2-9E87-51CC9669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39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AA3C57-EE1D-421E-A5AF-96EB3CB3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0742"/>
            <a:ext cx="4476750" cy="39814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162ACE-BB63-4ECC-B695-D7E381D6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1387867"/>
            <a:ext cx="7439025" cy="41243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7FCFC0-1907-4150-B05E-03B34617B2F5}"/>
              </a:ext>
            </a:extLst>
          </p:cNvPr>
          <p:cNvSpPr txBox="1"/>
          <p:nvPr/>
        </p:nvSpPr>
        <p:spPr>
          <a:xfrm>
            <a:off x="1397285" y="6061753"/>
            <a:ext cx="361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ejecta modelized by Steve Shore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5F0AFD8-7C5C-4740-A898-41D3CBDE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020C16-4A74-4D42-A96D-0E94B46A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9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695D1E-473A-4F09-9FDD-DB6E6D29501B}"/>
              </a:ext>
            </a:extLst>
          </p:cNvPr>
          <p:cNvSpPr txBox="1"/>
          <p:nvPr/>
        </p:nvSpPr>
        <p:spPr>
          <a:xfrm>
            <a:off x="262847" y="1107996"/>
            <a:ext cx="661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Spectres near IR Paolo Berardi, Umberto Sollechia, Robin Leadbeater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94F822-ED57-4E6F-A65E-49B108997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87" y="1924050"/>
            <a:ext cx="8315325" cy="36385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04D9D4-85AE-4AD8-9AE2-E4CCB85D41CF}"/>
              </a:ext>
            </a:extLst>
          </p:cNvPr>
          <p:cNvSpPr txBox="1"/>
          <p:nvPr/>
        </p:nvSpPr>
        <p:spPr>
          <a:xfrm>
            <a:off x="2362200" y="5781675"/>
            <a:ext cx="544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Spectre Umberto Sollecchia Lhires III 600 l/mm R = 2400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48BEEF-6668-4E22-9174-1D7685BA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C3F9932-5F93-453E-9FB5-F1FF9DD3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5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Proche UV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9D2F50-70C6-41EB-8016-CBE40F147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46" y="554733"/>
            <a:ext cx="6254509" cy="27767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587FE1-7BEB-4DC4-B5AE-539106D8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46" y="3331467"/>
            <a:ext cx="6376429" cy="27767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36A0CD-FAA1-4CE9-9F7B-364B62E4F423}"/>
              </a:ext>
            </a:extLst>
          </p:cNvPr>
          <p:cNvSpPr txBox="1"/>
          <p:nvPr/>
        </p:nvSpPr>
        <p:spPr>
          <a:xfrm>
            <a:off x="205483" y="5435029"/>
            <a:ext cx="228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Pierre Dubreuil UVEX4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3EF7E1-E277-42DD-9DA6-D08CC52C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084159B-015B-4861-BDBE-9ADC1B98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5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292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Low res current status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57229C-C7D5-426F-BA1F-895EDB6B75A1}"/>
              </a:ext>
            </a:extLst>
          </p:cNvPr>
          <p:cNvSpPr txBox="1"/>
          <p:nvPr/>
        </p:nvSpPr>
        <p:spPr>
          <a:xfrm>
            <a:off x="1390562" y="1558211"/>
            <a:ext cx="9674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Forrest Sims Flux calibrated (V = )LISA R = 1000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6B6A76-855D-42F0-AC33-31FD0BE21764}"/>
              </a:ext>
            </a:extLst>
          </p:cNvPr>
          <p:cNvSpPr txBox="1"/>
          <p:nvPr/>
        </p:nvSpPr>
        <p:spPr>
          <a:xfrm>
            <a:off x="1541124" y="2383604"/>
            <a:ext cx="191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Add last variations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68651C-6405-4591-B3EB-FCCA8074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9E78C0-2A81-43EA-8E6C-378F3ADE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1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2546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Derniers profiles H alpha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08A6C6-0B4C-47C5-AF2B-2C241AA5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12" y="1514475"/>
            <a:ext cx="3571875" cy="3600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BB6AE8-B6D0-4F46-81CA-9C209FCB8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514475"/>
            <a:ext cx="3533775" cy="3657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6AA863-8F10-4C78-A567-55DD71DBE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925" y="2543174"/>
            <a:ext cx="3452532" cy="225742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68008D3-760E-4107-88E9-DE92E1E0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6F18D-B517-45EB-9CC6-86BFDA7B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8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Base de Données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7A1909-8B16-4A5E-9F59-0BE57B8B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29" y="646023"/>
            <a:ext cx="9867900" cy="52006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BFEA56A-5962-43E7-AD4C-A1B31E38BA8E}"/>
              </a:ext>
            </a:extLst>
          </p:cNvPr>
          <p:cNvSpPr txBox="1"/>
          <p:nvPr/>
        </p:nvSpPr>
        <p:spPr>
          <a:xfrm>
            <a:off x="1320800" y="6107289"/>
            <a:ext cx="589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+ ARAS observations  in the web pages built by Christian Buil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5EC9955-149C-4AD0-A6DF-B213A312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D32EFEC-9C6B-46D5-B752-F66EE57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4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Base de Données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3DBFC1-6616-4742-84AF-29D53F48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93" y="846173"/>
            <a:ext cx="7858125" cy="551497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E24D99D-0A78-47F8-A57E-5E280A82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D49668A-3652-4C36-8C9C-DD30A067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4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E9EE6D4B-0E58-4B92-9276-829850F2C62E}"/>
              </a:ext>
            </a:extLst>
          </p:cNvPr>
          <p:cNvSpPr txBox="1"/>
          <p:nvPr/>
        </p:nvSpPr>
        <p:spPr>
          <a:xfrm>
            <a:off x="26084" y="6387852"/>
            <a:ext cx="177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François Teyssier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D6E09B-8D4B-473F-B7D2-E7E28CC6F20A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Information </a:t>
            </a:r>
            <a:r>
              <a:rPr lang="fr-FR" err="1">
                <a:solidFill>
                  <a:schemeClr val="bg1"/>
                </a:solidFill>
                <a:highlight>
                  <a:srgbClr val="0000FF"/>
                </a:highlight>
              </a:rPr>
              <a:t>letter</a:t>
            </a:r>
            <a:endParaRPr lang="fr-FR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F72D6293-817C-4A6C-97BF-0329B133EF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CA81582E-8C2D-4188-8842-EA0D514DE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307DE7-FF85-4DD7-9C86-7F0FA61B3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827" y="731838"/>
            <a:ext cx="8658225" cy="2819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40557A-4948-4393-A1D8-5C4295EB3E4E}"/>
              </a:ext>
            </a:extLst>
          </p:cNvPr>
          <p:cNvSpPr txBox="1"/>
          <p:nvPr/>
        </p:nvSpPr>
        <p:spPr>
          <a:xfrm>
            <a:off x="1355827" y="3474364"/>
            <a:ext cx="8794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Main </a:t>
            </a:r>
            <a:r>
              <a:rPr lang="fr-FR" err="1"/>
              <a:t>results</a:t>
            </a:r>
            <a:r>
              <a:rPr lang="fr-FR"/>
              <a:t> in a </a:t>
            </a:r>
            <a:r>
              <a:rPr lang="fr-FR" err="1"/>
              <a:t>quaterly</a:t>
            </a:r>
            <a:r>
              <a:rPr lang="fr-FR"/>
              <a:t> newsletter</a:t>
            </a:r>
          </a:p>
          <a:p>
            <a:r>
              <a:rPr lang="fr-FR" err="1"/>
              <a:t>Produced</a:t>
            </a:r>
            <a:r>
              <a:rPr lang="fr-FR"/>
              <a:t> by François Teyssier, David Boyd, Forrest Sims</a:t>
            </a:r>
          </a:p>
          <a:p>
            <a:r>
              <a:rPr lang="fr-FR"/>
              <a:t>46 issues </a:t>
            </a:r>
            <a:r>
              <a:rPr lang="fr-FR" err="1"/>
              <a:t>downloadable</a:t>
            </a:r>
            <a:r>
              <a:rPr lang="fr-FR"/>
              <a:t>: </a:t>
            </a:r>
            <a:r>
              <a:rPr lang="fr-FR" sz="1400">
                <a:hlinkClick r:id="rId5"/>
              </a:rPr>
              <a:t>http://www.astrosurf.com/aras/novae/InformationLetter/InformationLetter.html</a:t>
            </a:r>
            <a:endParaRPr lang="fr-FR" sz="1400"/>
          </a:p>
          <a:p>
            <a:endParaRPr lang="fr-FR"/>
          </a:p>
          <a:p>
            <a:r>
              <a:rPr lang="fr-FR" err="1"/>
              <a:t>Indexed</a:t>
            </a:r>
            <a:r>
              <a:rPr lang="fr-FR"/>
              <a:t> in NASA/ADS </a:t>
            </a:r>
            <a:r>
              <a:rPr lang="fr-FR" err="1"/>
              <a:t>since</a:t>
            </a:r>
            <a:r>
              <a:rPr lang="fr-FR"/>
              <a:t> </a:t>
            </a:r>
            <a:r>
              <a:rPr lang="fr-FR" err="1"/>
              <a:t>January</a:t>
            </a:r>
            <a:r>
              <a:rPr lang="fr-FR"/>
              <a:t>,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98AF92-B272-421F-B95B-8614E7DBBD0D}"/>
              </a:ext>
            </a:extLst>
          </p:cNvPr>
          <p:cNvSpPr txBox="1"/>
          <p:nvPr/>
        </p:nvSpPr>
        <p:spPr>
          <a:xfrm>
            <a:off x="1682251" y="5198569"/>
            <a:ext cx="32161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err="1"/>
              <a:t>With</a:t>
            </a:r>
            <a:r>
              <a:rPr lang="fr-FR" sz="1600"/>
              <a:t> notes </a:t>
            </a:r>
            <a:r>
              <a:rPr lang="fr-FR" sz="1600" err="1"/>
              <a:t>from</a:t>
            </a:r>
            <a:r>
              <a:rPr lang="fr-FR" sz="1600"/>
              <a:t> </a:t>
            </a:r>
            <a:br>
              <a:rPr lang="fr-FR" sz="1600"/>
            </a:br>
            <a:r>
              <a:rPr lang="fr-FR" sz="1600"/>
              <a:t>Steve Shore</a:t>
            </a:r>
            <a:br>
              <a:rPr lang="fr-FR" sz="1600"/>
            </a:br>
            <a:r>
              <a:rPr lang="fr-FR" sz="1600" err="1"/>
              <a:t>Agustin</a:t>
            </a:r>
            <a:r>
              <a:rPr lang="fr-FR" sz="1600"/>
              <a:t> </a:t>
            </a:r>
            <a:r>
              <a:rPr lang="fr-FR" sz="1600" err="1"/>
              <a:t>Skopal</a:t>
            </a:r>
            <a:r>
              <a:rPr lang="fr-FR" sz="1600"/>
              <a:t>, Natalia </a:t>
            </a:r>
            <a:r>
              <a:rPr lang="fr-FR" sz="1600" err="1"/>
              <a:t>Shagatova</a:t>
            </a:r>
            <a:endParaRPr lang="fr-FR" sz="1600"/>
          </a:p>
          <a:p>
            <a:r>
              <a:rPr lang="fr-FR" sz="1600"/>
              <a:t>Rudolf </a:t>
            </a:r>
            <a:r>
              <a:rPr lang="fr-FR" sz="1600" err="1"/>
              <a:t>Gàlis</a:t>
            </a:r>
            <a:r>
              <a:rPr lang="fr-FR" sz="1600"/>
              <a:t>, </a:t>
            </a:r>
            <a:r>
              <a:rPr lang="fr-FR" sz="1600" err="1"/>
              <a:t>Jaroslav</a:t>
            </a:r>
            <a:r>
              <a:rPr lang="fr-FR" sz="1600"/>
              <a:t> Marc, </a:t>
            </a:r>
            <a:r>
              <a:rPr lang="fr-FR" sz="1600" err="1"/>
              <a:t>Leedjarv</a:t>
            </a:r>
            <a:endParaRPr lang="fr-FR" sz="1600"/>
          </a:p>
          <a:p>
            <a:r>
              <a:rPr lang="fr-FR" sz="1600"/>
              <a:t>Margarita Karovska </a:t>
            </a:r>
          </a:p>
          <a:p>
            <a:r>
              <a:rPr lang="fr-FR" sz="1600"/>
              <a:t>….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CE3C74-8F7A-4500-9208-FD7AEECD16C5}"/>
              </a:ext>
            </a:extLst>
          </p:cNvPr>
          <p:cNvSpPr txBox="1"/>
          <p:nvPr/>
        </p:nvSpPr>
        <p:spPr>
          <a:xfrm>
            <a:off x="1355827" y="4829237"/>
            <a:ext cx="27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Education of the </a:t>
            </a:r>
            <a:r>
              <a:rPr lang="fr-FR" err="1"/>
              <a:t>observers</a:t>
            </a:r>
            <a:r>
              <a:rPr lang="fr-FR"/>
              <a:t>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0D6B83-803B-49D4-91F3-6CB1D3C1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646451"/>
            <a:ext cx="4301821" cy="174503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58092F4-DEEB-43E2-8143-7BCDEB6DE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41604C-FCBA-4D02-AF55-6DE69B6A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652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E9EE6D4B-0E58-4B92-9276-829850F2C62E}"/>
              </a:ext>
            </a:extLst>
          </p:cNvPr>
          <p:cNvSpPr txBox="1"/>
          <p:nvPr/>
        </p:nvSpPr>
        <p:spPr>
          <a:xfrm>
            <a:off x="26084" y="6387852"/>
            <a:ext cx="177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François Teyssier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6F526C-3515-45A8-B40E-FBCEA12AEA0F}"/>
              </a:ext>
            </a:extLst>
          </p:cNvPr>
          <p:cNvSpPr txBox="1"/>
          <p:nvPr/>
        </p:nvSpPr>
        <p:spPr>
          <a:xfrm>
            <a:off x="318499" y="246580"/>
            <a:ext cx="78186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Merci à Steve Shore pour son soutien inlassable depuis 2013, ses notes dans la lettre d’information, ses explications …</a:t>
            </a:r>
          </a:p>
          <a:p>
            <a:r>
              <a:rPr lang="fr-FR"/>
              <a:t>Merci à David Boyd et Forrest Sims pour leur participation active à la lettre d’information, </a:t>
            </a:r>
          </a:p>
          <a:p>
            <a:r>
              <a:rPr lang="fr-FR"/>
              <a:t>Merci à tous les observateurs qui ont contribué à accumuler plus de 2000 spectres de novae, avec une pensée particulière pour nos collègues de l’hémisphère sud, Terry Bohlsen, Paul Luckas, Colin  Elridge.</a:t>
            </a:r>
          </a:p>
          <a:p>
            <a:r>
              <a:rPr lang="fr-FR"/>
              <a:t>Un grand merci à Colin Elridge pour son magnifique spectre echellede CN Cha</a:t>
            </a: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to the professional teams who trusted us and used our spectra for their research and publications. </a:t>
            </a:r>
            <a:endParaRPr lang="fr-FR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to them for respecting the rules for using the spectral base.</a:t>
            </a:r>
            <a:endParaRPr lang="fr-FR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would therefore like to thank, instead of Aydi + (2020):</a:t>
            </a:r>
            <a:endParaRPr lang="fr-FR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Marcon, T. Napoleo, Terry Bohlsen, Joan Guarro, Christian Buil, </a:t>
            </a:r>
            <a:endParaRPr lang="fr-FR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*which should have been done in this publication*.</a:t>
            </a:r>
            <a:endParaRPr lang="fr-FR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70F739B-0D71-4BED-9E4B-7910F931E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938427"/>
              </p:ext>
            </p:extLst>
          </p:nvPr>
        </p:nvGraphicFramePr>
        <p:xfrm>
          <a:off x="9382245" y="1962123"/>
          <a:ext cx="1862631" cy="4351346"/>
        </p:xfrm>
        <a:graphic>
          <a:graphicData uri="http://schemas.openxmlformats.org/drawingml/2006/table">
            <a:tbl>
              <a:tblPr/>
              <a:tblGrid>
                <a:gridCol w="1862631">
                  <a:extLst>
                    <a:ext uri="{9D8B030D-6E8A-4147-A177-3AD203B41FA5}">
                      <a16:colId xmlns:a16="http://schemas.microsoft.com/office/drawing/2014/main" val="3778234990"/>
                    </a:ext>
                  </a:extLst>
                </a:gridCol>
              </a:tblGrid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Paolo Berardi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94883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Buil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70191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Sean Curry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7715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Boyd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17199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Etienne Bertrand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5623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Forrest Sims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89771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Franck Boubault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2045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Lorenzo Franco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7630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François Teyssier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01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 Coffin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68634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Joan Guarro Flo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898696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Jacques Michelet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266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Jean-Michel Vienney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84211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Kevin Gurney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21647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Shank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996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 Lester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084046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Ley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22799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Matthieu Le Lain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93512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 Thomas   &amp;  Christophe Boussin 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58103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Olivier Garde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48012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Pavol Dubovski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77310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Paolo Cazzato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46646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Jean-Louis Dumont &amp; Pierre-Jean Mercier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52298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Pascal Le Du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26324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Robin Leadbeater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09064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Stéphane Charbonnel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24931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Umberto Sollecchia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98160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Thibault de France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85955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Antonino Ventura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8923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Thierry Garrel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66952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Pierre Dubreuil</a:t>
                      </a:r>
                    </a:p>
                  </a:txBody>
                  <a:tcPr marL="6684" marR="6684" marT="6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0827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B641A04-DF9E-474B-9BEC-A4ADB4AC1C35}"/>
              </a:ext>
            </a:extLst>
          </p:cNvPr>
          <p:cNvSpPr txBox="1"/>
          <p:nvPr/>
        </p:nvSpPr>
        <p:spPr>
          <a:xfrm>
            <a:off x="9300052" y="1510302"/>
            <a:ext cx="268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List of Observers of Nova Per 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E34B7F-20C5-45C5-8ECC-3DE5E7F65B28}"/>
              </a:ext>
            </a:extLst>
          </p:cNvPr>
          <p:cNvSpPr txBox="1"/>
          <p:nvPr/>
        </p:nvSpPr>
        <p:spPr>
          <a:xfrm>
            <a:off x="3396582" y="4725859"/>
            <a:ext cx="611312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333333"/>
                </a:solidFill>
                <a:effectLst/>
              </a:rPr>
              <a:t>English workshop 2021-01-16 on youtube</a:t>
            </a:r>
          </a:p>
          <a:p>
            <a:endParaRPr lang="en-US" sz="1200" b="0" i="0">
              <a:solidFill>
                <a:srgbClr val="333333"/>
              </a:solidFill>
              <a:effectLst/>
            </a:endParaRPr>
          </a:p>
          <a:p>
            <a:r>
              <a:rPr lang="en-US" b="0" i="0">
                <a:solidFill>
                  <a:srgbClr val="333333"/>
                </a:solidFill>
                <a:effectLst/>
              </a:rPr>
              <a:t>Introduction to the Theory of Novae</a:t>
            </a:r>
            <a:br>
              <a:rPr lang="en-US"/>
            </a:br>
            <a:r>
              <a:rPr lang="en-US" b="0" i="0" u="none" strike="noStrike">
                <a:solidFill>
                  <a:srgbClr val="5D8FBD"/>
                </a:solidFill>
                <a:effectLst/>
                <a:hlinkClick r:id="rId2"/>
              </a:rPr>
              <a:t>https://www.youtube.com/watch?v=Peo8w6j0jhc</a:t>
            </a:r>
            <a:br>
              <a:rPr lang="en-US"/>
            </a:br>
            <a:r>
              <a:rPr lang="en-US">
                <a:solidFill>
                  <a:srgbClr val="333333"/>
                </a:solidFill>
              </a:rPr>
              <a:t>Analysing </a:t>
            </a:r>
            <a:r>
              <a:rPr lang="en-US" b="0" i="0">
                <a:solidFill>
                  <a:srgbClr val="333333"/>
                </a:solidFill>
                <a:effectLst/>
              </a:rPr>
              <a:t>Nova Per 2020 spectra</a:t>
            </a:r>
            <a:br>
              <a:rPr lang="en-US"/>
            </a:br>
            <a:r>
              <a:rPr lang="en-US" b="0" i="0" u="none" strike="noStrike">
                <a:solidFill>
                  <a:srgbClr val="5D8FBD"/>
                </a:solidFill>
                <a:effectLst/>
                <a:hlinkClick r:id="rId3"/>
              </a:rPr>
              <a:t>https://www.youtube.com/watch?v=CUHJBnh8QnA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A9C604-6657-4DE3-A362-25096883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DD493E4-461D-4D06-B1DD-8AA93E76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32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48B59-B802-4011-99B4-8BA276900A90}"/>
              </a:ext>
            </a:extLst>
          </p:cNvPr>
          <p:cNvSpPr txBox="1"/>
          <p:nvPr/>
        </p:nvSpPr>
        <p:spPr>
          <a:xfrm>
            <a:off x="0" y="369332"/>
            <a:ext cx="159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Radial Velocity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984928-1357-482C-9CFB-0F4AB948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73" y="0"/>
            <a:ext cx="1918427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D2DC45-6043-49F6-BB56-EAC1F63C6428}"/>
              </a:ext>
            </a:extLst>
          </p:cNvPr>
          <p:cNvSpPr txBox="1"/>
          <p:nvPr/>
        </p:nvSpPr>
        <p:spPr>
          <a:xfrm>
            <a:off x="2594714" y="3405353"/>
            <a:ext cx="15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Doppler effect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0207F3-D93B-40C4-94AA-619ED6BEFB3B}"/>
              </a:ext>
            </a:extLst>
          </p:cNvPr>
          <p:cNvSpPr txBox="1"/>
          <p:nvPr/>
        </p:nvSpPr>
        <p:spPr>
          <a:xfrm>
            <a:off x="2594714" y="3767558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Vr = (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 – 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0</a:t>
            </a:r>
            <a:r>
              <a:rPr lang="fr-FR"/>
              <a:t>)/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0</a:t>
            </a:r>
            <a:r>
              <a:rPr lang="fr-FR"/>
              <a:t> . 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761197-A53C-479C-8360-9FC48EE7A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896" y="2989782"/>
            <a:ext cx="4584589" cy="22252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254646-25F0-4DA3-95E4-D560779BDA2D}"/>
              </a:ext>
            </a:extLst>
          </p:cNvPr>
          <p:cNvSpPr txBox="1"/>
          <p:nvPr/>
        </p:nvSpPr>
        <p:spPr>
          <a:xfrm>
            <a:off x="481762" y="5262790"/>
            <a:ext cx="44696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/>
              <a:t>Tuning the gratings angle</a:t>
            </a:r>
          </a:p>
          <a:p>
            <a:pPr marL="285750" indent="-285750">
              <a:buFontTx/>
              <a:buChar char="-"/>
            </a:pPr>
            <a:r>
              <a:rPr lang="fr-FR" sz="1400"/>
              <a:t>Analysis of the lines profiles</a:t>
            </a:r>
          </a:p>
          <a:p>
            <a:pPr marL="285750" indent="-285750">
              <a:buFontTx/>
              <a:buChar char="-"/>
            </a:pPr>
            <a:r>
              <a:rPr lang="fr-FR" sz="1400"/>
              <a:t>Photon H</a:t>
            </a:r>
            <a:r>
              <a:rPr lang="fr-FR" sz="1400">
                <a:latin typeface="Symbol" panose="05050102010706020507" pitchFamily="18" charset="2"/>
              </a:rPr>
              <a:t>a</a:t>
            </a:r>
            <a:r>
              <a:rPr lang="fr-FR" sz="1400"/>
              <a:t> produced by H</a:t>
            </a:r>
            <a:r>
              <a:rPr lang="fr-FR" sz="1400" baseline="30000"/>
              <a:t>0</a:t>
            </a:r>
            <a:r>
              <a:rPr lang="fr-FR" sz="1400"/>
              <a:t> shifted by Vr = -1000 km.s</a:t>
            </a:r>
            <a:r>
              <a:rPr lang="fr-FR" sz="1400" baseline="30000"/>
              <a:t>-1</a:t>
            </a:r>
            <a:br>
              <a:rPr lang="fr-FR" sz="1400"/>
            </a:br>
            <a:r>
              <a:rPr lang="fr-FR" sz="1400"/>
              <a:t>Wavelength = 6540 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4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91626F-FA3F-42BE-9668-E0AF15E5D665}"/>
              </a:ext>
            </a:extLst>
          </p:cNvPr>
          <p:cNvSpPr txBox="1"/>
          <p:nvPr/>
        </p:nvSpPr>
        <p:spPr>
          <a:xfrm>
            <a:off x="2613552" y="4102398"/>
            <a:ext cx="172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anose="05050102010706020507" pitchFamily="18" charset="2"/>
              </a:rPr>
              <a:t>l</a:t>
            </a:r>
            <a:r>
              <a:rPr lang="fr-FR"/>
              <a:t> = </a:t>
            </a:r>
            <a:r>
              <a:rPr lang="fr-FR">
                <a:latin typeface="Symbol" panose="05050102010706020507" pitchFamily="18" charset="2"/>
              </a:rPr>
              <a:t>l</a:t>
            </a:r>
            <a:r>
              <a:rPr lang="fr-FR" baseline="-25000"/>
              <a:t>0</a:t>
            </a:r>
            <a:r>
              <a:rPr lang="fr-FR"/>
              <a:t> . (1+c/ Vr)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92C7CE-A664-4804-BA9F-4728D814E866}"/>
              </a:ext>
            </a:extLst>
          </p:cNvPr>
          <p:cNvSpPr/>
          <p:nvPr/>
        </p:nvSpPr>
        <p:spPr>
          <a:xfrm>
            <a:off x="528175" y="955301"/>
            <a:ext cx="1818525" cy="1818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7F27E0C-41A9-4FA4-AC2B-0FF9067EE4F5}"/>
              </a:ext>
            </a:extLst>
          </p:cNvPr>
          <p:cNvCxnSpPr>
            <a:cxnSpLocks/>
          </p:cNvCxnSpPr>
          <p:nvPr/>
        </p:nvCxnSpPr>
        <p:spPr>
          <a:xfrm>
            <a:off x="1900719" y="1864563"/>
            <a:ext cx="3234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3B75309-33CE-4C57-B2EE-B1E488BC1DF7}"/>
              </a:ext>
            </a:extLst>
          </p:cNvPr>
          <p:cNvCxnSpPr>
            <a:cxnSpLocks/>
          </p:cNvCxnSpPr>
          <p:nvPr/>
        </p:nvCxnSpPr>
        <p:spPr>
          <a:xfrm>
            <a:off x="1437437" y="2373330"/>
            <a:ext cx="1" cy="249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1144F93-3A6C-42E1-8143-4607C5454BF0}"/>
              </a:ext>
            </a:extLst>
          </p:cNvPr>
          <p:cNvCxnSpPr>
            <a:cxnSpLocks/>
          </p:cNvCxnSpPr>
          <p:nvPr/>
        </p:nvCxnSpPr>
        <p:spPr>
          <a:xfrm flipH="1" flipV="1">
            <a:off x="1437437" y="1107996"/>
            <a:ext cx="10272" cy="433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7CB1C801-114C-41E2-BED0-543813D7CA2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5282" y="1383684"/>
            <a:ext cx="600466" cy="17560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rc 25">
            <a:extLst>
              <a:ext uri="{FF2B5EF4-FFF2-40B4-BE49-F238E27FC236}">
                <a16:creationId xmlns:a16="http://schemas.microsoft.com/office/drawing/2014/main" id="{2F0AA965-B711-4B81-A663-9DE28E3EE1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29450" y="2695913"/>
            <a:ext cx="412128" cy="175609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 : en arc 27">
            <a:extLst>
              <a:ext uri="{FF2B5EF4-FFF2-40B4-BE49-F238E27FC236}">
                <a16:creationId xmlns:a16="http://schemas.microsoft.com/office/drawing/2014/main" id="{290E7412-55F9-4ABF-92E0-ACC5095FD3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7812" y="2086744"/>
            <a:ext cx="599243" cy="117772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6D7B16B-D012-45EB-85EC-3896FC1FD192}"/>
              </a:ext>
            </a:extLst>
          </p:cNvPr>
          <p:cNvCxnSpPr>
            <a:cxnSpLocks/>
          </p:cNvCxnSpPr>
          <p:nvPr/>
        </p:nvCxnSpPr>
        <p:spPr>
          <a:xfrm>
            <a:off x="1447709" y="2970691"/>
            <a:ext cx="0" cy="694615"/>
          </a:xfrm>
          <a:prstGeom prst="line">
            <a:avLst/>
          </a:prstGeom>
          <a:ln>
            <a:prstDash val="dash"/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913D103-0DEE-48DE-9C4F-A622D0BEE19F}"/>
              </a:ext>
            </a:extLst>
          </p:cNvPr>
          <p:cNvCxnSpPr>
            <a:cxnSpLocks/>
          </p:cNvCxnSpPr>
          <p:nvPr/>
        </p:nvCxnSpPr>
        <p:spPr>
          <a:xfrm flipH="1">
            <a:off x="1159701" y="1966816"/>
            <a:ext cx="267465" cy="58355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D8CD751-B39E-480B-85D1-1BD4ECC5BD71}"/>
              </a:ext>
            </a:extLst>
          </p:cNvPr>
          <p:cNvSpPr txBox="1"/>
          <p:nvPr/>
        </p:nvSpPr>
        <p:spPr>
          <a:xfrm>
            <a:off x="0" y="2838526"/>
            <a:ext cx="6123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solidFill>
                  <a:srgbClr val="C00000"/>
                </a:solidFill>
              </a:rPr>
              <a:t>Note:</a:t>
            </a:r>
          </a:p>
          <a:p>
            <a:r>
              <a:rPr lang="fr-FR" sz="1200">
                <a:solidFill>
                  <a:srgbClr val="C00000"/>
                </a:solidFill>
              </a:rPr>
              <a:t>Field of the velocities</a:t>
            </a:r>
          </a:p>
          <a:p>
            <a:r>
              <a:rPr lang="fr-FR" sz="1200">
                <a:solidFill>
                  <a:srgbClr val="C00000"/>
                </a:solidFill>
              </a:rPr>
              <a:t>≠ Physical Field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75387CE-0BA4-4EA7-B6EB-9699A3EC8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92" y="478981"/>
            <a:ext cx="2105319" cy="2391109"/>
          </a:xfrm>
          <a:prstGeom prst="rect">
            <a:avLst/>
          </a:prstGeom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4F3601E-225D-43D9-961A-5ADCF84D8570}"/>
              </a:ext>
            </a:extLst>
          </p:cNvPr>
          <p:cNvCxnSpPr/>
          <p:nvPr/>
        </p:nvCxnSpPr>
        <p:spPr>
          <a:xfrm>
            <a:off x="1623319" y="1419263"/>
            <a:ext cx="4311411" cy="9540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C0824478-75DC-451F-9126-2BFC8E71E43A}"/>
              </a:ext>
            </a:extLst>
          </p:cNvPr>
          <p:cNvCxnSpPr>
            <a:cxnSpLocks/>
          </p:cNvCxnSpPr>
          <p:nvPr/>
        </p:nvCxnSpPr>
        <p:spPr>
          <a:xfrm flipV="1">
            <a:off x="1487142" y="2357548"/>
            <a:ext cx="3037288" cy="199796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A6E99BC-543C-4AD4-BED2-0F60E4194276}"/>
              </a:ext>
            </a:extLst>
          </p:cNvPr>
          <p:cNvCxnSpPr>
            <a:cxnSpLocks/>
          </p:cNvCxnSpPr>
          <p:nvPr/>
        </p:nvCxnSpPr>
        <p:spPr>
          <a:xfrm flipV="1">
            <a:off x="2295799" y="804496"/>
            <a:ext cx="2803552" cy="129437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A0BECFDE-51C3-4AB9-851C-4BC823F0EE58}"/>
              </a:ext>
            </a:extLst>
          </p:cNvPr>
          <p:cNvSpPr txBox="1"/>
          <p:nvPr/>
        </p:nvSpPr>
        <p:spPr>
          <a:xfrm>
            <a:off x="6596009" y="955301"/>
            <a:ext cx="1549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Nova Per 2020</a:t>
            </a:r>
          </a:p>
          <a:p>
            <a:r>
              <a:rPr lang="fr-FR"/>
              <a:t>Kevin 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B02D4B4-CE75-4D25-AB2B-B05A1F4C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3A0FBAB-B770-45E3-B077-A5C711AA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AA80844-A7E5-4546-BBA2-D7B65E9F0E20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596719"/>
              </p:ext>
            </p:extLst>
          </p:nvPr>
        </p:nvGraphicFramePr>
        <p:xfrm>
          <a:off x="523714" y="1562474"/>
          <a:ext cx="10487026" cy="282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45E177A1-5F78-455F-A60F-3D54D053EE42}"/>
              </a:ext>
            </a:extLst>
          </p:cNvPr>
          <p:cNvSpPr txBox="1"/>
          <p:nvPr/>
        </p:nvSpPr>
        <p:spPr>
          <a:xfrm>
            <a:off x="1078786" y="4808776"/>
            <a:ext cx="10487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/>
              <a:t>http://www.astrosurf.com/aras/Aras_DataBase/Novae/2020_NovaPer2020.htm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0E4BC3-6E7D-4E5A-BEA0-4C3D10C947B6}"/>
              </a:ext>
            </a:extLst>
          </p:cNvPr>
          <p:cNvSpPr txBox="1"/>
          <p:nvPr/>
        </p:nvSpPr>
        <p:spPr>
          <a:xfrm>
            <a:off x="1251735" y="1145097"/>
            <a:ext cx="10487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/>
              <a:t>196 spectra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F65E82E-DCC7-4673-9D52-F7291778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382E40-375C-4398-A622-21B4743E4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22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AA80844-A7E5-4546-BBA2-D7B65E9F0E20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6B3DB726-68C0-46AC-AC93-8C5EDE8FA6DB}"/>
              </a:ext>
            </a:extLst>
          </p:cNvPr>
          <p:cNvGraphicFramePr>
            <a:graphicFrameLocks/>
          </p:cNvGraphicFramePr>
          <p:nvPr/>
        </p:nvGraphicFramePr>
        <p:xfrm>
          <a:off x="1879581" y="753870"/>
          <a:ext cx="734377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73FFEBB-39E6-46A3-8AAE-7B791F48C551}"/>
              </a:ext>
            </a:extLst>
          </p:cNvPr>
          <p:cNvSpPr txBox="1"/>
          <p:nvPr/>
        </p:nvSpPr>
        <p:spPr>
          <a:xfrm>
            <a:off x="0" y="1435815"/>
            <a:ext cx="213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Echelle R = 10-14000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B3DB726-68C0-46AC-AC93-8C5EDE8FA6DB}"/>
              </a:ext>
            </a:extLst>
          </p:cNvPr>
          <p:cNvGraphicFramePr>
            <a:graphicFrameLocks/>
          </p:cNvGraphicFramePr>
          <p:nvPr/>
        </p:nvGraphicFramePr>
        <p:xfrm>
          <a:off x="1972048" y="4522185"/>
          <a:ext cx="734377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E172CD8-5E33-4840-8D96-7830DE52D141}"/>
              </a:ext>
            </a:extLst>
          </p:cNvPr>
          <p:cNvSpPr txBox="1"/>
          <p:nvPr/>
        </p:nvSpPr>
        <p:spPr>
          <a:xfrm>
            <a:off x="127470" y="5237519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 alpha R = 15000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B3DB726-68C0-46AC-AC93-8C5EDE8FA6DB}"/>
              </a:ext>
            </a:extLst>
          </p:cNvPr>
          <p:cNvGraphicFramePr>
            <a:graphicFrameLocks/>
          </p:cNvGraphicFramePr>
          <p:nvPr/>
        </p:nvGraphicFramePr>
        <p:xfrm>
          <a:off x="1879581" y="2638027"/>
          <a:ext cx="7343775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89A7D15E-9022-4D92-8A2F-2E2CE507122B}"/>
              </a:ext>
            </a:extLst>
          </p:cNvPr>
          <p:cNvSpPr txBox="1"/>
          <p:nvPr/>
        </p:nvSpPr>
        <p:spPr>
          <a:xfrm>
            <a:off x="127470" y="3249363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Near IR</a:t>
            </a:r>
          </a:p>
          <a:p>
            <a:r>
              <a:rPr lang="fr-FR"/>
              <a:t>R = 2000-3000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5A0E18-2EC6-458C-960B-BBED43A180CF}"/>
              </a:ext>
            </a:extLst>
          </p:cNvPr>
          <p:cNvSpPr txBox="1"/>
          <p:nvPr/>
        </p:nvSpPr>
        <p:spPr>
          <a:xfrm>
            <a:off x="8902303" y="2692006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latin typeface="Symbol" panose="05050102010706020507" pitchFamily="18" charset="2"/>
              </a:rPr>
              <a:t>l</a:t>
            </a:r>
            <a:r>
              <a:rPr lang="fr-FR" sz="1100"/>
              <a:t> max &lt; 8500 </a:t>
            </a:r>
            <a:r>
              <a:rPr lang="fr-FR" sz="11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1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765062-038F-4ACD-8E1B-8AC6F9B24105}"/>
              </a:ext>
            </a:extLst>
          </p:cNvPr>
          <p:cNvSpPr txBox="1"/>
          <p:nvPr/>
        </p:nvSpPr>
        <p:spPr>
          <a:xfrm>
            <a:off x="8899466" y="2987753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latin typeface="Symbol" panose="05050102010706020507" pitchFamily="18" charset="2"/>
              </a:rPr>
              <a:t>l</a:t>
            </a:r>
            <a:r>
              <a:rPr lang="fr-FR" sz="1100"/>
              <a:t> max &gt; 8500 </a:t>
            </a:r>
            <a:r>
              <a:rPr lang="fr-FR" sz="1100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fr-FR" sz="110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7118A38-3C57-4F56-8A9F-7A5969E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4360F2-4A86-440C-B4A5-1681171F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8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During the Rise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048BBE-D6B8-411C-B9A3-0A6D05E4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9" y="2188318"/>
            <a:ext cx="9171451" cy="41849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B2954C-1BD0-4715-A343-DC7092EF7A86}"/>
              </a:ext>
            </a:extLst>
          </p:cNvPr>
          <p:cNvSpPr txBox="1"/>
          <p:nvPr/>
        </p:nvSpPr>
        <p:spPr>
          <a:xfrm>
            <a:off x="8083713" y="2379091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71284E-0432-4BC6-8409-2FFFF0134F06}"/>
              </a:ext>
            </a:extLst>
          </p:cNvPr>
          <p:cNvSpPr txBox="1"/>
          <p:nvPr/>
        </p:nvSpPr>
        <p:spPr>
          <a:xfrm>
            <a:off x="3938090" y="3401370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4407DA-87B4-464B-A8D1-57D379C4220B}"/>
              </a:ext>
            </a:extLst>
          </p:cNvPr>
          <p:cNvSpPr txBox="1"/>
          <p:nvPr/>
        </p:nvSpPr>
        <p:spPr>
          <a:xfrm>
            <a:off x="2638384" y="400129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F8D2BA-BA8E-4D64-B88E-1AB243668696}"/>
              </a:ext>
            </a:extLst>
          </p:cNvPr>
          <p:cNvSpPr txBox="1"/>
          <p:nvPr/>
        </p:nvSpPr>
        <p:spPr>
          <a:xfrm>
            <a:off x="2112689" y="4170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763287-9EDF-46A1-9043-5B77464263C3}"/>
              </a:ext>
            </a:extLst>
          </p:cNvPr>
          <p:cNvSpPr txBox="1"/>
          <p:nvPr/>
        </p:nvSpPr>
        <p:spPr>
          <a:xfrm>
            <a:off x="1761629" y="4206884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</a:rPr>
              <a:t>H</a:t>
            </a:r>
            <a:r>
              <a:rPr lang="fr-FR" sz="1600" b="1">
                <a:solidFill>
                  <a:srgbClr val="0070C0"/>
                </a:solidFill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0E7FE6-C432-4A96-A162-FAC1144FD8F1}"/>
              </a:ext>
            </a:extLst>
          </p:cNvPr>
          <p:cNvSpPr txBox="1"/>
          <p:nvPr/>
        </p:nvSpPr>
        <p:spPr>
          <a:xfrm>
            <a:off x="0" y="1167934"/>
            <a:ext cx="4461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David Boyd LISA (R = 1000) Flux calibrated spectrum (V = )</a:t>
            </a: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55C0F2C0-C32D-4CD4-A459-E17F6D13D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494340"/>
              </p:ext>
            </p:extLst>
          </p:nvPr>
        </p:nvGraphicFramePr>
        <p:xfrm>
          <a:off x="8592000" y="388318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ACEE18A-6ECE-4A28-9441-3FB6404E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889A975-76E5-4F39-A01B-D938439B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0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15763A-C71A-404D-8398-141A9B39BB5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highlight>
                  <a:srgbClr val="0000FF"/>
                </a:highlight>
              </a:rPr>
              <a:t>Novae Analysing the spectra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C4AC2D-FE76-48FA-8A8D-78F06E3BC1CB}"/>
              </a:ext>
            </a:extLst>
          </p:cNvPr>
          <p:cNvSpPr txBox="1"/>
          <p:nvPr/>
        </p:nvSpPr>
        <p:spPr>
          <a:xfrm>
            <a:off x="0" y="369332"/>
            <a:ext cx="199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</a:rPr>
              <a:t>Nova Per 2020</a:t>
            </a:r>
          </a:p>
          <a:p>
            <a:r>
              <a:rPr lang="fr-FR" b="1">
                <a:solidFill>
                  <a:srgbClr val="0000FF"/>
                </a:solidFill>
              </a:rPr>
              <a:t>Lines Identification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3926DF-1BD6-4844-B67F-0BFCEB7423DC}"/>
              </a:ext>
            </a:extLst>
          </p:cNvPr>
          <p:cNvSpPr txBox="1"/>
          <p:nvPr/>
        </p:nvSpPr>
        <p:spPr>
          <a:xfrm>
            <a:off x="195210" y="1606123"/>
            <a:ext cx="5297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Publications: commented spectra and sequences</a:t>
            </a:r>
          </a:p>
          <a:p>
            <a:r>
              <a:rPr lang="fr-FR"/>
              <a:t>	Williams (1990, 1994) « Tololo novae survey)</a:t>
            </a:r>
          </a:p>
          <a:p>
            <a:r>
              <a:rPr lang="fr-FR"/>
              <a:t>	+++ publications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95F4F4-9AA5-4ED4-81EE-AA63295DF299}"/>
              </a:ext>
            </a:extLst>
          </p:cNvPr>
          <p:cNvSpPr txBox="1"/>
          <p:nvPr/>
        </p:nvSpPr>
        <p:spPr>
          <a:xfrm>
            <a:off x="195210" y="2898785"/>
            <a:ext cx="70659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Lists</a:t>
            </a:r>
          </a:p>
          <a:p>
            <a:endParaRPr lang="fr-FR"/>
          </a:p>
          <a:p>
            <a:r>
              <a:rPr lang="fr-FR"/>
              <a:t>General: 		NIST (</a:t>
            </a:r>
            <a:r>
              <a:rPr lang="fr-FR" sz="1400"/>
              <a:t>https://www.nist.gov/pml/atomic-spectra-database</a:t>
            </a:r>
            <a:r>
              <a:rPr lang="fr-FR"/>
              <a:t>)</a:t>
            </a:r>
          </a:p>
          <a:p>
            <a:r>
              <a:rPr lang="fr-FR"/>
              <a:t>		Moore</a:t>
            </a:r>
          </a:p>
          <a:p>
            <a:r>
              <a:rPr lang="fr-FR"/>
              <a:t>		Merrill (1958)</a:t>
            </a:r>
          </a:p>
          <a:p>
            <a:endParaRPr lang="fr-FR"/>
          </a:p>
          <a:p>
            <a:r>
              <a:rPr lang="fr-FR"/>
              <a:t>References:	Williams (2012) Appendix</a:t>
            </a:r>
          </a:p>
          <a:p>
            <a:r>
              <a:rPr lang="fr-FR"/>
              <a:t>		</a:t>
            </a:r>
            <a:r>
              <a:rPr lang="fr-FR" sz="1200" b="0" i="0" u="none" strike="noStrike">
                <a:solidFill>
                  <a:srgbClr val="5D8FBD"/>
                </a:solidFill>
                <a:effectLst/>
                <a:latin typeface="Lucida Grande"/>
                <a:hlinkClick r:id="rId3"/>
              </a:rPr>
              <a:t>http://www.astronomie-amateur.fr/Documents%20Novae/Raies_Novae.pdf</a:t>
            </a:r>
            <a:endParaRPr lang="fr-FR" sz="1200"/>
          </a:p>
          <a:p>
            <a:r>
              <a:rPr lang="fr-FR"/>
              <a:t>		RR Tel (Symbiotic nova)</a:t>
            </a:r>
          </a:p>
          <a:p>
            <a:r>
              <a:rPr lang="fr-FR"/>
              <a:t>		XX Oph (« Iron Star » )</a:t>
            </a:r>
            <a:br>
              <a:rPr lang="fr-FR"/>
            </a:br>
            <a:r>
              <a:rPr lang="fr-FR"/>
              <a:t>		</a:t>
            </a:r>
          </a:p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3E9676-96CA-4F07-9109-3F244D332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659" y="591637"/>
            <a:ext cx="3228975" cy="23812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43D334-8457-4AAB-943C-B83D766C0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912" y="3046988"/>
            <a:ext cx="4313838" cy="15392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73B109-B0AF-4DAC-95F7-284DFF424CE0}"/>
              </a:ext>
            </a:extLst>
          </p:cNvPr>
          <p:cNvSpPr txBox="1"/>
          <p:nvPr/>
        </p:nvSpPr>
        <p:spPr>
          <a:xfrm>
            <a:off x="7920228" y="4734490"/>
            <a:ext cx="266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Tanaka+, 2011 (V5558 Sgr)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7EBFAF-B10F-4D9B-B9EB-ECD313E0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Novae WorkShop - 2021-01-16 - F. Teyssier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429E52-417B-4124-9ED6-9A538FC4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258E-5338-4F5E-8DA1-F39E45571DE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BASF_CONVERTED_TO_TAGS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16878</TotalTime>
  <Words>3025</Words>
  <Application>Microsoft Office PowerPoint</Application>
  <PresentationFormat>Grand écran</PresentationFormat>
  <Paragraphs>756</Paragraphs>
  <Slides>49</Slides>
  <Notes>47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Lucida Grande</vt:lpstr>
      <vt:lpstr>Symbol</vt:lpstr>
      <vt:lpstr>Thème Office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teyssier</dc:creator>
  <cp:lastModifiedBy>francois teyssier</cp:lastModifiedBy>
  <cp:revision>715</cp:revision>
  <dcterms:created xsi:type="dcterms:W3CDTF">2019-06-26T10:44:05Z</dcterms:created>
  <dcterms:modified xsi:type="dcterms:W3CDTF">2021-01-23T08:59:57Z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</Properties>
</file>