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.xml" ContentType="application/vnd.openxmlformats-officedocument.presentationml.notesSlide+xml"/>
  <Override PartName="/ppt/charts/chart17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8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9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20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69"/>
  </p:notesMasterIdLst>
  <p:sldIdLst>
    <p:sldId id="256" r:id="rId2"/>
    <p:sldId id="264" r:id="rId3"/>
    <p:sldId id="265" r:id="rId4"/>
    <p:sldId id="266" r:id="rId5"/>
    <p:sldId id="263" r:id="rId6"/>
    <p:sldId id="275" r:id="rId7"/>
    <p:sldId id="270" r:id="rId8"/>
    <p:sldId id="284" r:id="rId9"/>
    <p:sldId id="297" r:id="rId10"/>
    <p:sldId id="299" r:id="rId11"/>
    <p:sldId id="310" r:id="rId12"/>
    <p:sldId id="311" r:id="rId13"/>
    <p:sldId id="308" r:id="rId14"/>
    <p:sldId id="321" r:id="rId15"/>
    <p:sldId id="320" r:id="rId16"/>
    <p:sldId id="304" r:id="rId17"/>
    <p:sldId id="271" r:id="rId18"/>
    <p:sldId id="285" r:id="rId19"/>
    <p:sldId id="343" r:id="rId20"/>
    <p:sldId id="272" r:id="rId21"/>
    <p:sldId id="273" r:id="rId22"/>
    <p:sldId id="286" r:id="rId23"/>
    <p:sldId id="359" r:id="rId24"/>
    <p:sldId id="287" r:id="rId25"/>
    <p:sldId id="300" r:id="rId26"/>
    <p:sldId id="323" r:id="rId27"/>
    <p:sldId id="324" r:id="rId28"/>
    <p:sldId id="328" r:id="rId29"/>
    <p:sldId id="329" r:id="rId30"/>
    <p:sldId id="330" r:id="rId31"/>
    <p:sldId id="302" r:id="rId32"/>
    <p:sldId id="331" r:id="rId33"/>
    <p:sldId id="333" r:id="rId34"/>
    <p:sldId id="335" r:id="rId35"/>
    <p:sldId id="337" r:id="rId36"/>
    <p:sldId id="334" r:id="rId37"/>
    <p:sldId id="338" r:id="rId38"/>
    <p:sldId id="339" r:id="rId39"/>
    <p:sldId id="340" r:id="rId40"/>
    <p:sldId id="366" r:id="rId41"/>
    <p:sldId id="367" r:id="rId42"/>
    <p:sldId id="368" r:id="rId43"/>
    <p:sldId id="278" r:id="rId44"/>
    <p:sldId id="281" r:id="rId45"/>
    <p:sldId id="290" r:id="rId46"/>
    <p:sldId id="258" r:id="rId47"/>
    <p:sldId id="291" r:id="rId48"/>
    <p:sldId id="292" r:id="rId49"/>
    <p:sldId id="318" r:id="rId50"/>
    <p:sldId id="312" r:id="rId51"/>
    <p:sldId id="313" r:id="rId52"/>
    <p:sldId id="316" r:id="rId53"/>
    <p:sldId id="317" r:id="rId54"/>
    <p:sldId id="356" r:id="rId55"/>
    <p:sldId id="420" r:id="rId56"/>
    <p:sldId id="369" r:id="rId57"/>
    <p:sldId id="315" r:id="rId58"/>
    <p:sldId id="349" r:id="rId59"/>
    <p:sldId id="347" r:id="rId60"/>
    <p:sldId id="358" r:id="rId61"/>
    <p:sldId id="360" r:id="rId62"/>
    <p:sldId id="341" r:id="rId63"/>
    <p:sldId id="361" r:id="rId64"/>
    <p:sldId id="362" r:id="rId65"/>
    <p:sldId id="357" r:id="rId66"/>
    <p:sldId id="319" r:id="rId67"/>
    <p:sldId id="346" r:id="rId6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99FF"/>
    <a:srgbClr val="CCFFFF"/>
    <a:srgbClr val="FF9900"/>
    <a:srgbClr val="C50B9D"/>
    <a:srgbClr val="66FFFF"/>
    <a:srgbClr val="FC1C04"/>
    <a:srgbClr val="FF3300"/>
    <a:srgbClr val="00FF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684" y="102"/>
      </p:cViewPr>
      <p:guideLst/>
    </p:cSldViewPr>
  </p:slideViewPr>
  <p:outlineViewPr>
    <p:cViewPr>
      <p:scale>
        <a:sx n="33" d="100"/>
        <a:sy n="33" d="100"/>
      </p:scale>
      <p:origin x="0" y="-11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RCE2014\novadel2013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RCE2014\novadel2013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NovaCyg\NovaCyg2014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rgbClr val="00B050"/>
              </a:solidFill>
              <a:ln w="9525" cap="flat" cmpd="sng" algn="ctr">
                <a:noFill/>
                <a:round/>
              </a:ln>
              <a:effectLst/>
            </c:spPr>
          </c:marker>
          <c:xVal>
            <c:numRef>
              <c:f>Nova1!$A$1:$A$289</c:f>
              <c:numCache>
                <c:formatCode>General</c:formatCode>
                <c:ptCount val="289"/>
                <c:pt idx="0">
                  <c:v>2456519.7734900001</c:v>
                </c:pt>
                <c:pt idx="1">
                  <c:v>2456520.5932800001</c:v>
                </c:pt>
                <c:pt idx="2">
                  <c:v>2456521.6674000002</c:v>
                </c:pt>
                <c:pt idx="3">
                  <c:v>2456522.65313</c:v>
                </c:pt>
                <c:pt idx="4">
                  <c:v>2456523.5978299999</c:v>
                </c:pt>
                <c:pt idx="5">
                  <c:v>2456524.58231</c:v>
                </c:pt>
                <c:pt idx="6">
                  <c:v>2456525.6078699999</c:v>
                </c:pt>
                <c:pt idx="7">
                  <c:v>2456526.57938</c:v>
                </c:pt>
                <c:pt idx="8">
                  <c:v>2456527.63478</c:v>
                </c:pt>
                <c:pt idx="9">
                  <c:v>2456528.6250499999</c:v>
                </c:pt>
                <c:pt idx="10">
                  <c:v>2456529.6138599999</c:v>
                </c:pt>
                <c:pt idx="11">
                  <c:v>2456530.6600199998</c:v>
                </c:pt>
                <c:pt idx="12">
                  <c:v>2456531.7094899998</c:v>
                </c:pt>
                <c:pt idx="13">
                  <c:v>2456532.6537600001</c:v>
                </c:pt>
                <c:pt idx="14">
                  <c:v>2456533.6215499998</c:v>
                </c:pt>
                <c:pt idx="15">
                  <c:v>2456534.6675499999</c:v>
                </c:pt>
                <c:pt idx="16">
                  <c:v>2456535.6700200001</c:v>
                </c:pt>
                <c:pt idx="17">
                  <c:v>2456536.6706699999</c:v>
                </c:pt>
                <c:pt idx="18">
                  <c:v>2456537.7703300002</c:v>
                </c:pt>
                <c:pt idx="19">
                  <c:v>2456538.7478700001</c:v>
                </c:pt>
                <c:pt idx="20">
                  <c:v>2456539.76113</c:v>
                </c:pt>
                <c:pt idx="21">
                  <c:v>2456540.78632</c:v>
                </c:pt>
                <c:pt idx="22">
                  <c:v>2456541.7261800002</c:v>
                </c:pt>
                <c:pt idx="23">
                  <c:v>2456542.7375500002</c:v>
                </c:pt>
                <c:pt idx="24">
                  <c:v>2456543.7692</c:v>
                </c:pt>
                <c:pt idx="25">
                  <c:v>2456544.74095</c:v>
                </c:pt>
                <c:pt idx="26">
                  <c:v>2456545.8140500002</c:v>
                </c:pt>
                <c:pt idx="27">
                  <c:v>2456546.81134</c:v>
                </c:pt>
                <c:pt idx="28">
                  <c:v>2456547.8983200002</c:v>
                </c:pt>
                <c:pt idx="29">
                  <c:v>2456548.8312900001</c:v>
                </c:pt>
                <c:pt idx="30">
                  <c:v>2456549.8883699998</c:v>
                </c:pt>
                <c:pt idx="31">
                  <c:v>2456550.7793899998</c:v>
                </c:pt>
                <c:pt idx="32">
                  <c:v>2456551.92117</c:v>
                </c:pt>
                <c:pt idx="33">
                  <c:v>2456552.8603400001</c:v>
                </c:pt>
                <c:pt idx="34">
                  <c:v>2456553.82339</c:v>
                </c:pt>
                <c:pt idx="35">
                  <c:v>2456554.8683500001</c:v>
                </c:pt>
                <c:pt idx="36">
                  <c:v>2456556.1465799999</c:v>
                </c:pt>
                <c:pt idx="37">
                  <c:v>2456557.1942199999</c:v>
                </c:pt>
                <c:pt idx="38">
                  <c:v>2456558.1778500001</c:v>
                </c:pt>
                <c:pt idx="39">
                  <c:v>2456559.1988900001</c:v>
                </c:pt>
                <c:pt idx="40">
                  <c:v>2456560.0795</c:v>
                </c:pt>
                <c:pt idx="41">
                  <c:v>2456561.0216100002</c:v>
                </c:pt>
                <c:pt idx="42">
                  <c:v>2456562.2034300002</c:v>
                </c:pt>
                <c:pt idx="43">
                  <c:v>2456563.2198399999</c:v>
                </c:pt>
                <c:pt idx="44">
                  <c:v>2456564.2559199999</c:v>
                </c:pt>
                <c:pt idx="45">
                  <c:v>2456565.2184799998</c:v>
                </c:pt>
                <c:pt idx="46">
                  <c:v>2456566.2483799998</c:v>
                </c:pt>
                <c:pt idx="47">
                  <c:v>2456567.2831999999</c:v>
                </c:pt>
                <c:pt idx="48">
                  <c:v>2456568.3317100001</c:v>
                </c:pt>
                <c:pt idx="49">
                  <c:v>2456569.30816</c:v>
                </c:pt>
                <c:pt idx="50">
                  <c:v>2456570.28822</c:v>
                </c:pt>
                <c:pt idx="51">
                  <c:v>2456571.4007199998</c:v>
                </c:pt>
                <c:pt idx="52">
                  <c:v>2456572.42502</c:v>
                </c:pt>
                <c:pt idx="53">
                  <c:v>2456573.3930299999</c:v>
                </c:pt>
                <c:pt idx="54">
                  <c:v>2456574.4427999998</c:v>
                </c:pt>
                <c:pt idx="55">
                  <c:v>2456575.46196</c:v>
                </c:pt>
                <c:pt idx="56">
                  <c:v>2456576.5465699998</c:v>
                </c:pt>
                <c:pt idx="57">
                  <c:v>2456577.5136899999</c:v>
                </c:pt>
                <c:pt idx="58">
                  <c:v>2456578.5587399998</c:v>
                </c:pt>
                <c:pt idx="59">
                  <c:v>2456579.3834699998</c:v>
                </c:pt>
                <c:pt idx="60">
                  <c:v>2456580.5574500002</c:v>
                </c:pt>
                <c:pt idx="61">
                  <c:v>2456581.5093399999</c:v>
                </c:pt>
                <c:pt idx="62">
                  <c:v>2456582.6939599998</c:v>
                </c:pt>
                <c:pt idx="63">
                  <c:v>2456583.6868500002</c:v>
                </c:pt>
                <c:pt idx="64">
                  <c:v>2456584.89115</c:v>
                </c:pt>
                <c:pt idx="65">
                  <c:v>2456586.01669</c:v>
                </c:pt>
                <c:pt idx="66">
                  <c:v>2456587.1001200001</c:v>
                </c:pt>
                <c:pt idx="67">
                  <c:v>2456588.1392700002</c:v>
                </c:pt>
                <c:pt idx="68">
                  <c:v>2456589.3265900002</c:v>
                </c:pt>
                <c:pt idx="69">
                  <c:v>2456590.3082900001</c:v>
                </c:pt>
                <c:pt idx="70">
                  <c:v>2456591.4940999998</c:v>
                </c:pt>
                <c:pt idx="71">
                  <c:v>2456592.3200699999</c:v>
                </c:pt>
                <c:pt idx="72">
                  <c:v>2456593.5772799999</c:v>
                </c:pt>
                <c:pt idx="73">
                  <c:v>2456594.5547799999</c:v>
                </c:pt>
                <c:pt idx="74">
                  <c:v>2456595.67735</c:v>
                </c:pt>
                <c:pt idx="75">
                  <c:v>2456596.6875900002</c:v>
                </c:pt>
                <c:pt idx="76">
                  <c:v>2456597.5829400001</c:v>
                </c:pt>
                <c:pt idx="77">
                  <c:v>2456598.8465399998</c:v>
                </c:pt>
                <c:pt idx="78">
                  <c:v>2456599.9741600002</c:v>
                </c:pt>
                <c:pt idx="79">
                  <c:v>2456600.9529599999</c:v>
                </c:pt>
                <c:pt idx="80">
                  <c:v>2456602.1453200001</c:v>
                </c:pt>
                <c:pt idx="81">
                  <c:v>2456603.2417799998</c:v>
                </c:pt>
                <c:pt idx="82">
                  <c:v>2456604.5312700002</c:v>
                </c:pt>
                <c:pt idx="83">
                  <c:v>2456605.6919399998</c:v>
                </c:pt>
                <c:pt idx="84">
                  <c:v>2456606.77678</c:v>
                </c:pt>
                <c:pt idx="85">
                  <c:v>2456607.6041700002</c:v>
                </c:pt>
                <c:pt idx="86">
                  <c:v>2456609.0035000001</c:v>
                </c:pt>
                <c:pt idx="87">
                  <c:v>2456610.1278900001</c:v>
                </c:pt>
                <c:pt idx="88">
                  <c:v>2456611.4931000001</c:v>
                </c:pt>
                <c:pt idx="89">
                  <c:v>2456612.8324699998</c:v>
                </c:pt>
                <c:pt idx="90">
                  <c:v>2456614.8099099998</c:v>
                </c:pt>
                <c:pt idx="91">
                  <c:v>2456615.9586100001</c:v>
                </c:pt>
                <c:pt idx="92">
                  <c:v>2456616.7953900001</c:v>
                </c:pt>
                <c:pt idx="93">
                  <c:v>2456618.1424500002</c:v>
                </c:pt>
                <c:pt idx="94">
                  <c:v>2456619.28516</c:v>
                </c:pt>
                <c:pt idx="95">
                  <c:v>2456620.8807299999</c:v>
                </c:pt>
                <c:pt idx="96">
                  <c:v>2456621.8094600001</c:v>
                </c:pt>
                <c:pt idx="97">
                  <c:v>2456623.7338700001</c:v>
                </c:pt>
                <c:pt idx="98">
                  <c:v>2456624.5280599999</c:v>
                </c:pt>
                <c:pt idx="99">
                  <c:v>2456625.6794599998</c:v>
                </c:pt>
                <c:pt idx="100">
                  <c:v>2456626.9008399998</c:v>
                </c:pt>
                <c:pt idx="101">
                  <c:v>2456628.1973299999</c:v>
                </c:pt>
                <c:pt idx="102">
                  <c:v>2456629.2305800002</c:v>
                </c:pt>
                <c:pt idx="103">
                  <c:v>2456630.39848</c:v>
                </c:pt>
                <c:pt idx="104">
                  <c:v>2456631.59142</c:v>
                </c:pt>
                <c:pt idx="105">
                  <c:v>2456632.6702800002</c:v>
                </c:pt>
                <c:pt idx="106">
                  <c:v>2456633.9874300002</c:v>
                </c:pt>
                <c:pt idx="107">
                  <c:v>2456634.65117</c:v>
                </c:pt>
                <c:pt idx="108">
                  <c:v>2456635.9296400002</c:v>
                </c:pt>
                <c:pt idx="109">
                  <c:v>2456637.12457</c:v>
                </c:pt>
                <c:pt idx="110">
                  <c:v>2456638.22847</c:v>
                </c:pt>
                <c:pt idx="111">
                  <c:v>2456639.2746299999</c:v>
                </c:pt>
                <c:pt idx="112">
                  <c:v>2456641.7138899998</c:v>
                </c:pt>
                <c:pt idx="113">
                  <c:v>2456642.9680599999</c:v>
                </c:pt>
                <c:pt idx="114">
                  <c:v>2456644.22431</c:v>
                </c:pt>
                <c:pt idx="115">
                  <c:v>2456645.7357600001</c:v>
                </c:pt>
                <c:pt idx="116">
                  <c:v>2456647.0247399998</c:v>
                </c:pt>
                <c:pt idx="117">
                  <c:v>2456647.5707200002</c:v>
                </c:pt>
                <c:pt idx="118">
                  <c:v>2456649.56727</c:v>
                </c:pt>
                <c:pt idx="119">
                  <c:v>2456650.9619499999</c:v>
                </c:pt>
                <c:pt idx="120">
                  <c:v>2456652.2278</c:v>
                </c:pt>
                <c:pt idx="121">
                  <c:v>2456654.8094100002</c:v>
                </c:pt>
                <c:pt idx="122">
                  <c:v>2456655.5570999999</c:v>
                </c:pt>
                <c:pt idx="123">
                  <c:v>2456656.86558</c:v>
                </c:pt>
                <c:pt idx="124">
                  <c:v>2456658.1806000001</c:v>
                </c:pt>
                <c:pt idx="125">
                  <c:v>2456660.19416</c:v>
                </c:pt>
                <c:pt idx="126">
                  <c:v>2456661.24664</c:v>
                </c:pt>
                <c:pt idx="127">
                  <c:v>2456662.3739299998</c:v>
                </c:pt>
                <c:pt idx="128">
                  <c:v>2456663.89928</c:v>
                </c:pt>
                <c:pt idx="129">
                  <c:v>2456665.2875000001</c:v>
                </c:pt>
                <c:pt idx="130">
                  <c:v>2456667.8236400001</c:v>
                </c:pt>
                <c:pt idx="131">
                  <c:v>2456669.9283400001</c:v>
                </c:pt>
                <c:pt idx="132">
                  <c:v>2456670.2430599998</c:v>
                </c:pt>
                <c:pt idx="133">
                  <c:v>2456672.49028</c:v>
                </c:pt>
                <c:pt idx="134">
                  <c:v>2456682.21111</c:v>
                </c:pt>
                <c:pt idx="135">
                  <c:v>2456696.8624999998</c:v>
                </c:pt>
                <c:pt idx="136">
                  <c:v>2456699.7083299998</c:v>
                </c:pt>
                <c:pt idx="137">
                  <c:v>2456701.3322999999</c:v>
                </c:pt>
                <c:pt idx="138">
                  <c:v>2456704.7289999998</c:v>
                </c:pt>
                <c:pt idx="139">
                  <c:v>2456706.6909699999</c:v>
                </c:pt>
                <c:pt idx="140">
                  <c:v>2456710.70731</c:v>
                </c:pt>
                <c:pt idx="141">
                  <c:v>2456713.1979200002</c:v>
                </c:pt>
                <c:pt idx="142">
                  <c:v>2456718.19404</c:v>
                </c:pt>
                <c:pt idx="143">
                  <c:v>2456718.7534699999</c:v>
                </c:pt>
                <c:pt idx="144">
                  <c:v>2456723.7072700001</c:v>
                </c:pt>
                <c:pt idx="145">
                  <c:v>2456725.1889</c:v>
                </c:pt>
                <c:pt idx="146">
                  <c:v>2456726.4835399999</c:v>
                </c:pt>
                <c:pt idx="147">
                  <c:v>2456727.3562500002</c:v>
                </c:pt>
                <c:pt idx="148">
                  <c:v>2456728.5343399998</c:v>
                </c:pt>
                <c:pt idx="149">
                  <c:v>2456730.1612</c:v>
                </c:pt>
                <c:pt idx="150">
                  <c:v>2456731.3008500002</c:v>
                </c:pt>
                <c:pt idx="151">
                  <c:v>2456732.00972</c:v>
                </c:pt>
                <c:pt idx="152">
                  <c:v>2456733.7808900001</c:v>
                </c:pt>
                <c:pt idx="153">
                  <c:v>2456734.6880000001</c:v>
                </c:pt>
                <c:pt idx="154">
                  <c:v>2456736.6439999999</c:v>
                </c:pt>
                <c:pt idx="155">
                  <c:v>2456737.7367500002</c:v>
                </c:pt>
                <c:pt idx="156">
                  <c:v>2456740.1889999998</c:v>
                </c:pt>
                <c:pt idx="157">
                  <c:v>2456741.6597199999</c:v>
                </c:pt>
                <c:pt idx="158">
                  <c:v>2456743.51804</c:v>
                </c:pt>
                <c:pt idx="159">
                  <c:v>2456745.7979199998</c:v>
                </c:pt>
                <c:pt idx="160">
                  <c:v>2456746.6597199999</c:v>
                </c:pt>
                <c:pt idx="161">
                  <c:v>2456748.1446000002</c:v>
                </c:pt>
                <c:pt idx="162">
                  <c:v>2456750.6871600002</c:v>
                </c:pt>
                <c:pt idx="163">
                  <c:v>2456754.19245</c:v>
                </c:pt>
                <c:pt idx="164">
                  <c:v>2456755.6458299998</c:v>
                </c:pt>
                <c:pt idx="165">
                  <c:v>2456756.9993400001</c:v>
                </c:pt>
                <c:pt idx="166">
                  <c:v>2456759.0407500002</c:v>
                </c:pt>
                <c:pt idx="167">
                  <c:v>2456761.6309000002</c:v>
                </c:pt>
                <c:pt idx="168">
                  <c:v>2456762.6159700002</c:v>
                </c:pt>
                <c:pt idx="169">
                  <c:v>2456764.4136600001</c:v>
                </c:pt>
                <c:pt idx="170">
                  <c:v>2456765.6372699998</c:v>
                </c:pt>
                <c:pt idx="171">
                  <c:v>2456767.11785</c:v>
                </c:pt>
                <c:pt idx="172">
                  <c:v>2456768.6145799998</c:v>
                </c:pt>
                <c:pt idx="173">
                  <c:v>2456770.6145799998</c:v>
                </c:pt>
                <c:pt idx="174">
                  <c:v>2456772.0229000002</c:v>
                </c:pt>
                <c:pt idx="175">
                  <c:v>2456773.5729200002</c:v>
                </c:pt>
                <c:pt idx="176">
                  <c:v>2456774.8417000002</c:v>
                </c:pt>
                <c:pt idx="177">
                  <c:v>2456775.8541999999</c:v>
                </c:pt>
                <c:pt idx="178">
                  <c:v>2456777.7353400001</c:v>
                </c:pt>
                <c:pt idx="179">
                  <c:v>2456779.548</c:v>
                </c:pt>
                <c:pt idx="180">
                  <c:v>2456781.3417500001</c:v>
                </c:pt>
                <c:pt idx="181">
                  <c:v>2456783.2031200002</c:v>
                </c:pt>
                <c:pt idx="182">
                  <c:v>2456786.0954900002</c:v>
                </c:pt>
                <c:pt idx="183">
                  <c:v>2456787.5982599999</c:v>
                </c:pt>
                <c:pt idx="184">
                  <c:v>2456788.8528</c:v>
                </c:pt>
                <c:pt idx="185">
                  <c:v>2456791.5731299999</c:v>
                </c:pt>
                <c:pt idx="186">
                  <c:v>2456793.0215599998</c:v>
                </c:pt>
                <c:pt idx="187">
                  <c:v>2456794.5347199999</c:v>
                </c:pt>
                <c:pt idx="188">
                  <c:v>2456795.5763099999</c:v>
                </c:pt>
                <c:pt idx="189">
                  <c:v>2456796.94826</c:v>
                </c:pt>
                <c:pt idx="190">
                  <c:v>2456799.0191000002</c:v>
                </c:pt>
                <c:pt idx="191">
                  <c:v>2456799.5559999999</c:v>
                </c:pt>
                <c:pt idx="192">
                  <c:v>2456801.3261600002</c:v>
                </c:pt>
                <c:pt idx="193">
                  <c:v>2456803.6771</c:v>
                </c:pt>
                <c:pt idx="194">
                  <c:v>2456806.8590000002</c:v>
                </c:pt>
                <c:pt idx="195">
                  <c:v>2456808.5564700002</c:v>
                </c:pt>
                <c:pt idx="196">
                  <c:v>2456809.6748199998</c:v>
                </c:pt>
                <c:pt idx="197">
                  <c:v>2456811.4513900001</c:v>
                </c:pt>
                <c:pt idx="198">
                  <c:v>2456813.3055500002</c:v>
                </c:pt>
                <c:pt idx="199">
                  <c:v>2456814.40809</c:v>
                </c:pt>
                <c:pt idx="200">
                  <c:v>2456815.58342</c:v>
                </c:pt>
                <c:pt idx="201">
                  <c:v>2456816.82137</c:v>
                </c:pt>
                <c:pt idx="202">
                  <c:v>2456817.64169</c:v>
                </c:pt>
                <c:pt idx="203">
                  <c:v>2456820.16977</c:v>
                </c:pt>
                <c:pt idx="204">
                  <c:v>2456820.5652999999</c:v>
                </c:pt>
                <c:pt idx="205">
                  <c:v>2456822.0951200002</c:v>
                </c:pt>
                <c:pt idx="206">
                  <c:v>2456823.78363</c:v>
                </c:pt>
                <c:pt idx="207">
                  <c:v>2456825.9090200001</c:v>
                </c:pt>
                <c:pt idx="208">
                  <c:v>2456827.2909200001</c:v>
                </c:pt>
                <c:pt idx="209">
                  <c:v>2456828.6817399999</c:v>
                </c:pt>
                <c:pt idx="210">
                  <c:v>2456831.0223400001</c:v>
                </c:pt>
                <c:pt idx="211">
                  <c:v>2456831.9861099999</c:v>
                </c:pt>
                <c:pt idx="212">
                  <c:v>2456834.4161899998</c:v>
                </c:pt>
                <c:pt idx="213">
                  <c:v>2456835.5944500002</c:v>
                </c:pt>
                <c:pt idx="214">
                  <c:v>2456837.0273500001</c:v>
                </c:pt>
                <c:pt idx="215">
                  <c:v>2456839.0429600002</c:v>
                </c:pt>
                <c:pt idx="216">
                  <c:v>2456840.64493</c:v>
                </c:pt>
                <c:pt idx="217">
                  <c:v>2456842.1166300001</c:v>
                </c:pt>
                <c:pt idx="218">
                  <c:v>2456843.6708</c:v>
                </c:pt>
                <c:pt idx="219">
                  <c:v>2456845.1884699999</c:v>
                </c:pt>
                <c:pt idx="220">
                  <c:v>2456846.392</c:v>
                </c:pt>
                <c:pt idx="221">
                  <c:v>2456848.5419000001</c:v>
                </c:pt>
                <c:pt idx="222">
                  <c:v>2456850.3888900001</c:v>
                </c:pt>
                <c:pt idx="223">
                  <c:v>2456851.7713799998</c:v>
                </c:pt>
                <c:pt idx="224">
                  <c:v>2456851.77196</c:v>
                </c:pt>
                <c:pt idx="225">
                  <c:v>2456852.7685699998</c:v>
                </c:pt>
                <c:pt idx="226">
                  <c:v>2456852.7691500001</c:v>
                </c:pt>
                <c:pt idx="227">
                  <c:v>2456853.7658199999</c:v>
                </c:pt>
                <c:pt idx="228">
                  <c:v>2456853.76639</c:v>
                </c:pt>
                <c:pt idx="229">
                  <c:v>2456854.7631899999</c:v>
                </c:pt>
                <c:pt idx="230">
                  <c:v>2456854.7637800002</c:v>
                </c:pt>
                <c:pt idx="231">
                  <c:v>2456855.7605400002</c:v>
                </c:pt>
                <c:pt idx="232">
                  <c:v>2456855.7611199999</c:v>
                </c:pt>
                <c:pt idx="233">
                  <c:v>2456856.75746</c:v>
                </c:pt>
                <c:pt idx="234">
                  <c:v>2456856.7580400002</c:v>
                </c:pt>
                <c:pt idx="235">
                  <c:v>2456857.7547399998</c:v>
                </c:pt>
                <c:pt idx="236">
                  <c:v>2456857.7553300001</c:v>
                </c:pt>
                <c:pt idx="237">
                  <c:v>2456858.7526699998</c:v>
                </c:pt>
                <c:pt idx="238">
                  <c:v>2456858.7532500001</c:v>
                </c:pt>
                <c:pt idx="239">
                  <c:v>2456859.7499099998</c:v>
                </c:pt>
                <c:pt idx="240">
                  <c:v>2456859.75049</c:v>
                </c:pt>
                <c:pt idx="241">
                  <c:v>2456860.74712</c:v>
                </c:pt>
                <c:pt idx="242">
                  <c:v>2456860.7477000002</c:v>
                </c:pt>
                <c:pt idx="243">
                  <c:v>2456861.7442700001</c:v>
                </c:pt>
                <c:pt idx="244">
                  <c:v>2456861.7448300002</c:v>
                </c:pt>
                <c:pt idx="245">
                  <c:v>2456862.7415900002</c:v>
                </c:pt>
                <c:pt idx="246">
                  <c:v>2456862.74217</c:v>
                </c:pt>
                <c:pt idx="247">
                  <c:v>2456863.7387600001</c:v>
                </c:pt>
                <c:pt idx="248">
                  <c:v>2456863.7393299998</c:v>
                </c:pt>
                <c:pt idx="249">
                  <c:v>2456864.7359500001</c:v>
                </c:pt>
                <c:pt idx="250">
                  <c:v>2456864.7365299999</c:v>
                </c:pt>
                <c:pt idx="251">
                  <c:v>2456865.73318</c:v>
                </c:pt>
                <c:pt idx="252">
                  <c:v>2456865.7337600002</c:v>
                </c:pt>
                <c:pt idx="253">
                  <c:v>2456866.7304500001</c:v>
                </c:pt>
                <c:pt idx="254">
                  <c:v>2456866.7310199998</c:v>
                </c:pt>
                <c:pt idx="255">
                  <c:v>2456867.72762</c:v>
                </c:pt>
                <c:pt idx="256">
                  <c:v>2456867.7281999998</c:v>
                </c:pt>
                <c:pt idx="257">
                  <c:v>2456868.7155599999</c:v>
                </c:pt>
                <c:pt idx="258">
                  <c:v>2456868.7161400001</c:v>
                </c:pt>
                <c:pt idx="259">
                  <c:v>2456869.7220399999</c:v>
                </c:pt>
                <c:pt idx="260">
                  <c:v>2456869.7226200001</c:v>
                </c:pt>
                <c:pt idx="261">
                  <c:v>2456870.7192699998</c:v>
                </c:pt>
                <c:pt idx="262">
                  <c:v>2456870.7198399999</c:v>
                </c:pt>
                <c:pt idx="263">
                  <c:v>2456871.7165000001</c:v>
                </c:pt>
                <c:pt idx="264">
                  <c:v>2456871.7170799999</c:v>
                </c:pt>
                <c:pt idx="265">
                  <c:v>2456872.7136599999</c:v>
                </c:pt>
                <c:pt idx="266">
                  <c:v>2456872.7142400001</c:v>
                </c:pt>
                <c:pt idx="267">
                  <c:v>2456873.7108999998</c:v>
                </c:pt>
                <c:pt idx="268">
                  <c:v>2456873.7114800001</c:v>
                </c:pt>
                <c:pt idx="269">
                  <c:v>2456874.7080799998</c:v>
                </c:pt>
                <c:pt idx="270">
                  <c:v>2456874.70866</c:v>
                </c:pt>
                <c:pt idx="271">
                  <c:v>2456875.7054300001</c:v>
                </c:pt>
                <c:pt idx="272">
                  <c:v>2456875.7060099998</c:v>
                </c:pt>
                <c:pt idx="273">
                  <c:v>2456876.70266</c:v>
                </c:pt>
                <c:pt idx="274">
                  <c:v>2456876.7032300001</c:v>
                </c:pt>
                <c:pt idx="275">
                  <c:v>2456877.69992</c:v>
                </c:pt>
                <c:pt idx="276">
                  <c:v>2456877.7004999998</c:v>
                </c:pt>
                <c:pt idx="277">
                  <c:v>2456879.6950300001</c:v>
                </c:pt>
                <c:pt idx="278">
                  <c:v>2456879.6956099998</c:v>
                </c:pt>
                <c:pt idx="279">
                  <c:v>2456880.6922300002</c:v>
                </c:pt>
                <c:pt idx="280">
                  <c:v>2456880.6928099999</c:v>
                </c:pt>
                <c:pt idx="281">
                  <c:v>2456881.6894700001</c:v>
                </c:pt>
                <c:pt idx="282">
                  <c:v>2456881.6900499999</c:v>
                </c:pt>
                <c:pt idx="283">
                  <c:v>2456882.6867300002</c:v>
                </c:pt>
                <c:pt idx="284">
                  <c:v>2456882.68731</c:v>
                </c:pt>
                <c:pt idx="285">
                  <c:v>2456883.68389</c:v>
                </c:pt>
                <c:pt idx="286">
                  <c:v>2456883.6844700002</c:v>
                </c:pt>
                <c:pt idx="287">
                  <c:v>2456885.5908499998</c:v>
                </c:pt>
                <c:pt idx="288">
                  <c:v>2456885.59142</c:v>
                </c:pt>
              </c:numCache>
            </c:numRef>
          </c:xVal>
          <c:yVal>
            <c:numRef>
              <c:f>Nova1!$C$1:$C$289</c:f>
              <c:numCache>
                <c:formatCode>General</c:formatCode>
                <c:ptCount val="289"/>
                <c:pt idx="0">
                  <c:v>5.7554220000000003</c:v>
                </c:pt>
                <c:pt idx="1">
                  <c:v>4.8914489999999997</c:v>
                </c:pt>
                <c:pt idx="2">
                  <c:v>4.8072900000000001</c:v>
                </c:pt>
                <c:pt idx="3">
                  <c:v>4.8880299999999997</c:v>
                </c:pt>
                <c:pt idx="4">
                  <c:v>4.9485809999999999</c:v>
                </c:pt>
                <c:pt idx="5">
                  <c:v>5.1500630000000003</c:v>
                </c:pt>
                <c:pt idx="6">
                  <c:v>5.3834289999999996</c:v>
                </c:pt>
                <c:pt idx="7">
                  <c:v>5.5345709999999997</c:v>
                </c:pt>
                <c:pt idx="8">
                  <c:v>5.7497809999999996</c:v>
                </c:pt>
                <c:pt idx="9">
                  <c:v>5.9263570000000003</c:v>
                </c:pt>
                <c:pt idx="10">
                  <c:v>6.0403169999999999</c:v>
                </c:pt>
                <c:pt idx="11">
                  <c:v>6.0797780000000001</c:v>
                </c:pt>
                <c:pt idx="12">
                  <c:v>6.234</c:v>
                </c:pt>
                <c:pt idx="13">
                  <c:v>6.3336110000000003</c:v>
                </c:pt>
                <c:pt idx="14">
                  <c:v>6.4918940000000003</c:v>
                </c:pt>
                <c:pt idx="15">
                  <c:v>6.5988619999999996</c:v>
                </c:pt>
                <c:pt idx="16">
                  <c:v>6.6797079999999998</c:v>
                </c:pt>
                <c:pt idx="17">
                  <c:v>6.7632519999999996</c:v>
                </c:pt>
                <c:pt idx="18">
                  <c:v>6.9721279999999997</c:v>
                </c:pt>
                <c:pt idx="19">
                  <c:v>7.0766669999999996</c:v>
                </c:pt>
                <c:pt idx="20">
                  <c:v>7.1824110000000001</c:v>
                </c:pt>
                <c:pt idx="21">
                  <c:v>7.1858389999999996</c:v>
                </c:pt>
                <c:pt idx="22">
                  <c:v>7.2523770000000001</c:v>
                </c:pt>
                <c:pt idx="23">
                  <c:v>7.2742709999999997</c:v>
                </c:pt>
                <c:pt idx="24">
                  <c:v>7.3252689999999996</c:v>
                </c:pt>
                <c:pt idx="25">
                  <c:v>7.3682809999999996</c:v>
                </c:pt>
                <c:pt idx="26">
                  <c:v>7.3769229999999997</c:v>
                </c:pt>
                <c:pt idx="27">
                  <c:v>7.4508330000000003</c:v>
                </c:pt>
                <c:pt idx="28">
                  <c:v>7.4574999999999996</c:v>
                </c:pt>
                <c:pt idx="29">
                  <c:v>7.5612069999999996</c:v>
                </c:pt>
                <c:pt idx="30">
                  <c:v>7.5842109999999998</c:v>
                </c:pt>
                <c:pt idx="31">
                  <c:v>7.6415090000000001</c:v>
                </c:pt>
                <c:pt idx="32">
                  <c:v>7.7453700000000003</c:v>
                </c:pt>
                <c:pt idx="33">
                  <c:v>7.8214290000000002</c:v>
                </c:pt>
                <c:pt idx="34">
                  <c:v>7.9011110000000002</c:v>
                </c:pt>
                <c:pt idx="35">
                  <c:v>7.9317310000000001</c:v>
                </c:pt>
                <c:pt idx="36">
                  <c:v>7.9458330000000004</c:v>
                </c:pt>
                <c:pt idx="37">
                  <c:v>7.998837</c:v>
                </c:pt>
                <c:pt idx="38">
                  <c:v>8.0125580000000003</c:v>
                </c:pt>
                <c:pt idx="39">
                  <c:v>8.0667270000000002</c:v>
                </c:pt>
                <c:pt idx="40">
                  <c:v>8.1686440000000005</c:v>
                </c:pt>
                <c:pt idx="41">
                  <c:v>8.2256099999999996</c:v>
                </c:pt>
                <c:pt idx="42">
                  <c:v>8.2833330000000007</c:v>
                </c:pt>
                <c:pt idx="43">
                  <c:v>8.4198109999999993</c:v>
                </c:pt>
                <c:pt idx="44">
                  <c:v>8.5182350000000007</c:v>
                </c:pt>
                <c:pt idx="45">
                  <c:v>8.6072729999999993</c:v>
                </c:pt>
                <c:pt idx="46">
                  <c:v>8.7136359999999993</c:v>
                </c:pt>
                <c:pt idx="47">
                  <c:v>8.8534880000000005</c:v>
                </c:pt>
                <c:pt idx="48">
                  <c:v>8.9989129999999999</c:v>
                </c:pt>
                <c:pt idx="49">
                  <c:v>9.1494999999999997</c:v>
                </c:pt>
                <c:pt idx="50">
                  <c:v>9.3833330000000004</c:v>
                </c:pt>
                <c:pt idx="51">
                  <c:v>9.4559999999999995</c:v>
                </c:pt>
                <c:pt idx="52">
                  <c:v>9.6344829999999995</c:v>
                </c:pt>
                <c:pt idx="53">
                  <c:v>9.7710530000000002</c:v>
                </c:pt>
                <c:pt idx="54">
                  <c:v>9.8227270000000004</c:v>
                </c:pt>
                <c:pt idx="55">
                  <c:v>9.9450000000000003</c:v>
                </c:pt>
                <c:pt idx="56">
                  <c:v>10.064500000000001</c:v>
                </c:pt>
                <c:pt idx="57">
                  <c:v>10.113889</c:v>
                </c:pt>
                <c:pt idx="58">
                  <c:v>10.196429</c:v>
                </c:pt>
                <c:pt idx="59">
                  <c:v>10.321052999999999</c:v>
                </c:pt>
                <c:pt idx="60">
                  <c:v>10.479167</c:v>
                </c:pt>
                <c:pt idx="61">
                  <c:v>10.5</c:v>
                </c:pt>
                <c:pt idx="62">
                  <c:v>10.55</c:v>
                </c:pt>
                <c:pt idx="63">
                  <c:v>10.672727</c:v>
                </c:pt>
                <c:pt idx="64">
                  <c:v>10.609375</c:v>
                </c:pt>
                <c:pt idx="65">
                  <c:v>10.7</c:v>
                </c:pt>
                <c:pt idx="66">
                  <c:v>10.793333000000001</c:v>
                </c:pt>
                <c:pt idx="67">
                  <c:v>10.788235</c:v>
                </c:pt>
                <c:pt idx="68">
                  <c:v>10.788636</c:v>
                </c:pt>
                <c:pt idx="69">
                  <c:v>10.842307999999999</c:v>
                </c:pt>
                <c:pt idx="70">
                  <c:v>10.839286</c:v>
                </c:pt>
                <c:pt idx="71">
                  <c:v>10.85619</c:v>
                </c:pt>
                <c:pt idx="72">
                  <c:v>10.889286</c:v>
                </c:pt>
                <c:pt idx="73">
                  <c:v>10.852941</c:v>
                </c:pt>
                <c:pt idx="74">
                  <c:v>10.862500000000001</c:v>
                </c:pt>
                <c:pt idx="75">
                  <c:v>10.9975</c:v>
                </c:pt>
                <c:pt idx="76">
                  <c:v>10.9125</c:v>
                </c:pt>
                <c:pt idx="77">
                  <c:v>10.990909</c:v>
                </c:pt>
                <c:pt idx="78">
                  <c:v>10.838462</c:v>
                </c:pt>
                <c:pt idx="79">
                  <c:v>10.95</c:v>
                </c:pt>
                <c:pt idx="80">
                  <c:v>10.99375</c:v>
                </c:pt>
                <c:pt idx="81">
                  <c:v>10.771428999999999</c:v>
                </c:pt>
                <c:pt idx="82">
                  <c:v>11.016667</c:v>
                </c:pt>
                <c:pt idx="83">
                  <c:v>10.965384999999999</c:v>
                </c:pt>
                <c:pt idx="84">
                  <c:v>10.675000000000001</c:v>
                </c:pt>
                <c:pt idx="85">
                  <c:v>11.1</c:v>
                </c:pt>
                <c:pt idx="86">
                  <c:v>11.044444</c:v>
                </c:pt>
                <c:pt idx="87">
                  <c:v>10.983333</c:v>
                </c:pt>
                <c:pt idx="88">
                  <c:v>10.975</c:v>
                </c:pt>
                <c:pt idx="89">
                  <c:v>10.87</c:v>
                </c:pt>
                <c:pt idx="90">
                  <c:v>10.95</c:v>
                </c:pt>
                <c:pt idx="91">
                  <c:v>11.033333000000001</c:v>
                </c:pt>
                <c:pt idx="92">
                  <c:v>11.1</c:v>
                </c:pt>
                <c:pt idx="93">
                  <c:v>11.06</c:v>
                </c:pt>
                <c:pt idx="94">
                  <c:v>11.22</c:v>
                </c:pt>
                <c:pt idx="95">
                  <c:v>11.237500000000001</c:v>
                </c:pt>
                <c:pt idx="96">
                  <c:v>10.85</c:v>
                </c:pt>
                <c:pt idx="97">
                  <c:v>10.866667</c:v>
                </c:pt>
                <c:pt idx="98">
                  <c:v>11.15</c:v>
                </c:pt>
                <c:pt idx="99">
                  <c:v>11.1875</c:v>
                </c:pt>
                <c:pt idx="100">
                  <c:v>10.9</c:v>
                </c:pt>
                <c:pt idx="101">
                  <c:v>11.111110999999999</c:v>
                </c:pt>
                <c:pt idx="102">
                  <c:v>11.022221999999999</c:v>
                </c:pt>
                <c:pt idx="103">
                  <c:v>11.083333</c:v>
                </c:pt>
                <c:pt idx="104">
                  <c:v>11.107143000000001</c:v>
                </c:pt>
                <c:pt idx="105">
                  <c:v>11.06</c:v>
                </c:pt>
                <c:pt idx="106">
                  <c:v>11.025</c:v>
                </c:pt>
                <c:pt idx="107">
                  <c:v>10.933332999999999</c:v>
                </c:pt>
                <c:pt idx="108">
                  <c:v>11.1</c:v>
                </c:pt>
                <c:pt idx="109">
                  <c:v>11.011111</c:v>
                </c:pt>
                <c:pt idx="110">
                  <c:v>11.333333</c:v>
                </c:pt>
                <c:pt idx="111">
                  <c:v>11.15</c:v>
                </c:pt>
                <c:pt idx="112">
                  <c:v>11.15</c:v>
                </c:pt>
                <c:pt idx="113">
                  <c:v>10.966666999999999</c:v>
                </c:pt>
                <c:pt idx="114">
                  <c:v>11.25</c:v>
                </c:pt>
                <c:pt idx="115">
                  <c:v>11</c:v>
                </c:pt>
                <c:pt idx="116">
                  <c:v>11.12</c:v>
                </c:pt>
                <c:pt idx="117">
                  <c:v>11.1</c:v>
                </c:pt>
                <c:pt idx="118">
                  <c:v>11.3</c:v>
                </c:pt>
                <c:pt idx="119">
                  <c:v>10.95</c:v>
                </c:pt>
                <c:pt idx="120">
                  <c:v>11.1</c:v>
                </c:pt>
                <c:pt idx="121">
                  <c:v>11.08</c:v>
                </c:pt>
                <c:pt idx="122">
                  <c:v>11.2125</c:v>
                </c:pt>
                <c:pt idx="123">
                  <c:v>11.142856999999999</c:v>
                </c:pt>
                <c:pt idx="124">
                  <c:v>11.1</c:v>
                </c:pt>
                <c:pt idx="125">
                  <c:v>11.25</c:v>
                </c:pt>
                <c:pt idx="126">
                  <c:v>10.9</c:v>
                </c:pt>
                <c:pt idx="127">
                  <c:v>11.1</c:v>
                </c:pt>
                <c:pt idx="128">
                  <c:v>11.2</c:v>
                </c:pt>
                <c:pt idx="129">
                  <c:v>11.125</c:v>
                </c:pt>
                <c:pt idx="130">
                  <c:v>11.16</c:v>
                </c:pt>
                <c:pt idx="131">
                  <c:v>11.066667000000001</c:v>
                </c:pt>
                <c:pt idx="132">
                  <c:v>11</c:v>
                </c:pt>
                <c:pt idx="133">
                  <c:v>11.1</c:v>
                </c:pt>
                <c:pt idx="134">
                  <c:v>11.2</c:v>
                </c:pt>
                <c:pt idx="135">
                  <c:v>11.1</c:v>
                </c:pt>
                <c:pt idx="136">
                  <c:v>11.3</c:v>
                </c:pt>
                <c:pt idx="137">
                  <c:v>11.2</c:v>
                </c:pt>
                <c:pt idx="138">
                  <c:v>11.5</c:v>
                </c:pt>
                <c:pt idx="139">
                  <c:v>11.3</c:v>
                </c:pt>
                <c:pt idx="140">
                  <c:v>11.45</c:v>
                </c:pt>
                <c:pt idx="141">
                  <c:v>11.4</c:v>
                </c:pt>
                <c:pt idx="142">
                  <c:v>11.5</c:v>
                </c:pt>
                <c:pt idx="143">
                  <c:v>11.2</c:v>
                </c:pt>
                <c:pt idx="144">
                  <c:v>11.6</c:v>
                </c:pt>
                <c:pt idx="145">
                  <c:v>11.55</c:v>
                </c:pt>
                <c:pt idx="146">
                  <c:v>11.6</c:v>
                </c:pt>
                <c:pt idx="147">
                  <c:v>11.5</c:v>
                </c:pt>
                <c:pt idx="148">
                  <c:v>11.46</c:v>
                </c:pt>
                <c:pt idx="149">
                  <c:v>11.42</c:v>
                </c:pt>
                <c:pt idx="150">
                  <c:v>11.566667000000001</c:v>
                </c:pt>
                <c:pt idx="151">
                  <c:v>11.3</c:v>
                </c:pt>
                <c:pt idx="152">
                  <c:v>11.35</c:v>
                </c:pt>
                <c:pt idx="153">
                  <c:v>11.7</c:v>
                </c:pt>
                <c:pt idx="154">
                  <c:v>11.5</c:v>
                </c:pt>
                <c:pt idx="155">
                  <c:v>11.466666999999999</c:v>
                </c:pt>
                <c:pt idx="156">
                  <c:v>11.55</c:v>
                </c:pt>
                <c:pt idx="157">
                  <c:v>11.6</c:v>
                </c:pt>
                <c:pt idx="158">
                  <c:v>11.5</c:v>
                </c:pt>
                <c:pt idx="159">
                  <c:v>11.4</c:v>
                </c:pt>
                <c:pt idx="160">
                  <c:v>11.5</c:v>
                </c:pt>
                <c:pt idx="161">
                  <c:v>11.433332999999999</c:v>
                </c:pt>
                <c:pt idx="162">
                  <c:v>11.466666999999999</c:v>
                </c:pt>
                <c:pt idx="163">
                  <c:v>11.625</c:v>
                </c:pt>
                <c:pt idx="164">
                  <c:v>11.6</c:v>
                </c:pt>
                <c:pt idx="165">
                  <c:v>11.55</c:v>
                </c:pt>
                <c:pt idx="166">
                  <c:v>11.616667</c:v>
                </c:pt>
                <c:pt idx="167">
                  <c:v>11.65</c:v>
                </c:pt>
                <c:pt idx="168">
                  <c:v>11.8</c:v>
                </c:pt>
                <c:pt idx="169">
                  <c:v>11.6</c:v>
                </c:pt>
                <c:pt idx="170">
                  <c:v>11.75</c:v>
                </c:pt>
                <c:pt idx="171">
                  <c:v>11.8</c:v>
                </c:pt>
                <c:pt idx="172">
                  <c:v>11.7</c:v>
                </c:pt>
                <c:pt idx="173">
                  <c:v>11.8</c:v>
                </c:pt>
                <c:pt idx="174">
                  <c:v>11.6</c:v>
                </c:pt>
                <c:pt idx="175">
                  <c:v>11.7</c:v>
                </c:pt>
                <c:pt idx="176">
                  <c:v>11.35</c:v>
                </c:pt>
                <c:pt idx="177">
                  <c:v>11.8</c:v>
                </c:pt>
                <c:pt idx="178">
                  <c:v>11.8</c:v>
                </c:pt>
                <c:pt idx="179">
                  <c:v>11.7</c:v>
                </c:pt>
                <c:pt idx="180">
                  <c:v>11.75</c:v>
                </c:pt>
                <c:pt idx="181">
                  <c:v>11.75</c:v>
                </c:pt>
                <c:pt idx="182">
                  <c:v>11.7</c:v>
                </c:pt>
                <c:pt idx="183">
                  <c:v>11.85</c:v>
                </c:pt>
                <c:pt idx="184">
                  <c:v>11.75</c:v>
                </c:pt>
                <c:pt idx="185">
                  <c:v>11.9</c:v>
                </c:pt>
                <c:pt idx="186">
                  <c:v>11.833333</c:v>
                </c:pt>
                <c:pt idx="187">
                  <c:v>11.9</c:v>
                </c:pt>
                <c:pt idx="188">
                  <c:v>11.95</c:v>
                </c:pt>
                <c:pt idx="189">
                  <c:v>11.816667000000001</c:v>
                </c:pt>
                <c:pt idx="190">
                  <c:v>12</c:v>
                </c:pt>
                <c:pt idx="191">
                  <c:v>11.9</c:v>
                </c:pt>
                <c:pt idx="192">
                  <c:v>11.883333</c:v>
                </c:pt>
                <c:pt idx="193">
                  <c:v>11.9</c:v>
                </c:pt>
                <c:pt idx="194">
                  <c:v>11.9</c:v>
                </c:pt>
                <c:pt idx="195">
                  <c:v>11.95</c:v>
                </c:pt>
                <c:pt idx="196">
                  <c:v>12.025</c:v>
                </c:pt>
                <c:pt idx="197">
                  <c:v>12</c:v>
                </c:pt>
                <c:pt idx="198">
                  <c:v>11.925000000000001</c:v>
                </c:pt>
                <c:pt idx="199">
                  <c:v>11.9</c:v>
                </c:pt>
                <c:pt idx="200">
                  <c:v>11.966666999999999</c:v>
                </c:pt>
                <c:pt idx="201">
                  <c:v>11.9</c:v>
                </c:pt>
                <c:pt idx="202">
                  <c:v>11.95</c:v>
                </c:pt>
                <c:pt idx="203">
                  <c:v>11.933332999999999</c:v>
                </c:pt>
                <c:pt idx="204">
                  <c:v>11.9</c:v>
                </c:pt>
                <c:pt idx="205">
                  <c:v>11.8</c:v>
                </c:pt>
                <c:pt idx="206">
                  <c:v>11.85</c:v>
                </c:pt>
                <c:pt idx="207">
                  <c:v>12.083333</c:v>
                </c:pt>
                <c:pt idx="208">
                  <c:v>11.95</c:v>
                </c:pt>
                <c:pt idx="209">
                  <c:v>12.05</c:v>
                </c:pt>
                <c:pt idx="210">
                  <c:v>12.025</c:v>
                </c:pt>
                <c:pt idx="211">
                  <c:v>12.083333</c:v>
                </c:pt>
                <c:pt idx="212">
                  <c:v>11.98</c:v>
                </c:pt>
                <c:pt idx="213">
                  <c:v>12.2</c:v>
                </c:pt>
                <c:pt idx="214">
                  <c:v>11.95</c:v>
                </c:pt>
                <c:pt idx="215">
                  <c:v>12.112500000000001</c:v>
                </c:pt>
                <c:pt idx="216">
                  <c:v>12.225</c:v>
                </c:pt>
                <c:pt idx="217">
                  <c:v>12.1</c:v>
                </c:pt>
                <c:pt idx="218">
                  <c:v>11.9</c:v>
                </c:pt>
                <c:pt idx="219">
                  <c:v>12.166667</c:v>
                </c:pt>
                <c:pt idx="220">
                  <c:v>12.3</c:v>
                </c:pt>
                <c:pt idx="221">
                  <c:v>12.2</c:v>
                </c:pt>
                <c:pt idx="222">
                  <c:v>12.2</c:v>
                </c:pt>
                <c:pt idx="223">
                  <c:v>12.379</c:v>
                </c:pt>
                <c:pt idx="224">
                  <c:v>12.363</c:v>
                </c:pt>
                <c:pt idx="225">
                  <c:v>12.372999999999999</c:v>
                </c:pt>
                <c:pt idx="226">
                  <c:v>12.361000000000001</c:v>
                </c:pt>
                <c:pt idx="227">
                  <c:v>12.343999999999999</c:v>
                </c:pt>
                <c:pt idx="228">
                  <c:v>12.349</c:v>
                </c:pt>
                <c:pt idx="229">
                  <c:v>12.367000000000001</c:v>
                </c:pt>
                <c:pt idx="230">
                  <c:v>12.368</c:v>
                </c:pt>
                <c:pt idx="231">
                  <c:v>12.375999999999999</c:v>
                </c:pt>
                <c:pt idx="232">
                  <c:v>12.372</c:v>
                </c:pt>
                <c:pt idx="233">
                  <c:v>12.404999999999999</c:v>
                </c:pt>
                <c:pt idx="234">
                  <c:v>12.393000000000001</c:v>
                </c:pt>
                <c:pt idx="235">
                  <c:v>12.41</c:v>
                </c:pt>
                <c:pt idx="236">
                  <c:v>12.416</c:v>
                </c:pt>
                <c:pt idx="237">
                  <c:v>12.413</c:v>
                </c:pt>
                <c:pt idx="238">
                  <c:v>12.414</c:v>
                </c:pt>
                <c:pt idx="239">
                  <c:v>12.398</c:v>
                </c:pt>
                <c:pt idx="240">
                  <c:v>12.394</c:v>
                </c:pt>
                <c:pt idx="241">
                  <c:v>12.406000000000001</c:v>
                </c:pt>
                <c:pt idx="242">
                  <c:v>12.407999999999999</c:v>
                </c:pt>
                <c:pt idx="243">
                  <c:v>12.372999999999999</c:v>
                </c:pt>
                <c:pt idx="244">
                  <c:v>12.4</c:v>
                </c:pt>
                <c:pt idx="245">
                  <c:v>12.403</c:v>
                </c:pt>
                <c:pt idx="246">
                  <c:v>12.41</c:v>
                </c:pt>
                <c:pt idx="247">
                  <c:v>12.411</c:v>
                </c:pt>
                <c:pt idx="248">
                  <c:v>12.422000000000001</c:v>
                </c:pt>
                <c:pt idx="249">
                  <c:v>12.432</c:v>
                </c:pt>
                <c:pt idx="250">
                  <c:v>12.425000000000001</c:v>
                </c:pt>
                <c:pt idx="251">
                  <c:v>12.425000000000001</c:v>
                </c:pt>
                <c:pt idx="252">
                  <c:v>12.42</c:v>
                </c:pt>
                <c:pt idx="253">
                  <c:v>12.417999999999999</c:v>
                </c:pt>
                <c:pt idx="254">
                  <c:v>12.413</c:v>
                </c:pt>
                <c:pt idx="255">
                  <c:v>12.432</c:v>
                </c:pt>
                <c:pt idx="256">
                  <c:v>12.422000000000001</c:v>
                </c:pt>
                <c:pt idx="257">
                  <c:v>12.436999999999999</c:v>
                </c:pt>
                <c:pt idx="258">
                  <c:v>12.433</c:v>
                </c:pt>
                <c:pt idx="259">
                  <c:v>12.433</c:v>
                </c:pt>
                <c:pt idx="260">
                  <c:v>12.430999999999999</c:v>
                </c:pt>
                <c:pt idx="261">
                  <c:v>12.439</c:v>
                </c:pt>
                <c:pt idx="262">
                  <c:v>12.433</c:v>
                </c:pt>
                <c:pt idx="263">
                  <c:v>12.446</c:v>
                </c:pt>
                <c:pt idx="264">
                  <c:v>12.446999999999999</c:v>
                </c:pt>
                <c:pt idx="265">
                  <c:v>12.462</c:v>
                </c:pt>
                <c:pt idx="266">
                  <c:v>12.457000000000001</c:v>
                </c:pt>
                <c:pt idx="267">
                  <c:v>12.461</c:v>
                </c:pt>
                <c:pt idx="268">
                  <c:v>12.449</c:v>
                </c:pt>
                <c:pt idx="269">
                  <c:v>12.46</c:v>
                </c:pt>
                <c:pt idx="270">
                  <c:v>12.462999999999999</c:v>
                </c:pt>
                <c:pt idx="271">
                  <c:v>12.451000000000001</c:v>
                </c:pt>
                <c:pt idx="272">
                  <c:v>12.459</c:v>
                </c:pt>
                <c:pt idx="273">
                  <c:v>12.45</c:v>
                </c:pt>
                <c:pt idx="274">
                  <c:v>12.464</c:v>
                </c:pt>
                <c:pt idx="275">
                  <c:v>12.468999999999999</c:v>
                </c:pt>
                <c:pt idx="276">
                  <c:v>12.455</c:v>
                </c:pt>
                <c:pt idx="277">
                  <c:v>12.481</c:v>
                </c:pt>
                <c:pt idx="278">
                  <c:v>12.471</c:v>
                </c:pt>
                <c:pt idx="279">
                  <c:v>12.448</c:v>
                </c:pt>
                <c:pt idx="280">
                  <c:v>12.487</c:v>
                </c:pt>
                <c:pt idx="281">
                  <c:v>12.468999999999999</c:v>
                </c:pt>
                <c:pt idx="282">
                  <c:v>12.481</c:v>
                </c:pt>
                <c:pt idx="283">
                  <c:v>12.48</c:v>
                </c:pt>
                <c:pt idx="284">
                  <c:v>12.492000000000001</c:v>
                </c:pt>
                <c:pt idx="285">
                  <c:v>12.478</c:v>
                </c:pt>
                <c:pt idx="286">
                  <c:v>12.484</c:v>
                </c:pt>
                <c:pt idx="287">
                  <c:v>12.48</c:v>
                </c:pt>
                <c:pt idx="288">
                  <c:v>12.462999999999999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65D-4055-A182-0AFADFC52B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1471968"/>
        <c:axId val="431466872"/>
      </c:scatterChart>
      <c:valAx>
        <c:axId val="431471968"/>
        <c:scaling>
          <c:orientation val="minMax"/>
          <c:max val="2456899.9999999995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>
                    <a:solidFill>
                      <a:schemeClr val="bg1"/>
                    </a:solidFill>
                  </a:rPr>
                  <a:t>Jour julien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1466872"/>
        <c:crosses val="max"/>
        <c:crossBetween val="midCat"/>
      </c:valAx>
      <c:valAx>
        <c:axId val="431466872"/>
        <c:scaling>
          <c:orientation val="maxMin"/>
          <c:min val="4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Magnitude 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1471968"/>
        <c:crosses val="autoZero"/>
        <c:crossBetween val="midCat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en-US"/>
              <a:t>Flux He I 5876</a:t>
            </a:r>
          </a:p>
        </c:rich>
      </c:tx>
      <c:layout>
        <c:manualLayout>
          <c:xMode val="edge"/>
          <c:yMode val="edge"/>
          <c:x val="0.1742346666666667"/>
          <c:y val="8.35555555555555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865529308836395"/>
          <c:y val="6.1609069699620891E-2"/>
          <c:w val="0.78911548556430444"/>
          <c:h val="0.82241105278506854"/>
        </c:manualLayout>
      </c:layout>
      <c:scatterChart>
        <c:scatterStyle val="lineMarker"/>
        <c:varyColors val="0"/>
        <c:ser>
          <c:idx val="0"/>
          <c:order val="0"/>
          <c:tx>
            <c:v>[NII] 5755</c:v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errBars>
            <c:errDir val="y"/>
            <c:errBarType val="both"/>
            <c:errValType val="stdErr"/>
            <c:noEndCap val="0"/>
          </c:errBars>
          <c:xVal>
            <c:numRef>
              <c:f>RapportG2!$B$4:$B$100</c:f>
              <c:numCache>
                <c:formatCode>0.000</c:formatCode>
                <c:ptCount val="97"/>
                <c:pt idx="0">
                  <c:v>6913.3209999999963</c:v>
                </c:pt>
                <c:pt idx="1">
                  <c:v>6914.316000000108</c:v>
                </c:pt>
                <c:pt idx="2">
                  <c:v>6917.5299999997951</c:v>
                </c:pt>
                <c:pt idx="3">
                  <c:v>6921.3900000001304</c:v>
                </c:pt>
                <c:pt idx="4">
                  <c:v>6922.3190000001341</c:v>
                </c:pt>
                <c:pt idx="5">
                  <c:v>6923.4550000000745</c:v>
                </c:pt>
                <c:pt idx="6">
                  <c:v>6926.2969999997877</c:v>
                </c:pt>
                <c:pt idx="7">
                  <c:v>6933.3879999998026</c:v>
                </c:pt>
                <c:pt idx="8" formatCode="General">
                  <c:v>6946.2999999998137</c:v>
                </c:pt>
                <c:pt idx="9" formatCode="General">
                  <c:v>6958.2620000001043</c:v>
                </c:pt>
              </c:numCache>
            </c:numRef>
          </c:xVal>
          <c:yVal>
            <c:numRef>
              <c:f>RapportG2!$O$4:$O$100</c:f>
              <c:numCache>
                <c:formatCode>0.00E+00</c:formatCode>
                <c:ptCount val="97"/>
                <c:pt idx="0">
                  <c:v>1.1803320517836775E-12</c:v>
                </c:pt>
                <c:pt idx="1">
                  <c:v>1.453182225951091E-12</c:v>
                </c:pt>
                <c:pt idx="2">
                  <c:v>1.8396781341546318E-12</c:v>
                </c:pt>
                <c:pt idx="3">
                  <c:v>2.0380699725260337E-12</c:v>
                </c:pt>
                <c:pt idx="4">
                  <c:v>2.2783338851460729E-12</c:v>
                </c:pt>
                <c:pt idx="5">
                  <c:v>2.4131383147279918E-12</c:v>
                </c:pt>
                <c:pt idx="6">
                  <c:v>2.1753578468051232E-12</c:v>
                </c:pt>
                <c:pt idx="7">
                  <c:v>2.5832850458033258E-12</c:v>
                </c:pt>
                <c:pt idx="8">
                  <c:v>2.1191766739439319E-12</c:v>
                </c:pt>
                <c:pt idx="9">
                  <c:v>9.5066947336016364E-13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C9C-4794-A7BE-311B701B91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957376"/>
        <c:axId val="365957768"/>
      </c:scatterChart>
      <c:valAx>
        <c:axId val="365957376"/>
        <c:scaling>
          <c:orientation val="minMax"/>
          <c:max val="6940"/>
        </c:scaling>
        <c:delete val="0"/>
        <c:axPos val="b"/>
        <c:numFmt formatCode="0.0" sourceLinked="0"/>
        <c:majorTickMark val="out"/>
        <c:minorTickMark val="in"/>
        <c:tickLblPos val="nextTo"/>
        <c:spPr>
          <a:ln>
            <a:solidFill>
              <a:schemeClr val="tx1"/>
            </a:solidFill>
          </a:ln>
        </c:spPr>
        <c:crossAx val="365957768"/>
        <c:crosses val="autoZero"/>
        <c:crossBetween val="midCat"/>
        <c:majorUnit val="10"/>
        <c:minorUnit val="1"/>
      </c:valAx>
      <c:valAx>
        <c:axId val="365957768"/>
        <c:scaling>
          <c:orientation val="minMax"/>
        </c:scaling>
        <c:delete val="0"/>
        <c:axPos val="l"/>
        <c:numFmt formatCode="0.00E+00" sourceLinked="1"/>
        <c:majorTickMark val="out"/>
        <c:minorTickMark val="in"/>
        <c:tickLblPos val="nextTo"/>
        <c:spPr>
          <a:ln>
            <a:solidFill>
              <a:schemeClr val="tx1"/>
            </a:solidFill>
          </a:ln>
        </c:spPr>
        <c:crossAx val="365957376"/>
        <c:crosses val="autoZero"/>
        <c:crossBetween val="midCat"/>
        <c:minorUnit val="1.0000000000000006E-12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en-US"/>
              <a:t>Flux He I 6678 </a:t>
            </a:r>
          </a:p>
        </c:rich>
      </c:tx>
      <c:layout>
        <c:manualLayout>
          <c:xMode val="edge"/>
          <c:yMode val="edge"/>
          <c:x val="0.1742346666666667"/>
          <c:y val="8.35555555555555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865529308836395"/>
          <c:y val="6.1609069699620891E-2"/>
          <c:w val="0.78911548556430444"/>
          <c:h val="0.82241105278506854"/>
        </c:manualLayout>
      </c:layout>
      <c:scatterChart>
        <c:scatterStyle val="lineMarker"/>
        <c:varyColors val="0"/>
        <c:ser>
          <c:idx val="0"/>
          <c:order val="0"/>
          <c:tx>
            <c:v>[NII] 5755</c:v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errBars>
            <c:errDir val="y"/>
            <c:errBarType val="both"/>
            <c:errValType val="stdErr"/>
            <c:noEndCap val="0"/>
          </c:errBars>
          <c:xVal>
            <c:numRef>
              <c:f>RapportG2!$B$4:$B$100</c:f>
              <c:numCache>
                <c:formatCode>0.000</c:formatCode>
                <c:ptCount val="97"/>
                <c:pt idx="0">
                  <c:v>6913.3209999999963</c:v>
                </c:pt>
                <c:pt idx="1">
                  <c:v>6914.316000000108</c:v>
                </c:pt>
                <c:pt idx="2">
                  <c:v>6917.5299999997951</c:v>
                </c:pt>
                <c:pt idx="3">
                  <c:v>6921.3900000001304</c:v>
                </c:pt>
                <c:pt idx="4">
                  <c:v>6922.3190000001341</c:v>
                </c:pt>
                <c:pt idx="5">
                  <c:v>6923.4550000000745</c:v>
                </c:pt>
                <c:pt idx="6">
                  <c:v>6926.2969999997877</c:v>
                </c:pt>
                <c:pt idx="7">
                  <c:v>6933.3879999998026</c:v>
                </c:pt>
                <c:pt idx="8" formatCode="General">
                  <c:v>6946.2999999998137</c:v>
                </c:pt>
                <c:pt idx="9" formatCode="General">
                  <c:v>6958.2620000001043</c:v>
                </c:pt>
              </c:numCache>
            </c:numRef>
          </c:xVal>
          <c:yVal>
            <c:numRef>
              <c:f>RapportG2!$S$4:$S$100</c:f>
              <c:numCache>
                <c:formatCode>0.00E+00</c:formatCode>
                <c:ptCount val="97"/>
                <c:pt idx="0">
                  <c:v>2.6378435342789422E-13</c:v>
                </c:pt>
                <c:pt idx="1">
                  <c:v>4.7082134435464366E-13</c:v>
                </c:pt>
                <c:pt idx="2">
                  <c:v>6.2445770781037811E-13</c:v>
                </c:pt>
                <c:pt idx="3">
                  <c:v>6.370151080770427E-13</c:v>
                </c:pt>
                <c:pt idx="4">
                  <c:v>8.1148186992707393E-13</c:v>
                </c:pt>
                <c:pt idx="5">
                  <c:v>7.7072532564681971E-13</c:v>
                </c:pt>
                <c:pt idx="6">
                  <c:v>7.1712558162338407E-13</c:v>
                </c:pt>
                <c:pt idx="7">
                  <c:v>9.2917798394165493E-13</c:v>
                </c:pt>
                <c:pt idx="8">
                  <c:v>7.703285786893677E-13</c:v>
                </c:pt>
                <c:pt idx="9">
                  <c:v>2.9898173229134203E-13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D4-457A-A94E-920C0A096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8100784"/>
        <c:axId val="298101176"/>
      </c:scatterChart>
      <c:valAx>
        <c:axId val="298100784"/>
        <c:scaling>
          <c:orientation val="minMax"/>
          <c:max val="6940"/>
        </c:scaling>
        <c:delete val="0"/>
        <c:axPos val="b"/>
        <c:numFmt formatCode="0.0" sourceLinked="0"/>
        <c:majorTickMark val="out"/>
        <c:minorTickMark val="in"/>
        <c:tickLblPos val="nextTo"/>
        <c:spPr>
          <a:ln>
            <a:solidFill>
              <a:schemeClr val="tx1"/>
            </a:solidFill>
          </a:ln>
        </c:spPr>
        <c:crossAx val="298101176"/>
        <c:crosses val="autoZero"/>
        <c:crossBetween val="midCat"/>
        <c:majorUnit val="10"/>
        <c:minorUnit val="1"/>
      </c:valAx>
      <c:valAx>
        <c:axId val="298101176"/>
        <c:scaling>
          <c:orientation val="minMax"/>
        </c:scaling>
        <c:delete val="0"/>
        <c:axPos val="l"/>
        <c:numFmt formatCode="0.00E+00" sourceLinked="1"/>
        <c:majorTickMark val="out"/>
        <c:minorTickMark val="in"/>
        <c:tickLblPos val="nextTo"/>
        <c:spPr>
          <a:ln>
            <a:solidFill>
              <a:schemeClr val="tx1"/>
            </a:solidFill>
          </a:ln>
        </c:spPr>
        <c:crossAx val="298100784"/>
        <c:crosses val="autoZero"/>
        <c:crossBetween val="midCat"/>
        <c:majorUnit val="5.0000000000000029E-13"/>
        <c:minorUnit val="1.0000000000000007E-13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rgbClr val="00FF00"/>
              </a:solidFill>
              <a:ln w="9525">
                <a:noFill/>
              </a:ln>
              <a:effectLst/>
            </c:spPr>
          </c:marker>
          <c:xVal>
            <c:numRef>
              <c:f>Feuil1!$A$1:$A$6217</c:f>
              <c:numCache>
                <c:formatCode>General</c:formatCode>
                <c:ptCount val="6217"/>
                <c:pt idx="0">
                  <c:v>2456225.55529</c:v>
                </c:pt>
                <c:pt idx="1">
                  <c:v>2456225.5751800002</c:v>
                </c:pt>
                <c:pt idx="2">
                  <c:v>2456225.6041000001</c:v>
                </c:pt>
                <c:pt idx="3">
                  <c:v>2456225.6577300001</c:v>
                </c:pt>
                <c:pt idx="4">
                  <c:v>2456225.6905399999</c:v>
                </c:pt>
                <c:pt idx="5">
                  <c:v>2456225.7233500001</c:v>
                </c:pt>
                <c:pt idx="6">
                  <c:v>2456225.7535799998</c:v>
                </c:pt>
                <c:pt idx="7">
                  <c:v>2456225.7838099999</c:v>
                </c:pt>
                <c:pt idx="8">
                  <c:v>2456226.58959</c:v>
                </c:pt>
                <c:pt idx="9">
                  <c:v>2456226.59057</c:v>
                </c:pt>
                <c:pt idx="10">
                  <c:v>2456226.6053200001</c:v>
                </c:pt>
                <c:pt idx="11">
                  <c:v>2456226.6190200001</c:v>
                </c:pt>
                <c:pt idx="12">
                  <c:v>2456226.6474700002</c:v>
                </c:pt>
                <c:pt idx="13">
                  <c:v>2456226.6759199998</c:v>
                </c:pt>
                <c:pt idx="14">
                  <c:v>2456226.7081399998</c:v>
                </c:pt>
                <c:pt idx="15">
                  <c:v>2456226.7338800002</c:v>
                </c:pt>
                <c:pt idx="16">
                  <c:v>2456226.76351</c:v>
                </c:pt>
                <c:pt idx="17">
                  <c:v>2456226.7931400002</c:v>
                </c:pt>
                <c:pt idx="18">
                  <c:v>2456227.5803999999</c:v>
                </c:pt>
                <c:pt idx="19">
                  <c:v>2456227.6093100002</c:v>
                </c:pt>
                <c:pt idx="20">
                  <c:v>2456227.6382200001</c:v>
                </c:pt>
                <c:pt idx="21">
                  <c:v>2456227.66714</c:v>
                </c:pt>
                <c:pt idx="22">
                  <c:v>2456227.6999400002</c:v>
                </c:pt>
                <c:pt idx="23">
                  <c:v>2456227.72615</c:v>
                </c:pt>
                <c:pt idx="24">
                  <c:v>2456227.75636</c:v>
                </c:pt>
                <c:pt idx="25">
                  <c:v>2456228.5769400001</c:v>
                </c:pt>
                <c:pt idx="26">
                  <c:v>2456228.6058499999</c:v>
                </c:pt>
                <c:pt idx="27">
                  <c:v>2456228.6347599998</c:v>
                </c:pt>
                <c:pt idx="28">
                  <c:v>2456228.6617700001</c:v>
                </c:pt>
                <c:pt idx="29">
                  <c:v>2456228.6636800002</c:v>
                </c:pt>
                <c:pt idx="30">
                  <c:v>2456228.6964799999</c:v>
                </c:pt>
                <c:pt idx="31">
                  <c:v>2456228.7226800001</c:v>
                </c:pt>
                <c:pt idx="32">
                  <c:v>2456228.7529000002</c:v>
                </c:pt>
                <c:pt idx="33">
                  <c:v>2456228.7831199998</c:v>
                </c:pt>
                <c:pt idx="34">
                  <c:v>2456229.4474200001</c:v>
                </c:pt>
                <c:pt idx="35">
                  <c:v>2456229.5623400002</c:v>
                </c:pt>
                <c:pt idx="36">
                  <c:v>2456229.5912700002</c:v>
                </c:pt>
                <c:pt idx="37">
                  <c:v>2456229.6201800001</c:v>
                </c:pt>
                <c:pt idx="38">
                  <c:v>2456229.6327</c:v>
                </c:pt>
                <c:pt idx="39">
                  <c:v>2456229.6477700002</c:v>
                </c:pt>
                <c:pt idx="40">
                  <c:v>2456229.64909</c:v>
                </c:pt>
                <c:pt idx="41">
                  <c:v>2456229.6818900001</c:v>
                </c:pt>
                <c:pt idx="42">
                  <c:v>2456229.7146899998</c:v>
                </c:pt>
                <c:pt idx="43">
                  <c:v>2456229.7449099999</c:v>
                </c:pt>
                <c:pt idx="44">
                  <c:v>2456229.77513</c:v>
                </c:pt>
                <c:pt idx="45">
                  <c:v>2456230.5734700002</c:v>
                </c:pt>
                <c:pt idx="46">
                  <c:v>2456230.57553</c:v>
                </c:pt>
                <c:pt idx="47">
                  <c:v>2456230.6023800001</c:v>
                </c:pt>
                <c:pt idx="48">
                  <c:v>2456230.6190300002</c:v>
                </c:pt>
                <c:pt idx="49">
                  <c:v>2456230.6299200002</c:v>
                </c:pt>
                <c:pt idx="50">
                  <c:v>2456230.6312899999</c:v>
                </c:pt>
                <c:pt idx="51">
                  <c:v>2456230.6601999998</c:v>
                </c:pt>
                <c:pt idx="52">
                  <c:v>2456230.693</c:v>
                </c:pt>
                <c:pt idx="53">
                  <c:v>2456230.7192099998</c:v>
                </c:pt>
                <c:pt idx="54">
                  <c:v>2456230.7494299999</c:v>
                </c:pt>
                <c:pt idx="55">
                  <c:v>2456230.7796499999</c:v>
                </c:pt>
                <c:pt idx="56">
                  <c:v>2456231.3029999998</c:v>
                </c:pt>
                <c:pt idx="57">
                  <c:v>2456231.5732100001</c:v>
                </c:pt>
                <c:pt idx="58">
                  <c:v>2456231.6016600002</c:v>
                </c:pt>
                <c:pt idx="59">
                  <c:v>2456231.6301099998</c:v>
                </c:pt>
                <c:pt idx="60">
                  <c:v>2456231.64267</c:v>
                </c:pt>
                <c:pt idx="61">
                  <c:v>2456231.6585599999</c:v>
                </c:pt>
                <c:pt idx="62">
                  <c:v>2456231.6597000002</c:v>
                </c:pt>
                <c:pt idx="63">
                  <c:v>2456231.6907799998</c:v>
                </c:pt>
                <c:pt idx="64">
                  <c:v>2456231.7165199998</c:v>
                </c:pt>
                <c:pt idx="65">
                  <c:v>2456231.74615</c:v>
                </c:pt>
                <c:pt idx="66">
                  <c:v>2456231.7757799998</c:v>
                </c:pt>
                <c:pt idx="67">
                  <c:v>2456232.4448600002</c:v>
                </c:pt>
                <c:pt idx="68">
                  <c:v>2456232.5522599998</c:v>
                </c:pt>
                <c:pt idx="69">
                  <c:v>2456232.5734700002</c:v>
                </c:pt>
                <c:pt idx="70">
                  <c:v>2456232.6023900001</c:v>
                </c:pt>
                <c:pt idx="71">
                  <c:v>2456232.61405</c:v>
                </c:pt>
                <c:pt idx="72">
                  <c:v>2456232.6313100001</c:v>
                </c:pt>
                <c:pt idx="73">
                  <c:v>2456232.66023</c:v>
                </c:pt>
                <c:pt idx="74">
                  <c:v>2456232.6873400002</c:v>
                </c:pt>
                <c:pt idx="75">
                  <c:v>2456232.6930300002</c:v>
                </c:pt>
                <c:pt idx="76">
                  <c:v>2456232.71924</c:v>
                </c:pt>
                <c:pt idx="77">
                  <c:v>2456232.7494600001</c:v>
                </c:pt>
                <c:pt idx="78">
                  <c:v>2456232.7796700001</c:v>
                </c:pt>
                <c:pt idx="79">
                  <c:v>2456233.5699900002</c:v>
                </c:pt>
                <c:pt idx="80">
                  <c:v>2456233.5989100002</c:v>
                </c:pt>
                <c:pt idx="81">
                  <c:v>2456233.608</c:v>
                </c:pt>
                <c:pt idx="82">
                  <c:v>2456233.6278300001</c:v>
                </c:pt>
                <c:pt idx="83">
                  <c:v>2456233.6320500001</c:v>
                </c:pt>
                <c:pt idx="84">
                  <c:v>2456233.6567500001</c:v>
                </c:pt>
                <c:pt idx="85">
                  <c:v>2456233.6895599999</c:v>
                </c:pt>
                <c:pt idx="86">
                  <c:v>2456233.7130900002</c:v>
                </c:pt>
                <c:pt idx="87">
                  <c:v>2456233.7157700001</c:v>
                </c:pt>
                <c:pt idx="88">
                  <c:v>2456233.7459900002</c:v>
                </c:pt>
                <c:pt idx="89">
                  <c:v>2456233.7762000002</c:v>
                </c:pt>
                <c:pt idx="90">
                  <c:v>2456234.4011300001</c:v>
                </c:pt>
                <c:pt idx="91">
                  <c:v>2456235.5734600001</c:v>
                </c:pt>
                <c:pt idx="92">
                  <c:v>2456235.6023800001</c:v>
                </c:pt>
                <c:pt idx="93">
                  <c:v>2456235.6312899999</c:v>
                </c:pt>
                <c:pt idx="94">
                  <c:v>2456235.6640900001</c:v>
                </c:pt>
                <c:pt idx="95">
                  <c:v>2456235.6968899998</c:v>
                </c:pt>
                <c:pt idx="96">
                  <c:v>2456235.7271099999</c:v>
                </c:pt>
                <c:pt idx="97">
                  <c:v>2456235.75734</c:v>
                </c:pt>
                <c:pt idx="98">
                  <c:v>2456236.3766999999</c:v>
                </c:pt>
                <c:pt idx="99">
                  <c:v>2456236.3768199999</c:v>
                </c:pt>
                <c:pt idx="100">
                  <c:v>2456236.3769399999</c:v>
                </c:pt>
                <c:pt idx="101">
                  <c:v>2456236.3770699999</c:v>
                </c:pt>
                <c:pt idx="102">
                  <c:v>2456236.3771899999</c:v>
                </c:pt>
                <c:pt idx="103">
                  <c:v>2456236.3772999998</c:v>
                </c:pt>
                <c:pt idx="104">
                  <c:v>2456236.3774299999</c:v>
                </c:pt>
                <c:pt idx="105">
                  <c:v>2456236.37757</c:v>
                </c:pt>
                <c:pt idx="106">
                  <c:v>2456236.3776799999</c:v>
                </c:pt>
                <c:pt idx="107">
                  <c:v>2456236.37781</c:v>
                </c:pt>
                <c:pt idx="108">
                  <c:v>2456236.3779199999</c:v>
                </c:pt>
                <c:pt idx="109">
                  <c:v>2456236.3780399999</c:v>
                </c:pt>
                <c:pt idx="110">
                  <c:v>2456236.3781599998</c:v>
                </c:pt>
                <c:pt idx="111">
                  <c:v>2456236.3782899999</c:v>
                </c:pt>
                <c:pt idx="112">
                  <c:v>2456236.3784099999</c:v>
                </c:pt>
                <c:pt idx="113">
                  <c:v>2456236.3785299999</c:v>
                </c:pt>
                <c:pt idx="114">
                  <c:v>2456236.3786499999</c:v>
                </c:pt>
                <c:pt idx="115">
                  <c:v>2456236.3787799999</c:v>
                </c:pt>
                <c:pt idx="116">
                  <c:v>2456236.37891</c:v>
                </c:pt>
                <c:pt idx="117">
                  <c:v>2456236.37903</c:v>
                </c:pt>
                <c:pt idx="118">
                  <c:v>2456236.3791399999</c:v>
                </c:pt>
                <c:pt idx="119">
                  <c:v>2456236.3792699999</c:v>
                </c:pt>
                <c:pt idx="120">
                  <c:v>2456236.3793799998</c:v>
                </c:pt>
                <c:pt idx="121">
                  <c:v>2456236.3795099999</c:v>
                </c:pt>
                <c:pt idx="122">
                  <c:v>2456236.3796299999</c:v>
                </c:pt>
                <c:pt idx="123">
                  <c:v>2456236.3797499998</c:v>
                </c:pt>
                <c:pt idx="124">
                  <c:v>2456236.3798699998</c:v>
                </c:pt>
                <c:pt idx="125">
                  <c:v>2456236.3799899998</c:v>
                </c:pt>
                <c:pt idx="126">
                  <c:v>2456236.3801000002</c:v>
                </c:pt>
                <c:pt idx="127">
                  <c:v>2456236.3802200002</c:v>
                </c:pt>
                <c:pt idx="128">
                  <c:v>2456236.3803400001</c:v>
                </c:pt>
                <c:pt idx="129">
                  <c:v>2456236.3804600001</c:v>
                </c:pt>
                <c:pt idx="130">
                  <c:v>2456236.38057</c:v>
                </c:pt>
                <c:pt idx="131">
                  <c:v>2456236.3806799999</c:v>
                </c:pt>
                <c:pt idx="132">
                  <c:v>2456236.3807999999</c:v>
                </c:pt>
                <c:pt idx="133">
                  <c:v>2456236.3809199999</c:v>
                </c:pt>
                <c:pt idx="134">
                  <c:v>2456236.3810399999</c:v>
                </c:pt>
                <c:pt idx="135">
                  <c:v>2456236.3811599999</c:v>
                </c:pt>
                <c:pt idx="136">
                  <c:v>2456236.3812699998</c:v>
                </c:pt>
                <c:pt idx="137">
                  <c:v>2456236.3813800002</c:v>
                </c:pt>
                <c:pt idx="138">
                  <c:v>2456236.3815000001</c:v>
                </c:pt>
                <c:pt idx="139">
                  <c:v>2456236.3816200001</c:v>
                </c:pt>
                <c:pt idx="140">
                  <c:v>2456236.3817400001</c:v>
                </c:pt>
                <c:pt idx="141">
                  <c:v>2456236.38185</c:v>
                </c:pt>
                <c:pt idx="142">
                  <c:v>2456236.3819800001</c:v>
                </c:pt>
                <c:pt idx="143">
                  <c:v>2456236.3821</c:v>
                </c:pt>
                <c:pt idx="144">
                  <c:v>2456236.3822300001</c:v>
                </c:pt>
                <c:pt idx="145">
                  <c:v>2456236.3823500001</c:v>
                </c:pt>
                <c:pt idx="146">
                  <c:v>2456236.3824700001</c:v>
                </c:pt>
                <c:pt idx="147">
                  <c:v>2456236.3825900001</c:v>
                </c:pt>
                <c:pt idx="148">
                  <c:v>2456236.38271</c:v>
                </c:pt>
                <c:pt idx="149">
                  <c:v>2456236.3828199999</c:v>
                </c:pt>
                <c:pt idx="150">
                  <c:v>2456236.3829299998</c:v>
                </c:pt>
                <c:pt idx="151">
                  <c:v>2456236.3830499998</c:v>
                </c:pt>
                <c:pt idx="152">
                  <c:v>2456236.3831699998</c:v>
                </c:pt>
                <c:pt idx="153">
                  <c:v>2456236.3832899998</c:v>
                </c:pt>
                <c:pt idx="154">
                  <c:v>2456236.3834000002</c:v>
                </c:pt>
                <c:pt idx="155">
                  <c:v>2456236.3835200001</c:v>
                </c:pt>
                <c:pt idx="156">
                  <c:v>2456236.3836300001</c:v>
                </c:pt>
                <c:pt idx="157">
                  <c:v>2456236.38375</c:v>
                </c:pt>
                <c:pt idx="158">
                  <c:v>2456236.38387</c:v>
                </c:pt>
                <c:pt idx="159">
                  <c:v>2456236.38399</c:v>
                </c:pt>
                <c:pt idx="160">
                  <c:v>2456236.3841200001</c:v>
                </c:pt>
                <c:pt idx="161">
                  <c:v>2456236.38424</c:v>
                </c:pt>
                <c:pt idx="162">
                  <c:v>2456236.38436</c:v>
                </c:pt>
                <c:pt idx="163">
                  <c:v>2456236.3844699999</c:v>
                </c:pt>
                <c:pt idx="164">
                  <c:v>2456236.3846</c:v>
                </c:pt>
                <c:pt idx="165">
                  <c:v>2456236.3846999998</c:v>
                </c:pt>
                <c:pt idx="166">
                  <c:v>2456236.3848199998</c:v>
                </c:pt>
                <c:pt idx="167">
                  <c:v>2456236.3849399998</c:v>
                </c:pt>
                <c:pt idx="168">
                  <c:v>2456236.3850599998</c:v>
                </c:pt>
                <c:pt idx="169">
                  <c:v>2456236.3851999999</c:v>
                </c:pt>
                <c:pt idx="170">
                  <c:v>2456236.3853099998</c:v>
                </c:pt>
                <c:pt idx="171">
                  <c:v>2456236.3854200002</c:v>
                </c:pt>
                <c:pt idx="172">
                  <c:v>2456236.3855300001</c:v>
                </c:pt>
                <c:pt idx="173">
                  <c:v>2456236.3856500001</c:v>
                </c:pt>
                <c:pt idx="174">
                  <c:v>2456236.3857800001</c:v>
                </c:pt>
                <c:pt idx="175">
                  <c:v>2456236.38589</c:v>
                </c:pt>
                <c:pt idx="176">
                  <c:v>2456236.38601</c:v>
                </c:pt>
                <c:pt idx="177">
                  <c:v>2456236.3861400001</c:v>
                </c:pt>
                <c:pt idx="178">
                  <c:v>2456236.3862600001</c:v>
                </c:pt>
                <c:pt idx="179">
                  <c:v>2456236.38638</c:v>
                </c:pt>
                <c:pt idx="180">
                  <c:v>2456236.3864899999</c:v>
                </c:pt>
                <c:pt idx="181">
                  <c:v>2456236.3866099999</c:v>
                </c:pt>
                <c:pt idx="182">
                  <c:v>2456236.3867299999</c:v>
                </c:pt>
                <c:pt idx="183">
                  <c:v>2456236.3868399998</c:v>
                </c:pt>
                <c:pt idx="184">
                  <c:v>2456236.3869699999</c:v>
                </c:pt>
                <c:pt idx="185">
                  <c:v>2456236.3870999999</c:v>
                </c:pt>
                <c:pt idx="186">
                  <c:v>2456236.38723</c:v>
                </c:pt>
                <c:pt idx="187">
                  <c:v>2456236.38735</c:v>
                </c:pt>
                <c:pt idx="188">
                  <c:v>2456236.38747</c:v>
                </c:pt>
                <c:pt idx="189">
                  <c:v>2456236.3875899999</c:v>
                </c:pt>
                <c:pt idx="190">
                  <c:v>2456236.3876999998</c:v>
                </c:pt>
                <c:pt idx="191">
                  <c:v>2456236.3878199998</c:v>
                </c:pt>
                <c:pt idx="192">
                  <c:v>2456236.3879399998</c:v>
                </c:pt>
                <c:pt idx="193">
                  <c:v>2456236.3880500002</c:v>
                </c:pt>
                <c:pt idx="194">
                  <c:v>2456236.3881799998</c:v>
                </c:pt>
                <c:pt idx="195">
                  <c:v>2456236.3883099998</c:v>
                </c:pt>
                <c:pt idx="196">
                  <c:v>2456236.3884100001</c:v>
                </c:pt>
                <c:pt idx="197">
                  <c:v>2456236.3885400002</c:v>
                </c:pt>
                <c:pt idx="198">
                  <c:v>2456236.3886600002</c:v>
                </c:pt>
                <c:pt idx="199">
                  <c:v>2456236.3887900002</c:v>
                </c:pt>
                <c:pt idx="200">
                  <c:v>2456236.3889100002</c:v>
                </c:pt>
                <c:pt idx="201">
                  <c:v>2456236.3890300002</c:v>
                </c:pt>
                <c:pt idx="202">
                  <c:v>2456236.3891500002</c:v>
                </c:pt>
                <c:pt idx="203">
                  <c:v>2456236.3892700002</c:v>
                </c:pt>
                <c:pt idx="204">
                  <c:v>2456236.3894000002</c:v>
                </c:pt>
                <c:pt idx="205">
                  <c:v>2456236.3895100001</c:v>
                </c:pt>
                <c:pt idx="206">
                  <c:v>2456236.3896400002</c:v>
                </c:pt>
                <c:pt idx="207">
                  <c:v>2456236.3897600002</c:v>
                </c:pt>
                <c:pt idx="208">
                  <c:v>2456236.3898900002</c:v>
                </c:pt>
                <c:pt idx="209">
                  <c:v>2456236.3900100002</c:v>
                </c:pt>
                <c:pt idx="210">
                  <c:v>2456236.3901300002</c:v>
                </c:pt>
                <c:pt idx="211">
                  <c:v>2456236.3902500002</c:v>
                </c:pt>
                <c:pt idx="212">
                  <c:v>2456236.3903600001</c:v>
                </c:pt>
                <c:pt idx="213">
                  <c:v>2456236.3904800001</c:v>
                </c:pt>
                <c:pt idx="214">
                  <c:v>2456236.3906</c:v>
                </c:pt>
                <c:pt idx="215">
                  <c:v>2456236.3907099999</c:v>
                </c:pt>
                <c:pt idx="216">
                  <c:v>2456236.3908299999</c:v>
                </c:pt>
                <c:pt idx="217">
                  <c:v>2456236.3909399998</c:v>
                </c:pt>
                <c:pt idx="218">
                  <c:v>2456236.3910599998</c:v>
                </c:pt>
                <c:pt idx="219">
                  <c:v>2456236.3911799998</c:v>
                </c:pt>
                <c:pt idx="220">
                  <c:v>2456236.3912999998</c:v>
                </c:pt>
                <c:pt idx="221">
                  <c:v>2456236.3914200002</c:v>
                </c:pt>
                <c:pt idx="222">
                  <c:v>2456236.3915400002</c:v>
                </c:pt>
                <c:pt idx="223">
                  <c:v>2456236.3916600002</c:v>
                </c:pt>
                <c:pt idx="224">
                  <c:v>2456236.3917700001</c:v>
                </c:pt>
                <c:pt idx="225">
                  <c:v>2456236.3918699999</c:v>
                </c:pt>
                <c:pt idx="226">
                  <c:v>2456236.3919899999</c:v>
                </c:pt>
                <c:pt idx="227">
                  <c:v>2456236.3920999998</c:v>
                </c:pt>
                <c:pt idx="228">
                  <c:v>2456236.3922199998</c:v>
                </c:pt>
                <c:pt idx="229">
                  <c:v>2456236.3923300002</c:v>
                </c:pt>
                <c:pt idx="230">
                  <c:v>2456236.3924500002</c:v>
                </c:pt>
                <c:pt idx="231">
                  <c:v>2456236.3925800002</c:v>
                </c:pt>
                <c:pt idx="232">
                  <c:v>2456236.3927099998</c:v>
                </c:pt>
                <c:pt idx="233">
                  <c:v>2456236.3928399999</c:v>
                </c:pt>
                <c:pt idx="234">
                  <c:v>2456236.3929699999</c:v>
                </c:pt>
                <c:pt idx="235">
                  <c:v>2456236.3930899999</c:v>
                </c:pt>
                <c:pt idx="236">
                  <c:v>2456236.39323</c:v>
                </c:pt>
                <c:pt idx="237">
                  <c:v>2456236.3933700002</c:v>
                </c:pt>
                <c:pt idx="238">
                  <c:v>2456236.3934999998</c:v>
                </c:pt>
                <c:pt idx="239">
                  <c:v>2456236.3936399999</c:v>
                </c:pt>
                <c:pt idx="240">
                  <c:v>2456236.39377</c:v>
                </c:pt>
                <c:pt idx="241">
                  <c:v>2456236.3938899999</c:v>
                </c:pt>
                <c:pt idx="242">
                  <c:v>2456236.39402</c:v>
                </c:pt>
                <c:pt idx="243">
                  <c:v>2456236.3941500001</c:v>
                </c:pt>
                <c:pt idx="244">
                  <c:v>2456236.39427</c:v>
                </c:pt>
                <c:pt idx="245">
                  <c:v>2456236.39439</c:v>
                </c:pt>
                <c:pt idx="246">
                  <c:v>2456236.39451</c:v>
                </c:pt>
                <c:pt idx="247">
                  <c:v>2456236.3946400001</c:v>
                </c:pt>
                <c:pt idx="248">
                  <c:v>2456236.39475</c:v>
                </c:pt>
                <c:pt idx="249">
                  <c:v>2456236.39488</c:v>
                </c:pt>
                <c:pt idx="250">
                  <c:v>2456236.3950100001</c:v>
                </c:pt>
                <c:pt idx="251">
                  <c:v>2456236.3951500002</c:v>
                </c:pt>
                <c:pt idx="252">
                  <c:v>2456236.3952600001</c:v>
                </c:pt>
                <c:pt idx="253">
                  <c:v>2456236.3953800001</c:v>
                </c:pt>
                <c:pt idx="254">
                  <c:v>2456236.3955000001</c:v>
                </c:pt>
                <c:pt idx="255">
                  <c:v>2456236.3956399998</c:v>
                </c:pt>
                <c:pt idx="256">
                  <c:v>2456236.3957600002</c:v>
                </c:pt>
                <c:pt idx="257">
                  <c:v>2456236.3958800002</c:v>
                </c:pt>
                <c:pt idx="258">
                  <c:v>2456236.3959900001</c:v>
                </c:pt>
                <c:pt idx="259">
                  <c:v>2456236.3961</c:v>
                </c:pt>
                <c:pt idx="260">
                  <c:v>2456236.3962099999</c:v>
                </c:pt>
                <c:pt idx="261">
                  <c:v>2456236.3963199998</c:v>
                </c:pt>
                <c:pt idx="262">
                  <c:v>2456236.3964200001</c:v>
                </c:pt>
                <c:pt idx="263">
                  <c:v>2456236.39652</c:v>
                </c:pt>
                <c:pt idx="264">
                  <c:v>2456236.3966199998</c:v>
                </c:pt>
                <c:pt idx="265">
                  <c:v>2456236.3967200001</c:v>
                </c:pt>
                <c:pt idx="266">
                  <c:v>2456236.39683</c:v>
                </c:pt>
                <c:pt idx="267">
                  <c:v>2456236.3969299998</c:v>
                </c:pt>
                <c:pt idx="268">
                  <c:v>2456236.3970400002</c:v>
                </c:pt>
                <c:pt idx="269">
                  <c:v>2456236.39714</c:v>
                </c:pt>
                <c:pt idx="270">
                  <c:v>2456236.3972399998</c:v>
                </c:pt>
                <c:pt idx="271">
                  <c:v>2456236.3973400001</c:v>
                </c:pt>
                <c:pt idx="272">
                  <c:v>2456236.39744</c:v>
                </c:pt>
                <c:pt idx="273">
                  <c:v>2456236.3975499999</c:v>
                </c:pt>
                <c:pt idx="274">
                  <c:v>2456236.3976500002</c:v>
                </c:pt>
                <c:pt idx="275">
                  <c:v>2456236.39775</c:v>
                </c:pt>
                <c:pt idx="276">
                  <c:v>2456236.3978499998</c:v>
                </c:pt>
                <c:pt idx="277">
                  <c:v>2456236.3979600002</c:v>
                </c:pt>
                <c:pt idx="278">
                  <c:v>2456236.39806</c:v>
                </c:pt>
                <c:pt idx="279">
                  <c:v>2456236.3981599999</c:v>
                </c:pt>
                <c:pt idx="280">
                  <c:v>2456236.3982699998</c:v>
                </c:pt>
                <c:pt idx="281">
                  <c:v>2456236.3983700001</c:v>
                </c:pt>
                <c:pt idx="282">
                  <c:v>2456236.3984699999</c:v>
                </c:pt>
                <c:pt idx="283">
                  <c:v>2456236.3985700002</c:v>
                </c:pt>
                <c:pt idx="284">
                  <c:v>2456236.3986800001</c:v>
                </c:pt>
                <c:pt idx="285">
                  <c:v>2456236.3987799999</c:v>
                </c:pt>
                <c:pt idx="286">
                  <c:v>2456236.3988899998</c:v>
                </c:pt>
                <c:pt idx="287">
                  <c:v>2456236.3990000002</c:v>
                </c:pt>
                <c:pt idx="288">
                  <c:v>2456236.3991</c:v>
                </c:pt>
                <c:pt idx="289">
                  <c:v>2456236.3991999999</c:v>
                </c:pt>
                <c:pt idx="290">
                  <c:v>2456236.3993000002</c:v>
                </c:pt>
                <c:pt idx="291">
                  <c:v>2456236.3994</c:v>
                </c:pt>
                <c:pt idx="292">
                  <c:v>2456236.3995099999</c:v>
                </c:pt>
                <c:pt idx="293">
                  <c:v>2456236.3996199998</c:v>
                </c:pt>
                <c:pt idx="294">
                  <c:v>2456236.3997399998</c:v>
                </c:pt>
                <c:pt idx="295">
                  <c:v>2456236.625</c:v>
                </c:pt>
                <c:pt idx="296">
                  <c:v>2456236.6318999999</c:v>
                </c:pt>
                <c:pt idx="297">
                  <c:v>2456236.6647199998</c:v>
                </c:pt>
                <c:pt idx="298">
                  <c:v>2456236.6668400001</c:v>
                </c:pt>
                <c:pt idx="299">
                  <c:v>2456236.6668400001</c:v>
                </c:pt>
                <c:pt idx="300">
                  <c:v>2456236.6975199999</c:v>
                </c:pt>
                <c:pt idx="301">
                  <c:v>2456236.72774</c:v>
                </c:pt>
                <c:pt idx="302">
                  <c:v>2456236.7579700002</c:v>
                </c:pt>
                <c:pt idx="303">
                  <c:v>2456237.38509</c:v>
                </c:pt>
                <c:pt idx="304">
                  <c:v>2456237.5744400001</c:v>
                </c:pt>
                <c:pt idx="305">
                  <c:v>2456237.5871899999</c:v>
                </c:pt>
                <c:pt idx="306">
                  <c:v>2456237.58751</c:v>
                </c:pt>
                <c:pt idx="307">
                  <c:v>2456237.58782</c:v>
                </c:pt>
                <c:pt idx="308">
                  <c:v>2456237.6033600001</c:v>
                </c:pt>
                <c:pt idx="309">
                  <c:v>2456237.63228</c:v>
                </c:pt>
                <c:pt idx="310">
                  <c:v>2456237.6409999998</c:v>
                </c:pt>
                <c:pt idx="311">
                  <c:v>2456237.6650899998</c:v>
                </c:pt>
                <c:pt idx="312">
                  <c:v>2456237.6666999999</c:v>
                </c:pt>
                <c:pt idx="313">
                  <c:v>2456237.69129</c:v>
                </c:pt>
                <c:pt idx="314">
                  <c:v>2456237.7215200001</c:v>
                </c:pt>
                <c:pt idx="315">
                  <c:v>2456237.7259800001</c:v>
                </c:pt>
                <c:pt idx="316">
                  <c:v>2456237.7517400002</c:v>
                </c:pt>
                <c:pt idx="317">
                  <c:v>2456238.5635799998</c:v>
                </c:pt>
                <c:pt idx="318">
                  <c:v>2456238.5699900002</c:v>
                </c:pt>
                <c:pt idx="319">
                  <c:v>2456238.5989100002</c:v>
                </c:pt>
                <c:pt idx="320">
                  <c:v>2456238.6278200001</c:v>
                </c:pt>
                <c:pt idx="321">
                  <c:v>2456238.6606299998</c:v>
                </c:pt>
                <c:pt idx="322">
                  <c:v>2456238.6683100001</c:v>
                </c:pt>
                <c:pt idx="323">
                  <c:v>2456238.69343</c:v>
                </c:pt>
                <c:pt idx="324">
                  <c:v>2456238.7236500001</c:v>
                </c:pt>
                <c:pt idx="325">
                  <c:v>2456238.7538800002</c:v>
                </c:pt>
                <c:pt idx="326">
                  <c:v>2456239.5697499998</c:v>
                </c:pt>
                <c:pt idx="327">
                  <c:v>2456239.5981999999</c:v>
                </c:pt>
                <c:pt idx="328">
                  <c:v>2456239.62665</c:v>
                </c:pt>
                <c:pt idx="329">
                  <c:v>2456239.6588699999</c:v>
                </c:pt>
                <c:pt idx="330">
                  <c:v>2456239.6846099999</c:v>
                </c:pt>
                <c:pt idx="331">
                  <c:v>2456239.7142400001</c:v>
                </c:pt>
                <c:pt idx="332">
                  <c:v>2456239.7438699999</c:v>
                </c:pt>
                <c:pt idx="333">
                  <c:v>2456240.2779999999</c:v>
                </c:pt>
                <c:pt idx="334">
                  <c:v>2456240.6589199998</c:v>
                </c:pt>
                <c:pt idx="335">
                  <c:v>2456240.7628299999</c:v>
                </c:pt>
                <c:pt idx="336">
                  <c:v>2456241.2445</c:v>
                </c:pt>
                <c:pt idx="337">
                  <c:v>2456241.2454300001</c:v>
                </c:pt>
                <c:pt idx="338">
                  <c:v>2456241.2464200002</c:v>
                </c:pt>
                <c:pt idx="339">
                  <c:v>2456241.2485099998</c:v>
                </c:pt>
                <c:pt idx="340">
                  <c:v>2456241.2494299999</c:v>
                </c:pt>
                <c:pt idx="341">
                  <c:v>2456241.2503499999</c:v>
                </c:pt>
                <c:pt idx="342">
                  <c:v>2456241.2512699999</c:v>
                </c:pt>
                <c:pt idx="343">
                  <c:v>2456241.2521899999</c:v>
                </c:pt>
                <c:pt idx="344">
                  <c:v>2456241.2531099999</c:v>
                </c:pt>
                <c:pt idx="345">
                  <c:v>2456241.2540199999</c:v>
                </c:pt>
                <c:pt idx="346">
                  <c:v>2456241.2549399999</c:v>
                </c:pt>
                <c:pt idx="347">
                  <c:v>2456241.2558900001</c:v>
                </c:pt>
                <c:pt idx="348">
                  <c:v>2456241.2568100002</c:v>
                </c:pt>
                <c:pt idx="349">
                  <c:v>2456241.2577300002</c:v>
                </c:pt>
                <c:pt idx="350">
                  <c:v>2456241.2586500002</c:v>
                </c:pt>
                <c:pt idx="351">
                  <c:v>2456241.2595700002</c:v>
                </c:pt>
                <c:pt idx="352">
                  <c:v>2456241.2604899998</c:v>
                </c:pt>
                <c:pt idx="353">
                  <c:v>2456241.2614099998</c:v>
                </c:pt>
                <c:pt idx="354">
                  <c:v>2456241.2623299998</c:v>
                </c:pt>
                <c:pt idx="355">
                  <c:v>2456241.2632499998</c:v>
                </c:pt>
                <c:pt idx="356">
                  <c:v>2456241.5974400002</c:v>
                </c:pt>
                <c:pt idx="357">
                  <c:v>2456241.7255899999</c:v>
                </c:pt>
                <c:pt idx="358">
                  <c:v>2456242.2740000002</c:v>
                </c:pt>
                <c:pt idx="359">
                  <c:v>2456242.5246299999</c:v>
                </c:pt>
                <c:pt idx="360">
                  <c:v>2456242.5753899999</c:v>
                </c:pt>
                <c:pt idx="361">
                  <c:v>2456242.6043099998</c:v>
                </c:pt>
                <c:pt idx="362">
                  <c:v>2456242.6332200002</c:v>
                </c:pt>
                <c:pt idx="363">
                  <c:v>2456242.66603</c:v>
                </c:pt>
                <c:pt idx="364">
                  <c:v>2456242.6756099998</c:v>
                </c:pt>
                <c:pt idx="365">
                  <c:v>2456243.54372</c:v>
                </c:pt>
                <c:pt idx="366">
                  <c:v>2456243.57216</c:v>
                </c:pt>
                <c:pt idx="367">
                  <c:v>2456243.6006200002</c:v>
                </c:pt>
                <c:pt idx="368">
                  <c:v>2456243.6290600002</c:v>
                </c:pt>
                <c:pt idx="369">
                  <c:v>2456243.6612900002</c:v>
                </c:pt>
                <c:pt idx="370">
                  <c:v>2456243.6870200001</c:v>
                </c:pt>
                <c:pt idx="371">
                  <c:v>2456243.7166599999</c:v>
                </c:pt>
                <c:pt idx="372">
                  <c:v>2456243.7462900002</c:v>
                </c:pt>
                <c:pt idx="373">
                  <c:v>2456244.3208699999</c:v>
                </c:pt>
                <c:pt idx="374">
                  <c:v>2456245.5465299999</c:v>
                </c:pt>
                <c:pt idx="375">
                  <c:v>2456245.5742500001</c:v>
                </c:pt>
                <c:pt idx="376">
                  <c:v>2456245.5891800001</c:v>
                </c:pt>
                <c:pt idx="377">
                  <c:v>2456245.6031800001</c:v>
                </c:pt>
                <c:pt idx="378">
                  <c:v>2456245.6359799998</c:v>
                </c:pt>
                <c:pt idx="379">
                  <c:v>2456245.6687799999</c:v>
                </c:pt>
                <c:pt idx="380">
                  <c:v>2456245.6989899999</c:v>
                </c:pt>
                <c:pt idx="381">
                  <c:v>2456245.7291999999</c:v>
                </c:pt>
                <c:pt idx="382">
                  <c:v>2456246.6192100001</c:v>
                </c:pt>
                <c:pt idx="383">
                  <c:v>2456246.6217700001</c:v>
                </c:pt>
                <c:pt idx="384">
                  <c:v>2456248.2439999999</c:v>
                </c:pt>
                <c:pt idx="385">
                  <c:v>2456248.6805400001</c:v>
                </c:pt>
                <c:pt idx="386">
                  <c:v>2456250.7112799999</c:v>
                </c:pt>
                <c:pt idx="387">
                  <c:v>2456251.65601</c:v>
                </c:pt>
                <c:pt idx="388">
                  <c:v>2456251.6970000002</c:v>
                </c:pt>
                <c:pt idx="389">
                  <c:v>2456252.3901499999</c:v>
                </c:pt>
                <c:pt idx="390">
                  <c:v>2456252.65417</c:v>
                </c:pt>
                <c:pt idx="391">
                  <c:v>2456253.6942500002</c:v>
                </c:pt>
                <c:pt idx="392">
                  <c:v>2456254.5742799998</c:v>
                </c:pt>
                <c:pt idx="393">
                  <c:v>2456254.5811999999</c:v>
                </c:pt>
                <c:pt idx="394">
                  <c:v>2456254.6134199998</c:v>
                </c:pt>
                <c:pt idx="395">
                  <c:v>2456254.6456399998</c:v>
                </c:pt>
                <c:pt idx="396">
                  <c:v>2456254.67527</c:v>
                </c:pt>
                <c:pt idx="397">
                  <c:v>2456254.7048999998</c:v>
                </c:pt>
                <c:pt idx="398">
                  <c:v>2456255.5703099999</c:v>
                </c:pt>
                <c:pt idx="399">
                  <c:v>2456255.5992200002</c:v>
                </c:pt>
                <c:pt idx="400">
                  <c:v>2456255.6320199999</c:v>
                </c:pt>
                <c:pt idx="401">
                  <c:v>2456255.6582200001</c:v>
                </c:pt>
                <c:pt idx="402">
                  <c:v>2456255.6884300001</c:v>
                </c:pt>
                <c:pt idx="403">
                  <c:v>2456255.7186400001</c:v>
                </c:pt>
                <c:pt idx="404">
                  <c:v>2456256.5851699999</c:v>
                </c:pt>
                <c:pt idx="405">
                  <c:v>2456256.61797</c:v>
                </c:pt>
                <c:pt idx="406">
                  <c:v>2456256.6441700002</c:v>
                </c:pt>
                <c:pt idx="407">
                  <c:v>2456256.6743800002</c:v>
                </c:pt>
                <c:pt idx="408">
                  <c:v>2456256.7045999998</c:v>
                </c:pt>
                <c:pt idx="409">
                  <c:v>2456257.2289999998</c:v>
                </c:pt>
                <c:pt idx="410">
                  <c:v>2456257.57076</c:v>
                </c:pt>
                <c:pt idx="411">
                  <c:v>2456257.6035600002</c:v>
                </c:pt>
                <c:pt idx="412">
                  <c:v>2456257.6363599999</c:v>
                </c:pt>
                <c:pt idx="413">
                  <c:v>2456257.66658</c:v>
                </c:pt>
                <c:pt idx="414">
                  <c:v>2456257.69679</c:v>
                </c:pt>
                <c:pt idx="415">
                  <c:v>2456258.5792100001</c:v>
                </c:pt>
                <c:pt idx="416">
                  <c:v>2456258.61143</c:v>
                </c:pt>
                <c:pt idx="417">
                  <c:v>2456258.63717</c:v>
                </c:pt>
                <c:pt idx="418">
                  <c:v>2456258.6667900002</c:v>
                </c:pt>
                <c:pt idx="419">
                  <c:v>2456258.69643</c:v>
                </c:pt>
                <c:pt idx="420">
                  <c:v>2456259.5707</c:v>
                </c:pt>
                <c:pt idx="421">
                  <c:v>2456259.6035099998</c:v>
                </c:pt>
                <c:pt idx="422">
                  <c:v>2456259.63631</c:v>
                </c:pt>
                <c:pt idx="423">
                  <c:v>2456259.66652</c:v>
                </c:pt>
                <c:pt idx="424">
                  <c:v>2456259.69673</c:v>
                </c:pt>
                <c:pt idx="425">
                  <c:v>2456260.65166</c:v>
                </c:pt>
                <c:pt idx="426">
                  <c:v>2456261.6103300001</c:v>
                </c:pt>
                <c:pt idx="427">
                  <c:v>2456261.6365299998</c:v>
                </c:pt>
                <c:pt idx="428">
                  <c:v>2456261.6667399998</c:v>
                </c:pt>
                <c:pt idx="429">
                  <c:v>2456261.6969499998</c:v>
                </c:pt>
                <c:pt idx="430">
                  <c:v>2456261.7028899998</c:v>
                </c:pt>
                <c:pt idx="431">
                  <c:v>2456262.5733400001</c:v>
                </c:pt>
                <c:pt idx="432">
                  <c:v>2456262.6323600002</c:v>
                </c:pt>
                <c:pt idx="433">
                  <c:v>2456262.6625899998</c:v>
                </c:pt>
                <c:pt idx="434">
                  <c:v>2456262.6633799998</c:v>
                </c:pt>
                <c:pt idx="435">
                  <c:v>2456262.6927999998</c:v>
                </c:pt>
                <c:pt idx="436">
                  <c:v>2456263.2220000001</c:v>
                </c:pt>
                <c:pt idx="437">
                  <c:v>2456263.5619899998</c:v>
                </c:pt>
                <c:pt idx="438">
                  <c:v>2456263.5948000001</c:v>
                </c:pt>
                <c:pt idx="439">
                  <c:v>2456263.6275999998</c:v>
                </c:pt>
                <c:pt idx="440">
                  <c:v>2456263.6578199998</c:v>
                </c:pt>
                <c:pt idx="441">
                  <c:v>2456264.3791100001</c:v>
                </c:pt>
                <c:pt idx="442">
                  <c:v>2456264.5545100002</c:v>
                </c:pt>
                <c:pt idx="443">
                  <c:v>2456264.5679799998</c:v>
                </c:pt>
                <c:pt idx="444">
                  <c:v>2456264.60078</c:v>
                </c:pt>
                <c:pt idx="445">
                  <c:v>2456264.6269999999</c:v>
                </c:pt>
                <c:pt idx="446">
                  <c:v>2456264.65435</c:v>
                </c:pt>
                <c:pt idx="447">
                  <c:v>2456264.65723</c:v>
                </c:pt>
                <c:pt idx="448">
                  <c:v>2456264.68744</c:v>
                </c:pt>
                <c:pt idx="449">
                  <c:v>2456265.6543999999</c:v>
                </c:pt>
                <c:pt idx="450">
                  <c:v>2456266.3610800002</c:v>
                </c:pt>
                <c:pt idx="451">
                  <c:v>2456266.3614099999</c:v>
                </c:pt>
                <c:pt idx="452">
                  <c:v>2456266.36173</c:v>
                </c:pt>
                <c:pt idx="453">
                  <c:v>2456266.3620600002</c:v>
                </c:pt>
                <c:pt idx="454">
                  <c:v>2456266.3623899999</c:v>
                </c:pt>
                <c:pt idx="455">
                  <c:v>2456266.36271</c:v>
                </c:pt>
                <c:pt idx="456">
                  <c:v>2456266.3630300001</c:v>
                </c:pt>
                <c:pt idx="457">
                  <c:v>2456266.3633599998</c:v>
                </c:pt>
                <c:pt idx="458">
                  <c:v>2456266.36369</c:v>
                </c:pt>
                <c:pt idx="459">
                  <c:v>2456266.3640100001</c:v>
                </c:pt>
                <c:pt idx="460">
                  <c:v>2456266.3643399999</c:v>
                </c:pt>
                <c:pt idx="461">
                  <c:v>2456266.36466</c:v>
                </c:pt>
                <c:pt idx="462">
                  <c:v>2456266.3649800001</c:v>
                </c:pt>
                <c:pt idx="463">
                  <c:v>2456266.3653099998</c:v>
                </c:pt>
                <c:pt idx="464">
                  <c:v>2456266.3656299999</c:v>
                </c:pt>
                <c:pt idx="465">
                  <c:v>2456266.36595</c:v>
                </c:pt>
                <c:pt idx="466">
                  <c:v>2456266.3662700001</c:v>
                </c:pt>
                <c:pt idx="467">
                  <c:v>2456266.3665999998</c:v>
                </c:pt>
                <c:pt idx="468">
                  <c:v>2456266.3669199999</c:v>
                </c:pt>
                <c:pt idx="469">
                  <c:v>2456266.3672400001</c:v>
                </c:pt>
                <c:pt idx="470">
                  <c:v>2456266.3675799998</c:v>
                </c:pt>
                <c:pt idx="471">
                  <c:v>2456266.3679</c:v>
                </c:pt>
                <c:pt idx="472">
                  <c:v>2456266.3682300001</c:v>
                </c:pt>
                <c:pt idx="473">
                  <c:v>2456266.3685499998</c:v>
                </c:pt>
                <c:pt idx="474">
                  <c:v>2456266.36888</c:v>
                </c:pt>
                <c:pt idx="475">
                  <c:v>2456266.3692000001</c:v>
                </c:pt>
                <c:pt idx="476">
                  <c:v>2456266.3695299998</c:v>
                </c:pt>
                <c:pt idx="477">
                  <c:v>2456266.3698499999</c:v>
                </c:pt>
                <c:pt idx="478">
                  <c:v>2456266.37017</c:v>
                </c:pt>
                <c:pt idx="479">
                  <c:v>2456266.3704900001</c:v>
                </c:pt>
                <c:pt idx="480">
                  <c:v>2456266.3708199998</c:v>
                </c:pt>
                <c:pt idx="481">
                  <c:v>2456266.3711399999</c:v>
                </c:pt>
                <c:pt idx="482">
                  <c:v>2456266.3714700001</c:v>
                </c:pt>
                <c:pt idx="483">
                  <c:v>2456266.3717899998</c:v>
                </c:pt>
                <c:pt idx="484">
                  <c:v>2456266.3721099999</c:v>
                </c:pt>
                <c:pt idx="485">
                  <c:v>2456266.3724400001</c:v>
                </c:pt>
                <c:pt idx="486">
                  <c:v>2456266.3727600002</c:v>
                </c:pt>
                <c:pt idx="487">
                  <c:v>2456266.3730899999</c:v>
                </c:pt>
                <c:pt idx="488">
                  <c:v>2456266.3734200001</c:v>
                </c:pt>
                <c:pt idx="489">
                  <c:v>2456266.3737400002</c:v>
                </c:pt>
                <c:pt idx="490">
                  <c:v>2456266.3740699999</c:v>
                </c:pt>
                <c:pt idx="491">
                  <c:v>2456266.3744000001</c:v>
                </c:pt>
                <c:pt idx="492">
                  <c:v>2456266.3747200002</c:v>
                </c:pt>
                <c:pt idx="493">
                  <c:v>2456266.3750499999</c:v>
                </c:pt>
                <c:pt idx="494">
                  <c:v>2456266.3753800001</c:v>
                </c:pt>
                <c:pt idx="495">
                  <c:v>2456266.3757000002</c:v>
                </c:pt>
                <c:pt idx="496">
                  <c:v>2456266.3760299999</c:v>
                </c:pt>
                <c:pt idx="497">
                  <c:v>2456266.37635</c:v>
                </c:pt>
                <c:pt idx="498">
                  <c:v>2456266.3766700001</c:v>
                </c:pt>
                <c:pt idx="499">
                  <c:v>2456266.3769999999</c:v>
                </c:pt>
                <c:pt idx="500">
                  <c:v>2456266.37732</c:v>
                </c:pt>
                <c:pt idx="501">
                  <c:v>2456266.3776500002</c:v>
                </c:pt>
                <c:pt idx="502">
                  <c:v>2456266.3779799999</c:v>
                </c:pt>
                <c:pt idx="503">
                  <c:v>2456266.3783</c:v>
                </c:pt>
                <c:pt idx="504">
                  <c:v>2456266.3786200001</c:v>
                </c:pt>
                <c:pt idx="505">
                  <c:v>2456266.3789400002</c:v>
                </c:pt>
                <c:pt idx="506">
                  <c:v>2456266.37928</c:v>
                </c:pt>
                <c:pt idx="507">
                  <c:v>2456266.3796000001</c:v>
                </c:pt>
                <c:pt idx="508">
                  <c:v>2456266.3799200002</c:v>
                </c:pt>
                <c:pt idx="509">
                  <c:v>2456266.38026</c:v>
                </c:pt>
                <c:pt idx="510">
                  <c:v>2456266.3805800001</c:v>
                </c:pt>
                <c:pt idx="511">
                  <c:v>2456266.3809099998</c:v>
                </c:pt>
                <c:pt idx="512">
                  <c:v>2456266.3812299999</c:v>
                </c:pt>
                <c:pt idx="513">
                  <c:v>2456266.3815600001</c:v>
                </c:pt>
                <c:pt idx="514">
                  <c:v>2456266.3818799998</c:v>
                </c:pt>
                <c:pt idx="515">
                  <c:v>2456266.38221</c:v>
                </c:pt>
                <c:pt idx="516">
                  <c:v>2456266.3825300001</c:v>
                </c:pt>
                <c:pt idx="517">
                  <c:v>2456266.3828599998</c:v>
                </c:pt>
                <c:pt idx="518">
                  <c:v>2456266.3831799999</c:v>
                </c:pt>
                <c:pt idx="519">
                  <c:v>2456266.3835100001</c:v>
                </c:pt>
                <c:pt idx="520">
                  <c:v>2456266.3838300002</c:v>
                </c:pt>
                <c:pt idx="521">
                  <c:v>2456266.3841599999</c:v>
                </c:pt>
                <c:pt idx="522">
                  <c:v>2456266.38448</c:v>
                </c:pt>
                <c:pt idx="523">
                  <c:v>2456266.3848100002</c:v>
                </c:pt>
                <c:pt idx="524">
                  <c:v>2456266.3851299998</c:v>
                </c:pt>
                <c:pt idx="525">
                  <c:v>2456266.38546</c:v>
                </c:pt>
                <c:pt idx="526">
                  <c:v>2456266.3857900002</c:v>
                </c:pt>
                <c:pt idx="527">
                  <c:v>2456266.3861199999</c:v>
                </c:pt>
                <c:pt idx="528">
                  <c:v>2456266.3864500001</c:v>
                </c:pt>
                <c:pt idx="529">
                  <c:v>2456266.3867700002</c:v>
                </c:pt>
                <c:pt idx="530">
                  <c:v>2456266.3870899999</c:v>
                </c:pt>
                <c:pt idx="531">
                  <c:v>2456266.38742</c:v>
                </c:pt>
                <c:pt idx="532">
                  <c:v>2456266.3877500002</c:v>
                </c:pt>
                <c:pt idx="533">
                  <c:v>2456266.3880799999</c:v>
                </c:pt>
                <c:pt idx="534">
                  <c:v>2456266.3884000001</c:v>
                </c:pt>
                <c:pt idx="535">
                  <c:v>2456266.3887299998</c:v>
                </c:pt>
                <c:pt idx="536">
                  <c:v>2456266.3890499999</c:v>
                </c:pt>
                <c:pt idx="537">
                  <c:v>2456266.38937</c:v>
                </c:pt>
                <c:pt idx="538">
                  <c:v>2456266.3897000002</c:v>
                </c:pt>
                <c:pt idx="539">
                  <c:v>2456266.3900299999</c:v>
                </c:pt>
                <c:pt idx="540">
                  <c:v>2456266.39035</c:v>
                </c:pt>
                <c:pt idx="541">
                  <c:v>2456266.3906800002</c:v>
                </c:pt>
                <c:pt idx="542">
                  <c:v>2456266.3910099999</c:v>
                </c:pt>
                <c:pt idx="543">
                  <c:v>2456266.3913199999</c:v>
                </c:pt>
                <c:pt idx="544">
                  <c:v>2456266.3916500001</c:v>
                </c:pt>
                <c:pt idx="545">
                  <c:v>2456266.3919700002</c:v>
                </c:pt>
                <c:pt idx="546">
                  <c:v>2456266.3922999999</c:v>
                </c:pt>
                <c:pt idx="547">
                  <c:v>2456266.3926200001</c:v>
                </c:pt>
                <c:pt idx="548">
                  <c:v>2456266.3929400002</c:v>
                </c:pt>
                <c:pt idx="549">
                  <c:v>2456266.3932699999</c:v>
                </c:pt>
                <c:pt idx="550">
                  <c:v>2456266.39359</c:v>
                </c:pt>
                <c:pt idx="551">
                  <c:v>2456266.3939200002</c:v>
                </c:pt>
                <c:pt idx="552">
                  <c:v>2456266.3942399998</c:v>
                </c:pt>
                <c:pt idx="553">
                  <c:v>2456266.39457</c:v>
                </c:pt>
                <c:pt idx="554">
                  <c:v>2456266.3949000002</c:v>
                </c:pt>
                <c:pt idx="555">
                  <c:v>2456266.3952299999</c:v>
                </c:pt>
                <c:pt idx="556">
                  <c:v>2456266.39555</c:v>
                </c:pt>
                <c:pt idx="557">
                  <c:v>2456266.3958800002</c:v>
                </c:pt>
                <c:pt idx="558">
                  <c:v>2456266.3961999998</c:v>
                </c:pt>
                <c:pt idx="559">
                  <c:v>2456266.39652</c:v>
                </c:pt>
                <c:pt idx="560">
                  <c:v>2456266.3968400001</c:v>
                </c:pt>
                <c:pt idx="561">
                  <c:v>2456266.3971699998</c:v>
                </c:pt>
                <c:pt idx="562">
                  <c:v>2456266.3975</c:v>
                </c:pt>
                <c:pt idx="563">
                  <c:v>2456266.3978200001</c:v>
                </c:pt>
                <c:pt idx="564">
                  <c:v>2456266.3981499998</c:v>
                </c:pt>
                <c:pt idx="565">
                  <c:v>2456266.39848</c:v>
                </c:pt>
                <c:pt idx="566">
                  <c:v>2456266.3988000001</c:v>
                </c:pt>
                <c:pt idx="567">
                  <c:v>2456266.3991299998</c:v>
                </c:pt>
                <c:pt idx="568">
                  <c:v>2456266.39946</c:v>
                </c:pt>
                <c:pt idx="569">
                  <c:v>2456266.3997800001</c:v>
                </c:pt>
                <c:pt idx="570">
                  <c:v>2456266.4001099998</c:v>
                </c:pt>
                <c:pt idx="571">
                  <c:v>2456266.4004299999</c:v>
                </c:pt>
                <c:pt idx="572">
                  <c:v>2456266.4007600001</c:v>
                </c:pt>
                <c:pt idx="573">
                  <c:v>2456266.4010800002</c:v>
                </c:pt>
                <c:pt idx="574">
                  <c:v>2456266.4014099999</c:v>
                </c:pt>
                <c:pt idx="575">
                  <c:v>2456266.40173</c:v>
                </c:pt>
                <c:pt idx="576">
                  <c:v>2456266.4020600002</c:v>
                </c:pt>
                <c:pt idx="577">
                  <c:v>2456266.4023799999</c:v>
                </c:pt>
                <c:pt idx="578">
                  <c:v>2456266.4027100001</c:v>
                </c:pt>
                <c:pt idx="579">
                  <c:v>2456266.4030300002</c:v>
                </c:pt>
                <c:pt idx="580">
                  <c:v>2456266.4033599999</c:v>
                </c:pt>
                <c:pt idx="581">
                  <c:v>2456266.4036900001</c:v>
                </c:pt>
                <c:pt idx="582">
                  <c:v>2456266.4040199998</c:v>
                </c:pt>
                <c:pt idx="583">
                  <c:v>2456266.40436</c:v>
                </c:pt>
                <c:pt idx="584">
                  <c:v>2456266.4046800002</c:v>
                </c:pt>
                <c:pt idx="585">
                  <c:v>2456266.4050099999</c:v>
                </c:pt>
                <c:pt idx="586">
                  <c:v>2456266.4053500001</c:v>
                </c:pt>
                <c:pt idx="587">
                  <c:v>2456266.4056899999</c:v>
                </c:pt>
                <c:pt idx="588">
                  <c:v>2456266.40601</c:v>
                </c:pt>
                <c:pt idx="589">
                  <c:v>2456266.4063400002</c:v>
                </c:pt>
                <c:pt idx="590">
                  <c:v>2456266.4066699999</c:v>
                </c:pt>
                <c:pt idx="591">
                  <c:v>2456266.4070100002</c:v>
                </c:pt>
                <c:pt idx="592">
                  <c:v>2456266.4073299998</c:v>
                </c:pt>
                <c:pt idx="593">
                  <c:v>2456266.4076700001</c:v>
                </c:pt>
                <c:pt idx="594">
                  <c:v>2456266.4079999998</c:v>
                </c:pt>
                <c:pt idx="595">
                  <c:v>2456266.4083199999</c:v>
                </c:pt>
                <c:pt idx="596">
                  <c:v>2456266.4086500001</c:v>
                </c:pt>
                <c:pt idx="597">
                  <c:v>2456266.4089899999</c:v>
                </c:pt>
                <c:pt idx="598">
                  <c:v>2456266.40931</c:v>
                </c:pt>
                <c:pt idx="599">
                  <c:v>2456266.4096400002</c:v>
                </c:pt>
                <c:pt idx="600">
                  <c:v>2456266.4099699999</c:v>
                </c:pt>
                <c:pt idx="601">
                  <c:v>2456266.41029</c:v>
                </c:pt>
                <c:pt idx="602">
                  <c:v>2456266.4106200002</c:v>
                </c:pt>
                <c:pt idx="603">
                  <c:v>2456266.41096</c:v>
                </c:pt>
                <c:pt idx="604">
                  <c:v>2456266.4112900002</c:v>
                </c:pt>
                <c:pt idx="605">
                  <c:v>2456266.4116099998</c:v>
                </c:pt>
                <c:pt idx="606">
                  <c:v>2456266.4119500001</c:v>
                </c:pt>
                <c:pt idx="607">
                  <c:v>2456266.4122799998</c:v>
                </c:pt>
                <c:pt idx="608">
                  <c:v>2456266.41261</c:v>
                </c:pt>
                <c:pt idx="609">
                  <c:v>2456266.4129300001</c:v>
                </c:pt>
                <c:pt idx="610">
                  <c:v>2456266.4132699999</c:v>
                </c:pt>
                <c:pt idx="611">
                  <c:v>2456266.4136000001</c:v>
                </c:pt>
                <c:pt idx="612">
                  <c:v>2456266.4139299998</c:v>
                </c:pt>
                <c:pt idx="613">
                  <c:v>2456266.41426</c:v>
                </c:pt>
                <c:pt idx="614">
                  <c:v>2456266.4145900002</c:v>
                </c:pt>
                <c:pt idx="615">
                  <c:v>2456266.4149099998</c:v>
                </c:pt>
                <c:pt idx="616">
                  <c:v>2456266.41524</c:v>
                </c:pt>
                <c:pt idx="617">
                  <c:v>2456266.4155700002</c:v>
                </c:pt>
                <c:pt idx="618">
                  <c:v>2456266.4158899998</c:v>
                </c:pt>
                <c:pt idx="619">
                  <c:v>2456266.41622</c:v>
                </c:pt>
                <c:pt idx="620">
                  <c:v>2456266.5685399999</c:v>
                </c:pt>
                <c:pt idx="621">
                  <c:v>2456266.5829099999</c:v>
                </c:pt>
                <c:pt idx="622">
                  <c:v>2456266.6275599999</c:v>
                </c:pt>
                <c:pt idx="623">
                  <c:v>2456266.6305300002</c:v>
                </c:pt>
                <c:pt idx="624">
                  <c:v>2456266.65778</c:v>
                </c:pt>
                <c:pt idx="625">
                  <c:v>2456266.6880000001</c:v>
                </c:pt>
                <c:pt idx="626">
                  <c:v>2456267.2089999998</c:v>
                </c:pt>
                <c:pt idx="627">
                  <c:v>2456267.5467500002</c:v>
                </c:pt>
                <c:pt idx="628">
                  <c:v>2456267.5677999998</c:v>
                </c:pt>
                <c:pt idx="629">
                  <c:v>2456267.6006</c:v>
                </c:pt>
                <c:pt idx="630">
                  <c:v>2456267.63081</c:v>
                </c:pt>
                <c:pt idx="631">
                  <c:v>2456267.64084</c:v>
                </c:pt>
                <c:pt idx="632">
                  <c:v>2456267.6610099999</c:v>
                </c:pt>
                <c:pt idx="633">
                  <c:v>2456267.6904500001</c:v>
                </c:pt>
                <c:pt idx="634">
                  <c:v>2456267.6912199999</c:v>
                </c:pt>
                <c:pt idx="635">
                  <c:v>2456268.48514</c:v>
                </c:pt>
                <c:pt idx="636">
                  <c:v>2456268.57284</c:v>
                </c:pt>
                <c:pt idx="637">
                  <c:v>2456268.5782900001</c:v>
                </c:pt>
                <c:pt idx="638">
                  <c:v>2456268.6056499998</c:v>
                </c:pt>
                <c:pt idx="639">
                  <c:v>2456268.6358699999</c:v>
                </c:pt>
                <c:pt idx="640">
                  <c:v>2456268.6436000001</c:v>
                </c:pt>
                <c:pt idx="641">
                  <c:v>2456268.6661100001</c:v>
                </c:pt>
                <c:pt idx="642">
                  <c:v>2456269.5613000002</c:v>
                </c:pt>
                <c:pt idx="643">
                  <c:v>2456269.5731100002</c:v>
                </c:pt>
                <c:pt idx="644">
                  <c:v>2456269.60592</c:v>
                </c:pt>
                <c:pt idx="645">
                  <c:v>2456269.6361400001</c:v>
                </c:pt>
                <c:pt idx="646">
                  <c:v>2456269.6663700002</c:v>
                </c:pt>
                <c:pt idx="647">
                  <c:v>2456270.5616199998</c:v>
                </c:pt>
                <c:pt idx="648">
                  <c:v>2456270.57711</c:v>
                </c:pt>
                <c:pt idx="649">
                  <c:v>2456270.6028499999</c:v>
                </c:pt>
                <c:pt idx="650">
                  <c:v>2456270.6621099999</c:v>
                </c:pt>
                <c:pt idx="651">
                  <c:v>2456271.5658900002</c:v>
                </c:pt>
                <c:pt idx="652">
                  <c:v>2456271.5987</c:v>
                </c:pt>
                <c:pt idx="653">
                  <c:v>2456271.6289300001</c:v>
                </c:pt>
                <c:pt idx="654">
                  <c:v>2456271.6591599998</c:v>
                </c:pt>
                <c:pt idx="655">
                  <c:v>2456272.5630899998</c:v>
                </c:pt>
                <c:pt idx="656">
                  <c:v>2456272.5814299998</c:v>
                </c:pt>
                <c:pt idx="657">
                  <c:v>2456272.59087</c:v>
                </c:pt>
                <c:pt idx="658">
                  <c:v>2456272.6076199999</c:v>
                </c:pt>
                <c:pt idx="659">
                  <c:v>2456272.6378299999</c:v>
                </c:pt>
                <c:pt idx="660">
                  <c:v>2456272.66805</c:v>
                </c:pt>
                <c:pt idx="661">
                  <c:v>2456273.2000000002</c:v>
                </c:pt>
                <c:pt idx="662">
                  <c:v>2456273.5759399999</c:v>
                </c:pt>
                <c:pt idx="663">
                  <c:v>2456273.6021400001</c:v>
                </c:pt>
                <c:pt idx="664">
                  <c:v>2456273.63234</c:v>
                </c:pt>
                <c:pt idx="665">
                  <c:v>2456273.6625600001</c:v>
                </c:pt>
                <c:pt idx="666">
                  <c:v>2456274.5916200001</c:v>
                </c:pt>
                <c:pt idx="667">
                  <c:v>2456276.5774699999</c:v>
                </c:pt>
                <c:pt idx="668">
                  <c:v>2456276.6076699998</c:v>
                </c:pt>
                <c:pt idx="669">
                  <c:v>2456276.6378700002</c:v>
                </c:pt>
                <c:pt idx="670">
                  <c:v>2456277.6108300001</c:v>
                </c:pt>
                <c:pt idx="671">
                  <c:v>2456278.5554499999</c:v>
                </c:pt>
                <c:pt idx="672">
                  <c:v>2456278.58164</c:v>
                </c:pt>
                <c:pt idx="673">
                  <c:v>2456278.6118399999</c:v>
                </c:pt>
                <c:pt idx="674">
                  <c:v>2456278.6420300002</c:v>
                </c:pt>
                <c:pt idx="675">
                  <c:v>2456279.5572899999</c:v>
                </c:pt>
                <c:pt idx="676">
                  <c:v>2456279.5613199999</c:v>
                </c:pt>
                <c:pt idx="677">
                  <c:v>2456279.5720500001</c:v>
                </c:pt>
                <c:pt idx="678">
                  <c:v>2456279.5745700002</c:v>
                </c:pt>
                <c:pt idx="679">
                  <c:v>2456279.60476</c:v>
                </c:pt>
                <c:pt idx="680">
                  <c:v>2456279.6349599999</c:v>
                </c:pt>
                <c:pt idx="681">
                  <c:v>2456279.65436</c:v>
                </c:pt>
                <c:pt idx="682">
                  <c:v>2456280.5464699999</c:v>
                </c:pt>
                <c:pt idx="683">
                  <c:v>2456281.5782900001</c:v>
                </c:pt>
                <c:pt idx="684">
                  <c:v>2456281.6085000001</c:v>
                </c:pt>
                <c:pt idx="685">
                  <c:v>2456281.6387</c:v>
                </c:pt>
                <c:pt idx="686">
                  <c:v>2456282.5437500002</c:v>
                </c:pt>
                <c:pt idx="687">
                  <c:v>2456282.5604500002</c:v>
                </c:pt>
                <c:pt idx="688">
                  <c:v>2456282.5737299998</c:v>
                </c:pt>
                <c:pt idx="689">
                  <c:v>2456282.6039300002</c:v>
                </c:pt>
                <c:pt idx="690">
                  <c:v>2456282.6341300001</c:v>
                </c:pt>
                <c:pt idx="691">
                  <c:v>2456283.56868</c:v>
                </c:pt>
                <c:pt idx="692">
                  <c:v>2456283.5988699999</c:v>
                </c:pt>
                <c:pt idx="693">
                  <c:v>2456283.6290600002</c:v>
                </c:pt>
                <c:pt idx="694">
                  <c:v>2456284.5703500002</c:v>
                </c:pt>
                <c:pt idx="695">
                  <c:v>2456284.5987200001</c:v>
                </c:pt>
                <c:pt idx="696">
                  <c:v>2456284.5992200002</c:v>
                </c:pt>
                <c:pt idx="697">
                  <c:v>2456284.6005500001</c:v>
                </c:pt>
                <c:pt idx="698">
                  <c:v>2456284.6307399999</c:v>
                </c:pt>
                <c:pt idx="699">
                  <c:v>2456285.5608199998</c:v>
                </c:pt>
                <c:pt idx="700">
                  <c:v>2456285.5641399999</c:v>
                </c:pt>
                <c:pt idx="701">
                  <c:v>2456285.5661300002</c:v>
                </c:pt>
                <c:pt idx="702">
                  <c:v>2456285.5943399998</c:v>
                </c:pt>
                <c:pt idx="703">
                  <c:v>2456285.6245300001</c:v>
                </c:pt>
                <c:pt idx="704">
                  <c:v>2456286.5802699998</c:v>
                </c:pt>
                <c:pt idx="705">
                  <c:v>2456286.5935800001</c:v>
                </c:pt>
                <c:pt idx="706">
                  <c:v>2456286.6181800002</c:v>
                </c:pt>
                <c:pt idx="707">
                  <c:v>2456286.62378</c:v>
                </c:pt>
                <c:pt idx="708">
                  <c:v>2456288.5627000001</c:v>
                </c:pt>
                <c:pt idx="709">
                  <c:v>2456288.5929</c:v>
                </c:pt>
                <c:pt idx="710">
                  <c:v>2456288.6231</c:v>
                </c:pt>
                <c:pt idx="711">
                  <c:v>2456290.5611200002</c:v>
                </c:pt>
                <c:pt idx="712">
                  <c:v>2456290.5682600001</c:v>
                </c:pt>
                <c:pt idx="713">
                  <c:v>2456290.59846</c:v>
                </c:pt>
                <c:pt idx="714">
                  <c:v>2456291.5603900002</c:v>
                </c:pt>
                <c:pt idx="715">
                  <c:v>2456294.5605000001</c:v>
                </c:pt>
                <c:pt idx="716">
                  <c:v>2456295.5660100002</c:v>
                </c:pt>
                <c:pt idx="717">
                  <c:v>2456296.5897599999</c:v>
                </c:pt>
                <c:pt idx="718">
                  <c:v>2456297.5637500002</c:v>
                </c:pt>
                <c:pt idx="719">
                  <c:v>2456298.56403</c:v>
                </c:pt>
                <c:pt idx="720">
                  <c:v>2456300.56494</c:v>
                </c:pt>
                <c:pt idx="721">
                  <c:v>2456301.55082</c:v>
                </c:pt>
                <c:pt idx="722">
                  <c:v>2456302.5368599999</c:v>
                </c:pt>
                <c:pt idx="723">
                  <c:v>2456302.5374799999</c:v>
                </c:pt>
                <c:pt idx="724">
                  <c:v>2456302.5381100001</c:v>
                </c:pt>
                <c:pt idx="725">
                  <c:v>2456302.6686399998</c:v>
                </c:pt>
                <c:pt idx="726">
                  <c:v>2456306.5754200001</c:v>
                </c:pt>
                <c:pt idx="727">
                  <c:v>2456307.5497699999</c:v>
                </c:pt>
                <c:pt idx="728">
                  <c:v>2456308.5541900001</c:v>
                </c:pt>
                <c:pt idx="729">
                  <c:v>2456309.5580000002</c:v>
                </c:pt>
                <c:pt idx="730">
                  <c:v>2456309.5715999999</c:v>
                </c:pt>
                <c:pt idx="731">
                  <c:v>2456310.5710200001</c:v>
                </c:pt>
                <c:pt idx="732">
                  <c:v>2456314.5580099998</c:v>
                </c:pt>
                <c:pt idx="733">
                  <c:v>2456315.61571</c:v>
                </c:pt>
                <c:pt idx="734">
                  <c:v>2456316.5561799998</c:v>
                </c:pt>
                <c:pt idx="735">
                  <c:v>2456319.5139799998</c:v>
                </c:pt>
                <c:pt idx="736">
                  <c:v>2456321.5245400001</c:v>
                </c:pt>
                <c:pt idx="737">
                  <c:v>2456324.5159300002</c:v>
                </c:pt>
                <c:pt idx="738">
                  <c:v>2456327.5378100001</c:v>
                </c:pt>
                <c:pt idx="739">
                  <c:v>2456327.5382500002</c:v>
                </c:pt>
                <c:pt idx="740">
                  <c:v>2456327.5386800002</c:v>
                </c:pt>
                <c:pt idx="741">
                  <c:v>2456327.5391099998</c:v>
                </c:pt>
                <c:pt idx="742">
                  <c:v>2456327.5395499999</c:v>
                </c:pt>
                <c:pt idx="743">
                  <c:v>2456328.5091200001</c:v>
                </c:pt>
                <c:pt idx="744">
                  <c:v>2456329.5097599998</c:v>
                </c:pt>
                <c:pt idx="745">
                  <c:v>2456334.5178800002</c:v>
                </c:pt>
                <c:pt idx="746">
                  <c:v>2456335.5158199999</c:v>
                </c:pt>
                <c:pt idx="747">
                  <c:v>2456335.51609</c:v>
                </c:pt>
                <c:pt idx="748">
                  <c:v>2456335.5163699999</c:v>
                </c:pt>
                <c:pt idx="749">
                  <c:v>2456337.5172999999</c:v>
                </c:pt>
                <c:pt idx="750">
                  <c:v>2456339.5168300001</c:v>
                </c:pt>
                <c:pt idx="751">
                  <c:v>2456340.5184399998</c:v>
                </c:pt>
                <c:pt idx="752">
                  <c:v>2456341.0452800002</c:v>
                </c:pt>
                <c:pt idx="753">
                  <c:v>2456343.5181700001</c:v>
                </c:pt>
                <c:pt idx="754">
                  <c:v>2456348.9544799998</c:v>
                </c:pt>
                <c:pt idx="755">
                  <c:v>2456351.0107399998</c:v>
                </c:pt>
                <c:pt idx="756">
                  <c:v>2456354.9594100001</c:v>
                </c:pt>
                <c:pt idx="757">
                  <c:v>2456358.9430300002</c:v>
                </c:pt>
                <c:pt idx="758">
                  <c:v>2456358.9439400001</c:v>
                </c:pt>
                <c:pt idx="759">
                  <c:v>2456361.5502999998</c:v>
                </c:pt>
                <c:pt idx="760">
                  <c:v>2456363.9800200001</c:v>
                </c:pt>
                <c:pt idx="761">
                  <c:v>2456365.5252399999</c:v>
                </c:pt>
                <c:pt idx="762">
                  <c:v>2456366.9490499999</c:v>
                </c:pt>
                <c:pt idx="763">
                  <c:v>2456367.9518300002</c:v>
                </c:pt>
                <c:pt idx="764">
                  <c:v>2456368.9887199998</c:v>
                </c:pt>
                <c:pt idx="765">
                  <c:v>2456370.0135300001</c:v>
                </c:pt>
                <c:pt idx="766">
                  <c:v>2456370.92747</c:v>
                </c:pt>
                <c:pt idx="767">
                  <c:v>2456372.7089999998</c:v>
                </c:pt>
                <c:pt idx="768">
                  <c:v>2456372.9240700002</c:v>
                </c:pt>
                <c:pt idx="769">
                  <c:v>2456373.45523</c:v>
                </c:pt>
                <c:pt idx="770">
                  <c:v>2456373.9270100002</c:v>
                </c:pt>
                <c:pt idx="771">
                  <c:v>2456374.9977799999</c:v>
                </c:pt>
                <c:pt idx="772">
                  <c:v>2456375.4852399998</c:v>
                </c:pt>
                <c:pt idx="773">
                  <c:v>2456375.9967100001</c:v>
                </c:pt>
                <c:pt idx="774">
                  <c:v>2456377.4538500002</c:v>
                </c:pt>
                <c:pt idx="775">
                  <c:v>2456377.9902400002</c:v>
                </c:pt>
                <c:pt idx="776">
                  <c:v>2456378.8974799998</c:v>
                </c:pt>
                <c:pt idx="777">
                  <c:v>2456379.9942000001</c:v>
                </c:pt>
                <c:pt idx="778">
                  <c:v>2456381.5120799998</c:v>
                </c:pt>
                <c:pt idx="779">
                  <c:v>2456382.5091200001</c:v>
                </c:pt>
                <c:pt idx="780">
                  <c:v>2456384.9257899998</c:v>
                </c:pt>
                <c:pt idx="781">
                  <c:v>2456385.9487299998</c:v>
                </c:pt>
                <c:pt idx="782">
                  <c:v>2456387.4459600002</c:v>
                </c:pt>
                <c:pt idx="783">
                  <c:v>2456388.4484299999</c:v>
                </c:pt>
                <c:pt idx="784">
                  <c:v>2456391.9049999998</c:v>
                </c:pt>
                <c:pt idx="785">
                  <c:v>2456393.9759999998</c:v>
                </c:pt>
                <c:pt idx="786">
                  <c:v>2456395.64</c:v>
                </c:pt>
                <c:pt idx="787">
                  <c:v>2456395.9260800001</c:v>
                </c:pt>
                <c:pt idx="788">
                  <c:v>2456396.60139</c:v>
                </c:pt>
                <c:pt idx="789">
                  <c:v>2456396.6370000001</c:v>
                </c:pt>
                <c:pt idx="790">
                  <c:v>2456396.8860800001</c:v>
                </c:pt>
                <c:pt idx="791">
                  <c:v>2456396.8939499999</c:v>
                </c:pt>
                <c:pt idx="792">
                  <c:v>2456396.8950499999</c:v>
                </c:pt>
                <c:pt idx="793">
                  <c:v>2456396.9217900001</c:v>
                </c:pt>
                <c:pt idx="794">
                  <c:v>2456397.9029999999</c:v>
                </c:pt>
                <c:pt idx="795">
                  <c:v>2456397.9421899999</c:v>
                </c:pt>
                <c:pt idx="796">
                  <c:v>2456397.9631699999</c:v>
                </c:pt>
                <c:pt idx="797">
                  <c:v>2456398.5729200002</c:v>
                </c:pt>
                <c:pt idx="798">
                  <c:v>2456398.8739999998</c:v>
                </c:pt>
                <c:pt idx="799">
                  <c:v>2456398.9411499999</c:v>
                </c:pt>
                <c:pt idx="800">
                  <c:v>2456398.9624700001</c:v>
                </c:pt>
                <c:pt idx="801">
                  <c:v>2456399.93946</c:v>
                </c:pt>
                <c:pt idx="802">
                  <c:v>2456399.9607799998</c:v>
                </c:pt>
                <c:pt idx="803">
                  <c:v>2456399.98</c:v>
                </c:pt>
                <c:pt idx="804">
                  <c:v>2456399.9821000001</c:v>
                </c:pt>
                <c:pt idx="805">
                  <c:v>2456400.65</c:v>
                </c:pt>
                <c:pt idx="806">
                  <c:v>2456400.9797899998</c:v>
                </c:pt>
                <c:pt idx="807">
                  <c:v>2456401.5486099999</c:v>
                </c:pt>
                <c:pt idx="808">
                  <c:v>2456401.625</c:v>
                </c:pt>
                <c:pt idx="809">
                  <c:v>2456401.9240899999</c:v>
                </c:pt>
                <c:pt idx="810">
                  <c:v>2456401.9336799998</c:v>
                </c:pt>
                <c:pt idx="811">
                  <c:v>2456401.9549799999</c:v>
                </c:pt>
                <c:pt idx="812">
                  <c:v>2456401.9700000002</c:v>
                </c:pt>
                <c:pt idx="813">
                  <c:v>2456402.55051</c:v>
                </c:pt>
                <c:pt idx="814">
                  <c:v>2456402.9314299999</c:v>
                </c:pt>
                <c:pt idx="815">
                  <c:v>2456402.9527500002</c:v>
                </c:pt>
                <c:pt idx="816">
                  <c:v>2456402.97407</c:v>
                </c:pt>
                <c:pt idx="817">
                  <c:v>2456403.45719</c:v>
                </c:pt>
                <c:pt idx="818">
                  <c:v>2456403.9279499999</c:v>
                </c:pt>
                <c:pt idx="819">
                  <c:v>2456403.9492700002</c:v>
                </c:pt>
                <c:pt idx="820">
                  <c:v>2456403.95444</c:v>
                </c:pt>
                <c:pt idx="821">
                  <c:v>2456403.97059</c:v>
                </c:pt>
                <c:pt idx="822">
                  <c:v>2456404.9261599998</c:v>
                </c:pt>
                <c:pt idx="823">
                  <c:v>2456404.94747</c:v>
                </c:pt>
                <c:pt idx="824">
                  <c:v>2456404.9550200002</c:v>
                </c:pt>
                <c:pt idx="825">
                  <c:v>2456404.9687800002</c:v>
                </c:pt>
                <c:pt idx="826">
                  <c:v>2456404.99009</c:v>
                </c:pt>
                <c:pt idx="827">
                  <c:v>2456405.9119099998</c:v>
                </c:pt>
                <c:pt idx="828">
                  <c:v>2456405.9463999998</c:v>
                </c:pt>
                <c:pt idx="829">
                  <c:v>2456405.9676999999</c:v>
                </c:pt>
                <c:pt idx="830">
                  <c:v>2456406.3912999998</c:v>
                </c:pt>
                <c:pt idx="831">
                  <c:v>2456406.90692</c:v>
                </c:pt>
                <c:pt idx="832">
                  <c:v>2456406.9197499999</c:v>
                </c:pt>
                <c:pt idx="833">
                  <c:v>2456406.9406900001</c:v>
                </c:pt>
                <c:pt idx="834">
                  <c:v>2456406.9616299998</c:v>
                </c:pt>
                <c:pt idx="835">
                  <c:v>2456407.8516000002</c:v>
                </c:pt>
                <c:pt idx="836">
                  <c:v>2456407.8521799999</c:v>
                </c:pt>
                <c:pt idx="837">
                  <c:v>2456407.8528999998</c:v>
                </c:pt>
                <c:pt idx="838">
                  <c:v>2456407.9406300001</c:v>
                </c:pt>
                <c:pt idx="839">
                  <c:v>2456408.9175800001</c:v>
                </c:pt>
                <c:pt idx="840">
                  <c:v>2456408.9388799998</c:v>
                </c:pt>
                <c:pt idx="841">
                  <c:v>2456408.96019</c:v>
                </c:pt>
                <c:pt idx="842">
                  <c:v>2456409.91408</c:v>
                </c:pt>
                <c:pt idx="843">
                  <c:v>2456409.9353900002</c:v>
                </c:pt>
                <c:pt idx="844">
                  <c:v>2456409.9575800002</c:v>
                </c:pt>
                <c:pt idx="845">
                  <c:v>2456409.9780000001</c:v>
                </c:pt>
                <c:pt idx="846">
                  <c:v>2456410.9090700001</c:v>
                </c:pt>
                <c:pt idx="847">
                  <c:v>2456410.9300299999</c:v>
                </c:pt>
                <c:pt idx="848">
                  <c:v>2456410.9509800002</c:v>
                </c:pt>
                <c:pt idx="849">
                  <c:v>2456410.97193</c:v>
                </c:pt>
                <c:pt idx="850">
                  <c:v>2456411.86993</c:v>
                </c:pt>
                <c:pt idx="851">
                  <c:v>2456411.9616399999</c:v>
                </c:pt>
                <c:pt idx="852">
                  <c:v>2456412.9057399998</c:v>
                </c:pt>
                <c:pt idx="853">
                  <c:v>2456412.9270100002</c:v>
                </c:pt>
                <c:pt idx="854">
                  <c:v>2456412.9482800001</c:v>
                </c:pt>
                <c:pt idx="855">
                  <c:v>2456412.9648099998</c:v>
                </c:pt>
                <c:pt idx="856">
                  <c:v>2456412.9695799998</c:v>
                </c:pt>
                <c:pt idx="857">
                  <c:v>2456413.4700600002</c:v>
                </c:pt>
                <c:pt idx="858">
                  <c:v>2456413.8921599998</c:v>
                </c:pt>
                <c:pt idx="859">
                  <c:v>2456413.9652100001</c:v>
                </c:pt>
                <c:pt idx="860">
                  <c:v>2456413.9841399998</c:v>
                </c:pt>
                <c:pt idx="861">
                  <c:v>2456414.61528</c:v>
                </c:pt>
                <c:pt idx="862">
                  <c:v>2456414.7545099999</c:v>
                </c:pt>
                <c:pt idx="863">
                  <c:v>2456415.9635399999</c:v>
                </c:pt>
                <c:pt idx="864">
                  <c:v>2456416.8948300001</c:v>
                </c:pt>
                <c:pt idx="865">
                  <c:v>2456416.9161499999</c:v>
                </c:pt>
                <c:pt idx="866">
                  <c:v>2456416.9374699998</c:v>
                </c:pt>
                <c:pt idx="867">
                  <c:v>2456416.9488499998</c:v>
                </c:pt>
                <c:pt idx="868">
                  <c:v>2456416.9587900001</c:v>
                </c:pt>
                <c:pt idx="869">
                  <c:v>2456418.8649599999</c:v>
                </c:pt>
                <c:pt idx="870">
                  <c:v>2456419.4531299998</c:v>
                </c:pt>
                <c:pt idx="871">
                  <c:v>2456419.8817599998</c:v>
                </c:pt>
                <c:pt idx="872">
                  <c:v>2456419.88784</c:v>
                </c:pt>
                <c:pt idx="873">
                  <c:v>2456419.9091400001</c:v>
                </c:pt>
                <c:pt idx="874">
                  <c:v>2456419.9304499999</c:v>
                </c:pt>
                <c:pt idx="875">
                  <c:v>2456419.9474200001</c:v>
                </c:pt>
                <c:pt idx="876">
                  <c:v>2456419.95175</c:v>
                </c:pt>
                <c:pt idx="877">
                  <c:v>2456420.8843800002</c:v>
                </c:pt>
                <c:pt idx="878">
                  <c:v>2456420.9057</c:v>
                </c:pt>
                <c:pt idx="879">
                  <c:v>2456420.9204600002</c:v>
                </c:pt>
                <c:pt idx="880">
                  <c:v>2456420.9270199998</c:v>
                </c:pt>
                <c:pt idx="881">
                  <c:v>2456420.9483400001</c:v>
                </c:pt>
                <c:pt idx="882">
                  <c:v>2456420.9527699999</c:v>
                </c:pt>
                <c:pt idx="883">
                  <c:v>2456421.9496599999</c:v>
                </c:pt>
                <c:pt idx="884">
                  <c:v>2456423.4858800001</c:v>
                </c:pt>
                <c:pt idx="885">
                  <c:v>2456425.8703200002</c:v>
                </c:pt>
                <c:pt idx="886">
                  <c:v>2456425.8916199999</c:v>
                </c:pt>
                <c:pt idx="887">
                  <c:v>2456425.91292</c:v>
                </c:pt>
                <c:pt idx="888">
                  <c:v>2456425.9342399999</c:v>
                </c:pt>
                <c:pt idx="889">
                  <c:v>2456425.9458900001</c:v>
                </c:pt>
                <c:pt idx="890">
                  <c:v>2456425.95554</c:v>
                </c:pt>
                <c:pt idx="891">
                  <c:v>2456426.85</c:v>
                </c:pt>
                <c:pt idx="892">
                  <c:v>2456426.8534499998</c:v>
                </c:pt>
                <c:pt idx="893">
                  <c:v>2456426.8544600001</c:v>
                </c:pt>
                <c:pt idx="894">
                  <c:v>2456426.8554799999</c:v>
                </c:pt>
                <c:pt idx="895">
                  <c:v>2456426.8685499998</c:v>
                </c:pt>
                <c:pt idx="896">
                  <c:v>2456426.88986</c:v>
                </c:pt>
                <c:pt idx="897">
                  <c:v>2456426.9111600001</c:v>
                </c:pt>
                <c:pt idx="898">
                  <c:v>2456426.93248</c:v>
                </c:pt>
                <c:pt idx="899">
                  <c:v>2456426.9455800001</c:v>
                </c:pt>
                <c:pt idx="900">
                  <c:v>2456426.9537800001</c:v>
                </c:pt>
                <c:pt idx="901">
                  <c:v>2456427.8187199999</c:v>
                </c:pt>
                <c:pt idx="902">
                  <c:v>2456427.9598400001</c:v>
                </c:pt>
                <c:pt idx="903">
                  <c:v>2456428.5104200002</c:v>
                </c:pt>
                <c:pt idx="904">
                  <c:v>2456428.8152299998</c:v>
                </c:pt>
                <c:pt idx="905">
                  <c:v>2456428.8633599998</c:v>
                </c:pt>
                <c:pt idx="906">
                  <c:v>2456428.8846800001</c:v>
                </c:pt>
                <c:pt idx="907">
                  <c:v>2456428.906</c:v>
                </c:pt>
                <c:pt idx="908">
                  <c:v>2456428.9273199998</c:v>
                </c:pt>
                <c:pt idx="909">
                  <c:v>2456428.94465</c:v>
                </c:pt>
                <c:pt idx="910">
                  <c:v>2456428.9486400001</c:v>
                </c:pt>
                <c:pt idx="911">
                  <c:v>2456429.4173300001</c:v>
                </c:pt>
                <c:pt idx="912">
                  <c:v>2456429.8592699999</c:v>
                </c:pt>
                <c:pt idx="913">
                  <c:v>2456429.8805399998</c:v>
                </c:pt>
                <c:pt idx="914">
                  <c:v>2456429.9018199998</c:v>
                </c:pt>
                <c:pt idx="915">
                  <c:v>2456429.9231099999</c:v>
                </c:pt>
                <c:pt idx="916">
                  <c:v>2456429.9443799998</c:v>
                </c:pt>
                <c:pt idx="917">
                  <c:v>2456430.7867700001</c:v>
                </c:pt>
                <c:pt idx="918">
                  <c:v>2456430.8572399998</c:v>
                </c:pt>
                <c:pt idx="919">
                  <c:v>2456430.8785299999</c:v>
                </c:pt>
                <c:pt idx="920">
                  <c:v>2456430.8998099999</c:v>
                </c:pt>
                <c:pt idx="921">
                  <c:v>2456430.9210899998</c:v>
                </c:pt>
                <c:pt idx="922">
                  <c:v>2456430.9423799999</c:v>
                </c:pt>
                <c:pt idx="923">
                  <c:v>2456431.78327</c:v>
                </c:pt>
                <c:pt idx="924">
                  <c:v>2456431.8545900001</c:v>
                </c:pt>
                <c:pt idx="925">
                  <c:v>2456431.87414</c:v>
                </c:pt>
                <c:pt idx="926">
                  <c:v>2456431.87592</c:v>
                </c:pt>
                <c:pt idx="927">
                  <c:v>2456431.8972399998</c:v>
                </c:pt>
                <c:pt idx="928">
                  <c:v>2456431.9185600001</c:v>
                </c:pt>
                <c:pt idx="929">
                  <c:v>2456431.93988</c:v>
                </c:pt>
                <c:pt idx="930">
                  <c:v>2456431.9611999998</c:v>
                </c:pt>
                <c:pt idx="931">
                  <c:v>2456432.8477699999</c:v>
                </c:pt>
                <c:pt idx="932">
                  <c:v>2456432.8510599998</c:v>
                </c:pt>
                <c:pt idx="933">
                  <c:v>2456432.8723599999</c:v>
                </c:pt>
                <c:pt idx="934">
                  <c:v>2456432.8936800002</c:v>
                </c:pt>
                <c:pt idx="935">
                  <c:v>2456432.9149699998</c:v>
                </c:pt>
                <c:pt idx="936">
                  <c:v>2456432.9362900001</c:v>
                </c:pt>
                <c:pt idx="937">
                  <c:v>2456432.9490999999</c:v>
                </c:pt>
                <c:pt idx="938">
                  <c:v>2456433.8496400001</c:v>
                </c:pt>
                <c:pt idx="939">
                  <c:v>2456433.8605300002</c:v>
                </c:pt>
                <c:pt idx="940">
                  <c:v>2456433.8711199998</c:v>
                </c:pt>
                <c:pt idx="941">
                  <c:v>2456433.8925899998</c:v>
                </c:pt>
                <c:pt idx="942">
                  <c:v>2456433.91396</c:v>
                </c:pt>
                <c:pt idx="943">
                  <c:v>2456433.9353499999</c:v>
                </c:pt>
                <c:pt idx="944">
                  <c:v>2456433.9407600001</c:v>
                </c:pt>
                <c:pt idx="945">
                  <c:v>2456434.8150200001</c:v>
                </c:pt>
                <c:pt idx="946">
                  <c:v>2456434.84516</c:v>
                </c:pt>
                <c:pt idx="947">
                  <c:v>2456434.8662800002</c:v>
                </c:pt>
                <c:pt idx="948">
                  <c:v>2456434.8873600001</c:v>
                </c:pt>
                <c:pt idx="949">
                  <c:v>2456434.90833</c:v>
                </c:pt>
                <c:pt idx="950">
                  <c:v>2456434.9293</c:v>
                </c:pt>
                <c:pt idx="951">
                  <c:v>2456435.82565</c:v>
                </c:pt>
                <c:pt idx="952">
                  <c:v>2456435.9020799999</c:v>
                </c:pt>
                <c:pt idx="953">
                  <c:v>2456436.7939599999</c:v>
                </c:pt>
                <c:pt idx="954">
                  <c:v>2456436.9028699999</c:v>
                </c:pt>
                <c:pt idx="955">
                  <c:v>2456437.4463999998</c:v>
                </c:pt>
                <c:pt idx="956">
                  <c:v>2456437.77935</c:v>
                </c:pt>
                <c:pt idx="957">
                  <c:v>2456437.84932</c:v>
                </c:pt>
                <c:pt idx="958">
                  <c:v>2456437.8603400001</c:v>
                </c:pt>
                <c:pt idx="959">
                  <c:v>2456437.88173</c:v>
                </c:pt>
                <c:pt idx="960">
                  <c:v>2456437.9032100001</c:v>
                </c:pt>
                <c:pt idx="961">
                  <c:v>2456437.9246</c:v>
                </c:pt>
                <c:pt idx="962">
                  <c:v>2456437.9312800001</c:v>
                </c:pt>
                <c:pt idx="963">
                  <c:v>2456438.8355200002</c:v>
                </c:pt>
                <c:pt idx="964">
                  <c:v>2456438.8568500001</c:v>
                </c:pt>
                <c:pt idx="965">
                  <c:v>2456438.8781900001</c:v>
                </c:pt>
                <c:pt idx="966">
                  <c:v>2456438.8995099999</c:v>
                </c:pt>
                <c:pt idx="967">
                  <c:v>2456438.9208499999</c:v>
                </c:pt>
                <c:pt idx="968">
                  <c:v>2456438.9241599999</c:v>
                </c:pt>
                <c:pt idx="969">
                  <c:v>2456438.9421799998</c:v>
                </c:pt>
                <c:pt idx="970">
                  <c:v>2456439.8313799999</c:v>
                </c:pt>
                <c:pt idx="971">
                  <c:v>2456439.8523599999</c:v>
                </c:pt>
                <c:pt idx="972">
                  <c:v>2456439.8733299999</c:v>
                </c:pt>
                <c:pt idx="973">
                  <c:v>2456439.8942999998</c:v>
                </c:pt>
                <c:pt idx="974">
                  <c:v>2456439.9152700002</c:v>
                </c:pt>
                <c:pt idx="975">
                  <c:v>2456439.9362400002</c:v>
                </c:pt>
                <c:pt idx="976">
                  <c:v>2456439.9420799999</c:v>
                </c:pt>
                <c:pt idx="977">
                  <c:v>2456440.7376399999</c:v>
                </c:pt>
                <c:pt idx="978">
                  <c:v>2456442.8041599998</c:v>
                </c:pt>
                <c:pt idx="979">
                  <c:v>2456442.8248000001</c:v>
                </c:pt>
                <c:pt idx="980">
                  <c:v>2456442.8461099998</c:v>
                </c:pt>
                <c:pt idx="981">
                  <c:v>2456442.8674300001</c:v>
                </c:pt>
                <c:pt idx="982">
                  <c:v>2456442.8887200002</c:v>
                </c:pt>
                <c:pt idx="983">
                  <c:v>2456442.91004</c:v>
                </c:pt>
                <c:pt idx="984">
                  <c:v>2456442.9313400001</c:v>
                </c:pt>
                <c:pt idx="985">
                  <c:v>2456442.9513500002</c:v>
                </c:pt>
                <c:pt idx="986">
                  <c:v>2456443.77367</c:v>
                </c:pt>
                <c:pt idx="987">
                  <c:v>2456443.8224599999</c:v>
                </c:pt>
                <c:pt idx="988">
                  <c:v>2456443.8437899998</c:v>
                </c:pt>
                <c:pt idx="989">
                  <c:v>2456443.8652400002</c:v>
                </c:pt>
                <c:pt idx="990">
                  <c:v>2456443.8865899998</c:v>
                </c:pt>
                <c:pt idx="991">
                  <c:v>2456443.9079900002</c:v>
                </c:pt>
                <c:pt idx="992">
                  <c:v>2456443.9293200001</c:v>
                </c:pt>
                <c:pt idx="993">
                  <c:v>2456443.9368799999</c:v>
                </c:pt>
                <c:pt idx="994">
                  <c:v>2456444.5465500001</c:v>
                </c:pt>
                <c:pt idx="995">
                  <c:v>2456444.8193799998</c:v>
                </c:pt>
                <c:pt idx="996">
                  <c:v>2456444.8257599999</c:v>
                </c:pt>
                <c:pt idx="997">
                  <c:v>2456444.8407399999</c:v>
                </c:pt>
                <c:pt idx="998">
                  <c:v>2456444.8623199998</c:v>
                </c:pt>
                <c:pt idx="999">
                  <c:v>2456444.8836599998</c:v>
                </c:pt>
                <c:pt idx="1000">
                  <c:v>2456444.9050400001</c:v>
                </c:pt>
                <c:pt idx="1001">
                  <c:v>2456444.9264400001</c:v>
                </c:pt>
                <c:pt idx="1002">
                  <c:v>2456444.9422800001</c:v>
                </c:pt>
                <c:pt idx="1003">
                  <c:v>2456445.5169700002</c:v>
                </c:pt>
                <c:pt idx="1004">
                  <c:v>2456445.8174299998</c:v>
                </c:pt>
                <c:pt idx="1005">
                  <c:v>2456445.8388800002</c:v>
                </c:pt>
                <c:pt idx="1006">
                  <c:v>2456445.86038</c:v>
                </c:pt>
                <c:pt idx="1007">
                  <c:v>2456445.8818600001</c:v>
                </c:pt>
                <c:pt idx="1008">
                  <c:v>2456445.9032700001</c:v>
                </c:pt>
                <c:pt idx="1009">
                  <c:v>2456445.9247400002</c:v>
                </c:pt>
                <c:pt idx="1010">
                  <c:v>2456445.9375499999</c:v>
                </c:pt>
                <c:pt idx="1011">
                  <c:v>2456446.5029199999</c:v>
                </c:pt>
                <c:pt idx="1012">
                  <c:v>2456446.8001100002</c:v>
                </c:pt>
                <c:pt idx="1013">
                  <c:v>2456446.9395300001</c:v>
                </c:pt>
                <c:pt idx="1014">
                  <c:v>2456447.49535</c:v>
                </c:pt>
                <c:pt idx="1015">
                  <c:v>2456447.80938</c:v>
                </c:pt>
                <c:pt idx="1016">
                  <c:v>2456447.8303700001</c:v>
                </c:pt>
                <c:pt idx="1017">
                  <c:v>2456447.8514299998</c:v>
                </c:pt>
                <c:pt idx="1018">
                  <c:v>2456447.8724000002</c:v>
                </c:pt>
                <c:pt idx="1019">
                  <c:v>2456447.8935400001</c:v>
                </c:pt>
                <c:pt idx="1020">
                  <c:v>2456447.9144899999</c:v>
                </c:pt>
                <c:pt idx="1021">
                  <c:v>2456447.9349099998</c:v>
                </c:pt>
                <c:pt idx="1022">
                  <c:v>2456447.93554</c:v>
                </c:pt>
                <c:pt idx="1023">
                  <c:v>2456449.4840000002</c:v>
                </c:pt>
                <c:pt idx="1024">
                  <c:v>2456449.8041500002</c:v>
                </c:pt>
                <c:pt idx="1025">
                  <c:v>2456449.8255599998</c:v>
                </c:pt>
                <c:pt idx="1026">
                  <c:v>2456449.8470299998</c:v>
                </c:pt>
                <c:pt idx="1027">
                  <c:v>2456449.8685300001</c:v>
                </c:pt>
                <c:pt idx="1028">
                  <c:v>2456449.8899400001</c:v>
                </c:pt>
                <c:pt idx="1029">
                  <c:v>2456449.9114100002</c:v>
                </c:pt>
                <c:pt idx="1030">
                  <c:v>2456449.9328000001</c:v>
                </c:pt>
                <c:pt idx="1031">
                  <c:v>2456449.9479999999</c:v>
                </c:pt>
                <c:pt idx="1032">
                  <c:v>2456450.4777000002</c:v>
                </c:pt>
                <c:pt idx="1033">
                  <c:v>2456450.8624700001</c:v>
                </c:pt>
                <c:pt idx="1034">
                  <c:v>2456451.8548400002</c:v>
                </c:pt>
                <c:pt idx="1035">
                  <c:v>2456452.4090300002</c:v>
                </c:pt>
                <c:pt idx="1036">
                  <c:v>2456452.46667</c:v>
                </c:pt>
                <c:pt idx="1037">
                  <c:v>2456452.4889500001</c:v>
                </c:pt>
                <c:pt idx="1038">
                  <c:v>2456452.7963</c:v>
                </c:pt>
                <c:pt idx="1039">
                  <c:v>2456452.8177700001</c:v>
                </c:pt>
                <c:pt idx="1040">
                  <c:v>2456452.8391700001</c:v>
                </c:pt>
                <c:pt idx="1041">
                  <c:v>2456452.86063</c:v>
                </c:pt>
                <c:pt idx="1042">
                  <c:v>2456452.8821399999</c:v>
                </c:pt>
                <c:pt idx="1043">
                  <c:v>2456452.9036599998</c:v>
                </c:pt>
                <c:pt idx="1044">
                  <c:v>2456452.9251000001</c:v>
                </c:pt>
                <c:pt idx="1045">
                  <c:v>2456452.9416999999</c:v>
                </c:pt>
                <c:pt idx="1046">
                  <c:v>2456453.4840699998</c:v>
                </c:pt>
                <c:pt idx="1047">
                  <c:v>2456453.7921899999</c:v>
                </c:pt>
                <c:pt idx="1048">
                  <c:v>2456453.8136200001</c:v>
                </c:pt>
                <c:pt idx="1049">
                  <c:v>2456453.8350499999</c:v>
                </c:pt>
                <c:pt idx="1050">
                  <c:v>2456453.8564499998</c:v>
                </c:pt>
                <c:pt idx="1051">
                  <c:v>2456453.87787</c:v>
                </c:pt>
                <c:pt idx="1052">
                  <c:v>2456453.8992699999</c:v>
                </c:pt>
                <c:pt idx="1053">
                  <c:v>2456453.9206699999</c:v>
                </c:pt>
                <c:pt idx="1054">
                  <c:v>2456454.9312499999</c:v>
                </c:pt>
                <c:pt idx="1055">
                  <c:v>2456455.7881800001</c:v>
                </c:pt>
                <c:pt idx="1056">
                  <c:v>2456455.80956</c:v>
                </c:pt>
                <c:pt idx="1057">
                  <c:v>2456455.8310799999</c:v>
                </c:pt>
                <c:pt idx="1058">
                  <c:v>2456455.85256</c:v>
                </c:pt>
                <c:pt idx="1059">
                  <c:v>2456455.8533700001</c:v>
                </c:pt>
                <c:pt idx="1060">
                  <c:v>2456455.8740500002</c:v>
                </c:pt>
                <c:pt idx="1061">
                  <c:v>2456455.9167900002</c:v>
                </c:pt>
                <c:pt idx="1062">
                  <c:v>2456456.4881899999</c:v>
                </c:pt>
                <c:pt idx="1063">
                  <c:v>2456456.7572499998</c:v>
                </c:pt>
                <c:pt idx="1064">
                  <c:v>2456456.7574999998</c:v>
                </c:pt>
                <c:pt idx="1065">
                  <c:v>2456456.7576199998</c:v>
                </c:pt>
                <c:pt idx="1066">
                  <c:v>2456456.7577399998</c:v>
                </c:pt>
                <c:pt idx="1067">
                  <c:v>2456456.7578699999</c:v>
                </c:pt>
                <c:pt idx="1068">
                  <c:v>2456456.7579899998</c:v>
                </c:pt>
                <c:pt idx="1069">
                  <c:v>2456456.7581199999</c:v>
                </c:pt>
                <c:pt idx="1070">
                  <c:v>2456456.7582399999</c:v>
                </c:pt>
                <c:pt idx="1071">
                  <c:v>2456456.7583699999</c:v>
                </c:pt>
                <c:pt idx="1072">
                  <c:v>2456456.7584899999</c:v>
                </c:pt>
                <c:pt idx="1073">
                  <c:v>2456456.75862</c:v>
                </c:pt>
                <c:pt idx="1074">
                  <c:v>2456456.8173099998</c:v>
                </c:pt>
                <c:pt idx="1075">
                  <c:v>2456456.9299900001</c:v>
                </c:pt>
                <c:pt idx="1076">
                  <c:v>2456457.4347199998</c:v>
                </c:pt>
                <c:pt idx="1077">
                  <c:v>2456457.4624999999</c:v>
                </c:pt>
                <c:pt idx="1078">
                  <c:v>2456457.7650700002</c:v>
                </c:pt>
                <c:pt idx="1079">
                  <c:v>2456457.7652799999</c:v>
                </c:pt>
                <c:pt idx="1080">
                  <c:v>2456457.7653800002</c:v>
                </c:pt>
                <c:pt idx="1081">
                  <c:v>2456457.7654800001</c:v>
                </c:pt>
                <c:pt idx="1082">
                  <c:v>2456457.8650799999</c:v>
                </c:pt>
                <c:pt idx="1083">
                  <c:v>2456458.8472600002</c:v>
                </c:pt>
                <c:pt idx="1084">
                  <c:v>2456460.9342700001</c:v>
                </c:pt>
                <c:pt idx="1085">
                  <c:v>2456461.4034699998</c:v>
                </c:pt>
                <c:pt idx="1086">
                  <c:v>2456461.4305599998</c:v>
                </c:pt>
                <c:pt idx="1087">
                  <c:v>2456461.7685600002</c:v>
                </c:pt>
                <c:pt idx="1088">
                  <c:v>2456461.7895399998</c:v>
                </c:pt>
                <c:pt idx="1089">
                  <c:v>2456461.8105199998</c:v>
                </c:pt>
                <c:pt idx="1090">
                  <c:v>2456461.82815</c:v>
                </c:pt>
                <c:pt idx="1091">
                  <c:v>2456461.8282300001</c:v>
                </c:pt>
                <c:pt idx="1092">
                  <c:v>2456461.8283099998</c:v>
                </c:pt>
                <c:pt idx="1093">
                  <c:v>2456461.8314899998</c:v>
                </c:pt>
                <c:pt idx="1094">
                  <c:v>2456461.8524600002</c:v>
                </c:pt>
                <c:pt idx="1095">
                  <c:v>2456461.8734300002</c:v>
                </c:pt>
                <c:pt idx="1096">
                  <c:v>2456461.8944000001</c:v>
                </c:pt>
                <c:pt idx="1097">
                  <c:v>2456461.9153800001</c:v>
                </c:pt>
                <c:pt idx="1098">
                  <c:v>2456462.7641500002</c:v>
                </c:pt>
                <c:pt idx="1099">
                  <c:v>2456462.7904300001</c:v>
                </c:pt>
                <c:pt idx="1100">
                  <c:v>2456462.8118400001</c:v>
                </c:pt>
                <c:pt idx="1101">
                  <c:v>2456462.8332099998</c:v>
                </c:pt>
                <c:pt idx="1102">
                  <c:v>2456462.8343500001</c:v>
                </c:pt>
                <c:pt idx="1103">
                  <c:v>2456462.8546899999</c:v>
                </c:pt>
                <c:pt idx="1104">
                  <c:v>2456462.8760600002</c:v>
                </c:pt>
                <c:pt idx="1105">
                  <c:v>2456462.8975</c:v>
                </c:pt>
                <c:pt idx="1106">
                  <c:v>2456462.9188700002</c:v>
                </c:pt>
                <c:pt idx="1107">
                  <c:v>2456462.9349099998</c:v>
                </c:pt>
                <c:pt idx="1108">
                  <c:v>2456463.73618</c:v>
                </c:pt>
                <c:pt idx="1109">
                  <c:v>2456463.8073900002</c:v>
                </c:pt>
                <c:pt idx="1110">
                  <c:v>2456463.8287399998</c:v>
                </c:pt>
                <c:pt idx="1111">
                  <c:v>2456463.8500899998</c:v>
                </c:pt>
                <c:pt idx="1112">
                  <c:v>2456463.8625099999</c:v>
                </c:pt>
                <c:pt idx="1113">
                  <c:v>2456463.8714200002</c:v>
                </c:pt>
                <c:pt idx="1114">
                  <c:v>2456463.8927500001</c:v>
                </c:pt>
                <c:pt idx="1115">
                  <c:v>2456463.90711</c:v>
                </c:pt>
                <c:pt idx="1116">
                  <c:v>2456465.8347100001</c:v>
                </c:pt>
                <c:pt idx="1117">
                  <c:v>2456465.9342800002</c:v>
                </c:pt>
                <c:pt idx="1118">
                  <c:v>2456466.9468299998</c:v>
                </c:pt>
                <c:pt idx="1119">
                  <c:v>2456467.4402800002</c:v>
                </c:pt>
                <c:pt idx="1120">
                  <c:v>2456467.94777</c:v>
                </c:pt>
                <c:pt idx="1121">
                  <c:v>2456468.7534599998</c:v>
                </c:pt>
                <c:pt idx="1122">
                  <c:v>2456468.7747499999</c:v>
                </c:pt>
                <c:pt idx="1123">
                  <c:v>2456468.79605</c:v>
                </c:pt>
                <c:pt idx="1124">
                  <c:v>2456468.8173400001</c:v>
                </c:pt>
                <c:pt idx="1125">
                  <c:v>2456468.8386400002</c:v>
                </c:pt>
                <c:pt idx="1126">
                  <c:v>2456468.85995</c:v>
                </c:pt>
                <c:pt idx="1127">
                  <c:v>2456468.8812600002</c:v>
                </c:pt>
                <c:pt idx="1128">
                  <c:v>2456468.9025500002</c:v>
                </c:pt>
                <c:pt idx="1129">
                  <c:v>2456468.93151</c:v>
                </c:pt>
                <c:pt idx="1130">
                  <c:v>2456468.9333299999</c:v>
                </c:pt>
                <c:pt idx="1131">
                  <c:v>2456469.4208300002</c:v>
                </c:pt>
                <c:pt idx="1132">
                  <c:v>2456469.7538700001</c:v>
                </c:pt>
                <c:pt idx="1133">
                  <c:v>2456469.7752399999</c:v>
                </c:pt>
                <c:pt idx="1134">
                  <c:v>2456469.7965799998</c:v>
                </c:pt>
                <c:pt idx="1135">
                  <c:v>2456469.8179000001</c:v>
                </c:pt>
                <c:pt idx="1136">
                  <c:v>2456469.81856</c:v>
                </c:pt>
                <c:pt idx="1137">
                  <c:v>2456469.83922</c:v>
                </c:pt>
                <c:pt idx="1138">
                  <c:v>2456469.8605300002</c:v>
                </c:pt>
                <c:pt idx="1139">
                  <c:v>2456469.8818600001</c:v>
                </c:pt>
                <c:pt idx="1140">
                  <c:v>2456469.9031799999</c:v>
                </c:pt>
                <c:pt idx="1141">
                  <c:v>2456469.9321099999</c:v>
                </c:pt>
                <c:pt idx="1142">
                  <c:v>2456469.9322600001</c:v>
                </c:pt>
                <c:pt idx="1143">
                  <c:v>2456470.44514</c:v>
                </c:pt>
                <c:pt idx="1144">
                  <c:v>2456470.75184</c:v>
                </c:pt>
                <c:pt idx="1145">
                  <c:v>2456470.7728900001</c:v>
                </c:pt>
                <c:pt idx="1146">
                  <c:v>2456470.7939800001</c:v>
                </c:pt>
                <c:pt idx="1147">
                  <c:v>2456470.81495</c:v>
                </c:pt>
                <c:pt idx="1148">
                  <c:v>2456470.8249400002</c:v>
                </c:pt>
                <c:pt idx="1149">
                  <c:v>2456470.8359400001</c:v>
                </c:pt>
                <c:pt idx="1150">
                  <c:v>2456470.8569</c:v>
                </c:pt>
                <c:pt idx="1151">
                  <c:v>2456470.87787</c:v>
                </c:pt>
                <c:pt idx="1152">
                  <c:v>2456470.8988299998</c:v>
                </c:pt>
                <c:pt idx="1153">
                  <c:v>2456470.9273600001</c:v>
                </c:pt>
                <c:pt idx="1154">
                  <c:v>2456470.93285</c:v>
                </c:pt>
                <c:pt idx="1155">
                  <c:v>2456472.8221300002</c:v>
                </c:pt>
                <c:pt idx="1156">
                  <c:v>2456475.3881899999</c:v>
                </c:pt>
                <c:pt idx="1157">
                  <c:v>2456475.4284700002</c:v>
                </c:pt>
                <c:pt idx="1158">
                  <c:v>2456476.80198</c:v>
                </c:pt>
                <c:pt idx="1159">
                  <c:v>2456477.7861299999</c:v>
                </c:pt>
                <c:pt idx="1160">
                  <c:v>2456477.8006899999</c:v>
                </c:pt>
                <c:pt idx="1161">
                  <c:v>2456477.9349799999</c:v>
                </c:pt>
                <c:pt idx="1162">
                  <c:v>2456478.8361999998</c:v>
                </c:pt>
                <c:pt idx="1163">
                  <c:v>2456478.9375800001</c:v>
                </c:pt>
                <c:pt idx="1164">
                  <c:v>2456479.6230000001</c:v>
                </c:pt>
                <c:pt idx="1165">
                  <c:v>2456479.7941000001</c:v>
                </c:pt>
                <c:pt idx="1166">
                  <c:v>2456480.4145800001</c:v>
                </c:pt>
                <c:pt idx="1167">
                  <c:v>2456480.79788</c:v>
                </c:pt>
                <c:pt idx="1168">
                  <c:v>2456481.6170000001</c:v>
                </c:pt>
                <c:pt idx="1169">
                  <c:v>2456481.8227300001</c:v>
                </c:pt>
                <c:pt idx="1170">
                  <c:v>2456482.4145800001</c:v>
                </c:pt>
                <c:pt idx="1171">
                  <c:v>2456482.81825</c:v>
                </c:pt>
                <c:pt idx="1172">
                  <c:v>2456482.94141</c:v>
                </c:pt>
                <c:pt idx="1173">
                  <c:v>2456483.4125000001</c:v>
                </c:pt>
                <c:pt idx="1174">
                  <c:v>2456483.71795</c:v>
                </c:pt>
                <c:pt idx="1175">
                  <c:v>2456483.7392500001</c:v>
                </c:pt>
                <c:pt idx="1176">
                  <c:v>2456483.7818499999</c:v>
                </c:pt>
                <c:pt idx="1177">
                  <c:v>2456483.7930800002</c:v>
                </c:pt>
                <c:pt idx="1178">
                  <c:v>2456483.8031500001</c:v>
                </c:pt>
                <c:pt idx="1179">
                  <c:v>2456483.8244500002</c:v>
                </c:pt>
                <c:pt idx="1180">
                  <c:v>2456483.8960000002</c:v>
                </c:pt>
                <c:pt idx="1181">
                  <c:v>2456483.9249399998</c:v>
                </c:pt>
                <c:pt idx="1182">
                  <c:v>2456483.9392900001</c:v>
                </c:pt>
                <c:pt idx="1183">
                  <c:v>2456483.9441999998</c:v>
                </c:pt>
                <c:pt idx="1184">
                  <c:v>2456484.4222200001</c:v>
                </c:pt>
                <c:pt idx="1185">
                  <c:v>2456484.7876900001</c:v>
                </c:pt>
                <c:pt idx="1186">
                  <c:v>2456485.4097199999</c:v>
                </c:pt>
                <c:pt idx="1187">
                  <c:v>2456485.7847699998</c:v>
                </c:pt>
                <c:pt idx="1188">
                  <c:v>2456486.40833</c:v>
                </c:pt>
                <c:pt idx="1189">
                  <c:v>2456486.7835200001</c:v>
                </c:pt>
                <c:pt idx="1190">
                  <c:v>2456487.40833</c:v>
                </c:pt>
                <c:pt idx="1191">
                  <c:v>2456487.7042800002</c:v>
                </c:pt>
                <c:pt idx="1192">
                  <c:v>2456487.7256100001</c:v>
                </c:pt>
                <c:pt idx="1193">
                  <c:v>2456487.7469299999</c:v>
                </c:pt>
                <c:pt idx="1194">
                  <c:v>2456487.76828</c:v>
                </c:pt>
                <c:pt idx="1195">
                  <c:v>2456487.78009</c:v>
                </c:pt>
                <c:pt idx="1196">
                  <c:v>2456487.7895900002</c:v>
                </c:pt>
                <c:pt idx="1197">
                  <c:v>2456487.8108999999</c:v>
                </c:pt>
                <c:pt idx="1198">
                  <c:v>2456487.8322100001</c:v>
                </c:pt>
                <c:pt idx="1199">
                  <c:v>2456487.85353</c:v>
                </c:pt>
                <c:pt idx="1200">
                  <c:v>2456487.9116000002</c:v>
                </c:pt>
                <c:pt idx="1201">
                  <c:v>2456487.9406300001</c:v>
                </c:pt>
                <c:pt idx="1202">
                  <c:v>2456488.4097199999</c:v>
                </c:pt>
                <c:pt idx="1203">
                  <c:v>2456488.6681300001</c:v>
                </c:pt>
                <c:pt idx="1204">
                  <c:v>2456489.7754299999</c:v>
                </c:pt>
                <c:pt idx="1205">
                  <c:v>2456490.4069400001</c:v>
                </c:pt>
                <c:pt idx="1206">
                  <c:v>2456490.8038400002</c:v>
                </c:pt>
                <c:pt idx="1207">
                  <c:v>2456491.4173599998</c:v>
                </c:pt>
                <c:pt idx="1208">
                  <c:v>2456491.5890000002</c:v>
                </c:pt>
                <c:pt idx="1209">
                  <c:v>2456491.7728800001</c:v>
                </c:pt>
                <c:pt idx="1210">
                  <c:v>2456492.41597</c:v>
                </c:pt>
                <c:pt idx="1211">
                  <c:v>2456492.6317099999</c:v>
                </c:pt>
                <c:pt idx="1212">
                  <c:v>2456492.7708299998</c:v>
                </c:pt>
                <c:pt idx="1213">
                  <c:v>2456493.4326399998</c:v>
                </c:pt>
                <c:pt idx="1214">
                  <c:v>2456493.7680700002</c:v>
                </c:pt>
                <c:pt idx="1215">
                  <c:v>2456495.4097199999</c:v>
                </c:pt>
                <c:pt idx="1216">
                  <c:v>2456496.8601000002</c:v>
                </c:pt>
                <c:pt idx="1217">
                  <c:v>2456497.40069</c:v>
                </c:pt>
                <c:pt idx="1218">
                  <c:v>2456498.69405</c:v>
                </c:pt>
                <c:pt idx="1219">
                  <c:v>2456498.8552999999</c:v>
                </c:pt>
                <c:pt idx="1220">
                  <c:v>2456501.7722999998</c:v>
                </c:pt>
                <c:pt idx="1221">
                  <c:v>2456501.90772</c:v>
                </c:pt>
                <c:pt idx="1222">
                  <c:v>2456503.4097199999</c:v>
                </c:pt>
                <c:pt idx="1223">
                  <c:v>2456503.557</c:v>
                </c:pt>
                <c:pt idx="1224">
                  <c:v>2456503.67686</c:v>
                </c:pt>
                <c:pt idx="1225">
                  <c:v>2456505.4222200001</c:v>
                </c:pt>
                <c:pt idx="1226">
                  <c:v>2456505.8379500001</c:v>
                </c:pt>
                <c:pt idx="1227">
                  <c:v>2456505.8967900001</c:v>
                </c:pt>
                <c:pt idx="1228">
                  <c:v>2456506.3861099998</c:v>
                </c:pt>
                <c:pt idx="1229">
                  <c:v>2456506.83861</c:v>
                </c:pt>
                <c:pt idx="1230">
                  <c:v>2456507.91053</c:v>
                </c:pt>
                <c:pt idx="1231">
                  <c:v>2456508.3888900001</c:v>
                </c:pt>
                <c:pt idx="1232">
                  <c:v>2456508.83134</c:v>
                </c:pt>
                <c:pt idx="1233">
                  <c:v>2456512.4435100001</c:v>
                </c:pt>
                <c:pt idx="1234">
                  <c:v>2456512.5708300001</c:v>
                </c:pt>
                <c:pt idx="1235">
                  <c:v>2456512.6833700002</c:v>
                </c:pt>
                <c:pt idx="1236">
                  <c:v>2456512.8231700002</c:v>
                </c:pt>
                <c:pt idx="1237">
                  <c:v>2456512.9385199999</c:v>
                </c:pt>
                <c:pt idx="1238">
                  <c:v>2456513.6355599998</c:v>
                </c:pt>
                <c:pt idx="1239">
                  <c:v>2456513.6457600002</c:v>
                </c:pt>
                <c:pt idx="1240">
                  <c:v>2456513.66707</c:v>
                </c:pt>
                <c:pt idx="1241">
                  <c:v>2456513.6883899998</c:v>
                </c:pt>
                <c:pt idx="1242">
                  <c:v>2456513.7097100001</c:v>
                </c:pt>
                <c:pt idx="1243">
                  <c:v>2456513.72431</c:v>
                </c:pt>
                <c:pt idx="1244">
                  <c:v>2456513.73122</c:v>
                </c:pt>
                <c:pt idx="1245">
                  <c:v>2456513.7525599999</c:v>
                </c:pt>
                <c:pt idx="1246">
                  <c:v>2456513.8609799999</c:v>
                </c:pt>
                <c:pt idx="1247">
                  <c:v>2456513.8899599998</c:v>
                </c:pt>
                <c:pt idx="1248">
                  <c:v>2456513.92295</c:v>
                </c:pt>
                <c:pt idx="1249">
                  <c:v>2456513.9532699999</c:v>
                </c:pt>
                <c:pt idx="1250">
                  <c:v>2456514.44306</c:v>
                </c:pt>
                <c:pt idx="1251">
                  <c:v>2456514.5269999998</c:v>
                </c:pt>
                <c:pt idx="1252">
                  <c:v>2456515.7289200001</c:v>
                </c:pt>
                <c:pt idx="1253">
                  <c:v>2456516.38264</c:v>
                </c:pt>
                <c:pt idx="1254">
                  <c:v>2456516.5242400002</c:v>
                </c:pt>
                <c:pt idx="1255">
                  <c:v>2456516.5247900002</c:v>
                </c:pt>
                <c:pt idx="1256">
                  <c:v>2456516.5253400002</c:v>
                </c:pt>
                <c:pt idx="1257">
                  <c:v>2456516.5258800001</c:v>
                </c:pt>
                <c:pt idx="1258">
                  <c:v>2456516.5264300001</c:v>
                </c:pt>
                <c:pt idx="1259">
                  <c:v>2456516.5269800001</c:v>
                </c:pt>
                <c:pt idx="1260">
                  <c:v>2456516.5275300001</c:v>
                </c:pt>
                <c:pt idx="1261">
                  <c:v>2456516.5280800001</c:v>
                </c:pt>
                <c:pt idx="1262">
                  <c:v>2456516.5286300001</c:v>
                </c:pt>
                <c:pt idx="1263">
                  <c:v>2456516.52917</c:v>
                </c:pt>
                <c:pt idx="1264">
                  <c:v>2456516.52972</c:v>
                </c:pt>
                <c:pt idx="1265">
                  <c:v>2456516.53027</c:v>
                </c:pt>
                <c:pt idx="1266">
                  <c:v>2456516.53082</c:v>
                </c:pt>
                <c:pt idx="1267">
                  <c:v>2456516.53137</c:v>
                </c:pt>
                <c:pt idx="1268">
                  <c:v>2456516.53192</c:v>
                </c:pt>
                <c:pt idx="1269">
                  <c:v>2456516.53247</c:v>
                </c:pt>
                <c:pt idx="1270">
                  <c:v>2456516.53302</c:v>
                </c:pt>
                <c:pt idx="1271">
                  <c:v>2456516.53357</c:v>
                </c:pt>
                <c:pt idx="1272">
                  <c:v>2456516.5341099999</c:v>
                </c:pt>
                <c:pt idx="1273">
                  <c:v>2456516.5346599999</c:v>
                </c:pt>
                <c:pt idx="1274">
                  <c:v>2456516.8194800001</c:v>
                </c:pt>
                <c:pt idx="1275">
                  <c:v>2456517.3902799999</c:v>
                </c:pt>
                <c:pt idx="1276">
                  <c:v>2456517.5189999999</c:v>
                </c:pt>
                <c:pt idx="1277">
                  <c:v>2456517.6259599999</c:v>
                </c:pt>
                <c:pt idx="1278">
                  <c:v>2456517.8387000002</c:v>
                </c:pt>
                <c:pt idx="1279">
                  <c:v>2456518.4416700001</c:v>
                </c:pt>
                <c:pt idx="1280">
                  <c:v>2456518.8071099999</c:v>
                </c:pt>
                <c:pt idx="1281">
                  <c:v>2456518.9043800002</c:v>
                </c:pt>
                <c:pt idx="1282">
                  <c:v>2456519.3944000001</c:v>
                </c:pt>
                <c:pt idx="1283">
                  <c:v>2456519.6959299999</c:v>
                </c:pt>
                <c:pt idx="1284">
                  <c:v>2456519.8187600002</c:v>
                </c:pt>
                <c:pt idx="1285">
                  <c:v>2456520.3777800002</c:v>
                </c:pt>
                <c:pt idx="1286">
                  <c:v>2456520.53865</c:v>
                </c:pt>
                <c:pt idx="1287">
                  <c:v>2456520.6642900002</c:v>
                </c:pt>
                <c:pt idx="1288">
                  <c:v>2456520.6855700002</c:v>
                </c:pt>
                <c:pt idx="1289">
                  <c:v>2456520.7068699999</c:v>
                </c:pt>
                <c:pt idx="1290">
                  <c:v>2456520.7281800001</c:v>
                </c:pt>
                <c:pt idx="1291">
                  <c:v>2456520.7494600001</c:v>
                </c:pt>
                <c:pt idx="1292">
                  <c:v>2456520.7707699998</c:v>
                </c:pt>
                <c:pt idx="1293">
                  <c:v>2456520.7997099999</c:v>
                </c:pt>
                <c:pt idx="1294">
                  <c:v>2456521.3881899999</c:v>
                </c:pt>
                <c:pt idx="1295">
                  <c:v>2456521.5689099999</c:v>
                </c:pt>
                <c:pt idx="1296">
                  <c:v>2456521.5698600002</c:v>
                </c:pt>
                <c:pt idx="1297">
                  <c:v>2456521.5707999999</c:v>
                </c:pt>
                <c:pt idx="1298">
                  <c:v>2456521.6629400002</c:v>
                </c:pt>
                <c:pt idx="1299">
                  <c:v>2456522.6376899998</c:v>
                </c:pt>
                <c:pt idx="1300">
                  <c:v>2456522.68028</c:v>
                </c:pt>
                <c:pt idx="1301">
                  <c:v>2456522.71777</c:v>
                </c:pt>
                <c:pt idx="1302">
                  <c:v>2456522.8234799998</c:v>
                </c:pt>
                <c:pt idx="1303">
                  <c:v>2456522.8852599999</c:v>
                </c:pt>
                <c:pt idx="1304">
                  <c:v>2456523.3756900001</c:v>
                </c:pt>
                <c:pt idx="1305">
                  <c:v>2456523.78645</c:v>
                </c:pt>
                <c:pt idx="1306">
                  <c:v>2456524.5</c:v>
                </c:pt>
                <c:pt idx="1307">
                  <c:v>2456524.6897700001</c:v>
                </c:pt>
                <c:pt idx="1308">
                  <c:v>2456524.7143999999</c:v>
                </c:pt>
                <c:pt idx="1309">
                  <c:v>2456525.7787700002</c:v>
                </c:pt>
                <c:pt idx="1310">
                  <c:v>2456526.6390499999</c:v>
                </c:pt>
                <c:pt idx="1311">
                  <c:v>2456526.6604200001</c:v>
                </c:pt>
                <c:pt idx="1312">
                  <c:v>2456526.68175</c:v>
                </c:pt>
                <c:pt idx="1313">
                  <c:v>2456526.70309</c:v>
                </c:pt>
                <c:pt idx="1314">
                  <c:v>2456526.7243900001</c:v>
                </c:pt>
                <c:pt idx="1315">
                  <c:v>2456526.7457599998</c:v>
                </c:pt>
                <c:pt idx="1316">
                  <c:v>2456526.7747999998</c:v>
                </c:pt>
                <c:pt idx="1317">
                  <c:v>2456526.8038300001</c:v>
                </c:pt>
                <c:pt idx="1318">
                  <c:v>2456526.8328100001</c:v>
                </c:pt>
                <c:pt idx="1319">
                  <c:v>2456526.8657399998</c:v>
                </c:pt>
                <c:pt idx="1320">
                  <c:v>2456526.8986900002</c:v>
                </c:pt>
                <c:pt idx="1321">
                  <c:v>2456527.3701399998</c:v>
                </c:pt>
                <c:pt idx="1322">
                  <c:v>2456527.4909999999</c:v>
                </c:pt>
                <c:pt idx="1323">
                  <c:v>2456527.5603</c:v>
                </c:pt>
                <c:pt idx="1324">
                  <c:v>2456527.61644</c:v>
                </c:pt>
                <c:pt idx="1325">
                  <c:v>2456527.6307399999</c:v>
                </c:pt>
                <c:pt idx="1326">
                  <c:v>2456527.6520199999</c:v>
                </c:pt>
                <c:pt idx="1327">
                  <c:v>2456527.6733499998</c:v>
                </c:pt>
                <c:pt idx="1328">
                  <c:v>2456527.6946700001</c:v>
                </c:pt>
                <c:pt idx="1329">
                  <c:v>2456527.71594</c:v>
                </c:pt>
                <c:pt idx="1330">
                  <c:v>2456527.7372599998</c:v>
                </c:pt>
                <c:pt idx="1331">
                  <c:v>2456527.7662300002</c:v>
                </c:pt>
                <c:pt idx="1332">
                  <c:v>2456527.79519</c:v>
                </c:pt>
                <c:pt idx="1333">
                  <c:v>2456527.8241400002</c:v>
                </c:pt>
                <c:pt idx="1334">
                  <c:v>2456527.8530700002</c:v>
                </c:pt>
                <c:pt idx="1335">
                  <c:v>2456527.8859000001</c:v>
                </c:pt>
                <c:pt idx="1336">
                  <c:v>2456527.9121099999</c:v>
                </c:pt>
                <c:pt idx="1337">
                  <c:v>2456527.94233</c:v>
                </c:pt>
                <c:pt idx="1338">
                  <c:v>2456527.9725899999</c:v>
                </c:pt>
                <c:pt idx="1339">
                  <c:v>2456528.7952100001</c:v>
                </c:pt>
                <c:pt idx="1340">
                  <c:v>2456529.77752</c:v>
                </c:pt>
                <c:pt idx="1341">
                  <c:v>2456530.36944</c:v>
                </c:pt>
                <c:pt idx="1342">
                  <c:v>2456530.6238699998</c:v>
                </c:pt>
                <c:pt idx="1343">
                  <c:v>2456530.6452299999</c:v>
                </c:pt>
                <c:pt idx="1344">
                  <c:v>2456530.6499100002</c:v>
                </c:pt>
                <c:pt idx="1345">
                  <c:v>2456530.68787</c:v>
                </c:pt>
                <c:pt idx="1346">
                  <c:v>2456530.7091700002</c:v>
                </c:pt>
                <c:pt idx="1347">
                  <c:v>2456530.7594699999</c:v>
                </c:pt>
                <c:pt idx="1348">
                  <c:v>2456530.78853</c:v>
                </c:pt>
                <c:pt idx="1349">
                  <c:v>2456530.7901300001</c:v>
                </c:pt>
                <c:pt idx="1350">
                  <c:v>2456530.8152800002</c:v>
                </c:pt>
                <c:pt idx="1351">
                  <c:v>2456530.8174899998</c:v>
                </c:pt>
                <c:pt idx="1352">
                  <c:v>2456530.8426000001</c:v>
                </c:pt>
                <c:pt idx="1353">
                  <c:v>2456530.8464799998</c:v>
                </c:pt>
                <c:pt idx="1354">
                  <c:v>2456530.8794499999</c:v>
                </c:pt>
                <c:pt idx="1355">
                  <c:v>2456530.9097799999</c:v>
                </c:pt>
                <c:pt idx="1356">
                  <c:v>2456530.9400900002</c:v>
                </c:pt>
                <c:pt idx="1357">
                  <c:v>2456531.3812500001</c:v>
                </c:pt>
                <c:pt idx="1358">
                  <c:v>2456531.4810000001</c:v>
                </c:pt>
                <c:pt idx="1359">
                  <c:v>2456531.6239100001</c:v>
                </c:pt>
                <c:pt idx="1360">
                  <c:v>2456531.6355099999</c:v>
                </c:pt>
                <c:pt idx="1361">
                  <c:v>2456531.6452299999</c:v>
                </c:pt>
                <c:pt idx="1362">
                  <c:v>2456531.6665500002</c:v>
                </c:pt>
                <c:pt idx="1363">
                  <c:v>2456531.68787</c:v>
                </c:pt>
                <c:pt idx="1364">
                  <c:v>2456531.7091799998</c:v>
                </c:pt>
                <c:pt idx="1365">
                  <c:v>2456531.7304799999</c:v>
                </c:pt>
                <c:pt idx="1366">
                  <c:v>2456531.7656700001</c:v>
                </c:pt>
                <c:pt idx="1367">
                  <c:v>2456532.4780000001</c:v>
                </c:pt>
                <c:pt idx="1368">
                  <c:v>2456532.76345</c:v>
                </c:pt>
                <c:pt idx="1369">
                  <c:v>2456533.37292</c:v>
                </c:pt>
                <c:pt idx="1370">
                  <c:v>2456533.4750000001</c:v>
                </c:pt>
                <c:pt idx="1371">
                  <c:v>2456533.6666700002</c:v>
                </c:pt>
                <c:pt idx="1372">
                  <c:v>2456533.7761200001</c:v>
                </c:pt>
                <c:pt idx="1373">
                  <c:v>2456534.36736</c:v>
                </c:pt>
                <c:pt idx="1374">
                  <c:v>2456534.7578599998</c:v>
                </c:pt>
                <c:pt idx="1375">
                  <c:v>2456535.6272800001</c:v>
                </c:pt>
                <c:pt idx="1376">
                  <c:v>2456535.6485799998</c:v>
                </c:pt>
                <c:pt idx="1377">
                  <c:v>2456535.6699399999</c:v>
                </c:pt>
                <c:pt idx="1378">
                  <c:v>2456535.6840300001</c:v>
                </c:pt>
                <c:pt idx="1379">
                  <c:v>2456535.6912799999</c:v>
                </c:pt>
                <c:pt idx="1380">
                  <c:v>2456535.7126199999</c:v>
                </c:pt>
                <c:pt idx="1381">
                  <c:v>2456535.7416599998</c:v>
                </c:pt>
                <c:pt idx="1382">
                  <c:v>2456535.7706800001</c:v>
                </c:pt>
                <c:pt idx="1383">
                  <c:v>2456535.7996800002</c:v>
                </c:pt>
                <c:pt idx="1384">
                  <c:v>2456535.82864</c:v>
                </c:pt>
                <c:pt idx="1385">
                  <c:v>2456535.8615100002</c:v>
                </c:pt>
                <c:pt idx="1386">
                  <c:v>2456535.8877599998</c:v>
                </c:pt>
                <c:pt idx="1387">
                  <c:v>2456535.9180600001</c:v>
                </c:pt>
                <c:pt idx="1388">
                  <c:v>2456535.9485800001</c:v>
                </c:pt>
                <c:pt idx="1389">
                  <c:v>2456536.6237400002</c:v>
                </c:pt>
                <c:pt idx="1390">
                  <c:v>2456536.6450299998</c:v>
                </c:pt>
                <c:pt idx="1391">
                  <c:v>2456536.6663299999</c:v>
                </c:pt>
                <c:pt idx="1392">
                  <c:v>2456536.6793200001</c:v>
                </c:pt>
                <c:pt idx="1393">
                  <c:v>2456536.68762</c:v>
                </c:pt>
                <c:pt idx="1394">
                  <c:v>2456536.6886300002</c:v>
                </c:pt>
                <c:pt idx="1395">
                  <c:v>2456536.7089200001</c:v>
                </c:pt>
                <c:pt idx="1396">
                  <c:v>2456536.7378799999</c:v>
                </c:pt>
                <c:pt idx="1397">
                  <c:v>2456536.76682</c:v>
                </c:pt>
                <c:pt idx="1398">
                  <c:v>2456536.7957799998</c:v>
                </c:pt>
                <c:pt idx="1399">
                  <c:v>2456536.82473</c:v>
                </c:pt>
                <c:pt idx="1400">
                  <c:v>2456536.8575599999</c:v>
                </c:pt>
                <c:pt idx="1401">
                  <c:v>2456536.8837799998</c:v>
                </c:pt>
                <c:pt idx="1402">
                  <c:v>2456536.9140099999</c:v>
                </c:pt>
                <c:pt idx="1403">
                  <c:v>2456537.3861099998</c:v>
                </c:pt>
                <c:pt idx="1404">
                  <c:v>2456537.6018099999</c:v>
                </c:pt>
                <c:pt idx="1405">
                  <c:v>2456537.6168200001</c:v>
                </c:pt>
                <c:pt idx="1406">
                  <c:v>2456537.6381399999</c:v>
                </c:pt>
                <c:pt idx="1407">
                  <c:v>2456537.6595100001</c:v>
                </c:pt>
                <c:pt idx="1408">
                  <c:v>2456537.6808199999</c:v>
                </c:pt>
                <c:pt idx="1409">
                  <c:v>2456537.7021499998</c:v>
                </c:pt>
                <c:pt idx="1410">
                  <c:v>2456537.72346</c:v>
                </c:pt>
                <c:pt idx="1411">
                  <c:v>2456537.75245</c:v>
                </c:pt>
                <c:pt idx="1412">
                  <c:v>2456537.77722</c:v>
                </c:pt>
                <c:pt idx="1413">
                  <c:v>2456537.7814199999</c:v>
                </c:pt>
                <c:pt idx="1414">
                  <c:v>2456537.7847199999</c:v>
                </c:pt>
                <c:pt idx="1415">
                  <c:v>2456537.81042</c:v>
                </c:pt>
                <c:pt idx="1416">
                  <c:v>2456537.8433599998</c:v>
                </c:pt>
                <c:pt idx="1417">
                  <c:v>2456537.8763299999</c:v>
                </c:pt>
                <c:pt idx="1418">
                  <c:v>2456537.9065899998</c:v>
                </c:pt>
                <c:pt idx="1419">
                  <c:v>2456537.9368699999</c:v>
                </c:pt>
                <c:pt idx="1420">
                  <c:v>2456538.375</c:v>
                </c:pt>
                <c:pt idx="1421">
                  <c:v>2456538.4619999998</c:v>
                </c:pt>
                <c:pt idx="1422">
                  <c:v>2456538.6170800002</c:v>
                </c:pt>
                <c:pt idx="1423">
                  <c:v>2456538.7524799998</c:v>
                </c:pt>
                <c:pt idx="1424">
                  <c:v>2456539.41389</c:v>
                </c:pt>
                <c:pt idx="1425">
                  <c:v>2456539.4589999998</c:v>
                </c:pt>
                <c:pt idx="1426">
                  <c:v>2456539.47701</c:v>
                </c:pt>
                <c:pt idx="1427">
                  <c:v>2456539.6168999998</c:v>
                </c:pt>
                <c:pt idx="1428">
                  <c:v>2456539.6382499998</c:v>
                </c:pt>
                <c:pt idx="1429">
                  <c:v>2456539.6595700001</c:v>
                </c:pt>
                <c:pt idx="1430">
                  <c:v>2456539.6809299998</c:v>
                </c:pt>
                <c:pt idx="1431">
                  <c:v>2456539.6818599999</c:v>
                </c:pt>
                <c:pt idx="1432">
                  <c:v>2456539.70236</c:v>
                </c:pt>
                <c:pt idx="1433">
                  <c:v>2456539.7313799998</c:v>
                </c:pt>
                <c:pt idx="1434">
                  <c:v>2456539.7446900001</c:v>
                </c:pt>
                <c:pt idx="1435">
                  <c:v>2456539.7603699998</c:v>
                </c:pt>
                <c:pt idx="1436">
                  <c:v>2456539.78944</c:v>
                </c:pt>
                <c:pt idx="1437">
                  <c:v>2456539.81855</c:v>
                </c:pt>
                <c:pt idx="1438">
                  <c:v>2456539.8515900001</c:v>
                </c:pt>
                <c:pt idx="1439">
                  <c:v>2456539.8779099998</c:v>
                </c:pt>
                <c:pt idx="1440">
                  <c:v>2456539.9082200001</c:v>
                </c:pt>
                <c:pt idx="1441">
                  <c:v>2456539.9385600002</c:v>
                </c:pt>
                <c:pt idx="1442">
                  <c:v>2456540.4559999998</c:v>
                </c:pt>
                <c:pt idx="1443">
                  <c:v>2456540.61686</c:v>
                </c:pt>
                <c:pt idx="1444">
                  <c:v>2456540.6381799998</c:v>
                </c:pt>
                <c:pt idx="1445">
                  <c:v>2456540.6595100001</c:v>
                </c:pt>
                <c:pt idx="1446">
                  <c:v>2456540.6808500001</c:v>
                </c:pt>
                <c:pt idx="1447">
                  <c:v>2456540.7021900001</c:v>
                </c:pt>
                <c:pt idx="1448">
                  <c:v>2456540.8183900001</c:v>
                </c:pt>
                <c:pt idx="1449">
                  <c:v>2456540.9122299999</c:v>
                </c:pt>
                <c:pt idx="1450">
                  <c:v>2456540.9426600002</c:v>
                </c:pt>
                <c:pt idx="1451">
                  <c:v>2456541.5442400002</c:v>
                </c:pt>
                <c:pt idx="1452">
                  <c:v>2456541.6047399999</c:v>
                </c:pt>
                <c:pt idx="1453">
                  <c:v>2456541.61686</c:v>
                </c:pt>
                <c:pt idx="1454">
                  <c:v>2456541.63815</c:v>
                </c:pt>
                <c:pt idx="1455">
                  <c:v>2456541.6594600002</c:v>
                </c:pt>
                <c:pt idx="1456">
                  <c:v>2456541.6797600002</c:v>
                </c:pt>
                <c:pt idx="1457">
                  <c:v>2456541.6807599999</c:v>
                </c:pt>
                <c:pt idx="1458">
                  <c:v>2456541.70206</c:v>
                </c:pt>
                <c:pt idx="1459">
                  <c:v>2456541.7310100002</c:v>
                </c:pt>
                <c:pt idx="1460">
                  <c:v>2456541.75997</c:v>
                </c:pt>
                <c:pt idx="1461">
                  <c:v>2456541.7889100001</c:v>
                </c:pt>
                <c:pt idx="1462">
                  <c:v>2456541.82173</c:v>
                </c:pt>
                <c:pt idx="1463">
                  <c:v>2456541.8321500001</c:v>
                </c:pt>
                <c:pt idx="1464">
                  <c:v>2456541.85457</c:v>
                </c:pt>
                <c:pt idx="1465">
                  <c:v>2456541.8848100002</c:v>
                </c:pt>
                <c:pt idx="1466">
                  <c:v>2456541.91505</c:v>
                </c:pt>
                <c:pt idx="1467">
                  <c:v>2456542.3828099999</c:v>
                </c:pt>
                <c:pt idx="1468">
                  <c:v>2456542.3833300001</c:v>
                </c:pt>
                <c:pt idx="1469">
                  <c:v>2456542.5959299998</c:v>
                </c:pt>
                <c:pt idx="1470">
                  <c:v>2456542.73734</c:v>
                </c:pt>
                <c:pt idx="1471">
                  <c:v>2456543.3757699998</c:v>
                </c:pt>
                <c:pt idx="1472">
                  <c:v>2456543.4479999999</c:v>
                </c:pt>
                <c:pt idx="1473">
                  <c:v>2456543.63846</c:v>
                </c:pt>
                <c:pt idx="1474">
                  <c:v>2456543.6644299999</c:v>
                </c:pt>
                <c:pt idx="1475">
                  <c:v>2456543.7949799998</c:v>
                </c:pt>
                <c:pt idx="1476">
                  <c:v>2456544.7341399998</c:v>
                </c:pt>
                <c:pt idx="1477">
                  <c:v>2456544.81794</c:v>
                </c:pt>
                <c:pt idx="1478">
                  <c:v>2456545.72578</c:v>
                </c:pt>
                <c:pt idx="1479">
                  <c:v>2456546.5904000001</c:v>
                </c:pt>
                <c:pt idx="1480">
                  <c:v>2456546.6553199999</c:v>
                </c:pt>
                <c:pt idx="1481">
                  <c:v>2456546.6943799998</c:v>
                </c:pt>
                <c:pt idx="1482">
                  <c:v>2456547.7210499998</c:v>
                </c:pt>
                <c:pt idx="1483">
                  <c:v>2456548.7192600002</c:v>
                </c:pt>
                <c:pt idx="1484">
                  <c:v>2456549.7181600002</c:v>
                </c:pt>
                <c:pt idx="1485">
                  <c:v>2456550.3801699998</c:v>
                </c:pt>
                <c:pt idx="1486">
                  <c:v>2456550.3843499999</c:v>
                </c:pt>
                <c:pt idx="1487">
                  <c:v>2456550.5781200002</c:v>
                </c:pt>
                <c:pt idx="1488">
                  <c:v>2456553.61002</c:v>
                </c:pt>
                <c:pt idx="1489">
                  <c:v>2456553.6313800002</c:v>
                </c:pt>
                <c:pt idx="1490">
                  <c:v>2456553.6527800001</c:v>
                </c:pt>
                <c:pt idx="1491">
                  <c:v>2456553.6741499999</c:v>
                </c:pt>
                <c:pt idx="1492">
                  <c:v>2456553.7031299998</c:v>
                </c:pt>
                <c:pt idx="1493">
                  <c:v>2456553.7086100001</c:v>
                </c:pt>
                <c:pt idx="1494">
                  <c:v>2456553.7321199998</c:v>
                </c:pt>
                <c:pt idx="1495">
                  <c:v>2456553.7611500002</c:v>
                </c:pt>
                <c:pt idx="1496">
                  <c:v>2456553.79403</c:v>
                </c:pt>
                <c:pt idx="1497">
                  <c:v>2456553.8270200002</c:v>
                </c:pt>
                <c:pt idx="1498">
                  <c:v>2456553.8572900002</c:v>
                </c:pt>
                <c:pt idx="1499">
                  <c:v>2456553.8876299998</c:v>
                </c:pt>
                <c:pt idx="1500">
                  <c:v>2456554.59265</c:v>
                </c:pt>
                <c:pt idx="1501">
                  <c:v>2456554.6099700001</c:v>
                </c:pt>
                <c:pt idx="1502">
                  <c:v>2456554.6313</c:v>
                </c:pt>
                <c:pt idx="1503">
                  <c:v>2456554.6526500001</c:v>
                </c:pt>
                <c:pt idx="1504">
                  <c:v>2456554.6740600001</c:v>
                </c:pt>
                <c:pt idx="1505">
                  <c:v>2456554.7031899998</c:v>
                </c:pt>
                <c:pt idx="1506">
                  <c:v>2456554.7322300002</c:v>
                </c:pt>
                <c:pt idx="1507">
                  <c:v>2456554.79422</c:v>
                </c:pt>
                <c:pt idx="1508">
                  <c:v>2456554.8271699999</c:v>
                </c:pt>
                <c:pt idx="1509">
                  <c:v>2456554.8878199998</c:v>
                </c:pt>
                <c:pt idx="1510">
                  <c:v>2456555.3733999999</c:v>
                </c:pt>
                <c:pt idx="1511">
                  <c:v>2456555.3741299999</c:v>
                </c:pt>
                <c:pt idx="1512">
                  <c:v>2456555.3748699999</c:v>
                </c:pt>
                <c:pt idx="1513">
                  <c:v>2456555.37634</c:v>
                </c:pt>
                <c:pt idx="1514">
                  <c:v>2456555.3770900001</c:v>
                </c:pt>
                <c:pt idx="1515">
                  <c:v>2456557.5715100002</c:v>
                </c:pt>
                <c:pt idx="1516">
                  <c:v>2456557.6075200001</c:v>
                </c:pt>
                <c:pt idx="1517">
                  <c:v>2456557.62885</c:v>
                </c:pt>
                <c:pt idx="1518">
                  <c:v>2456557.6502</c:v>
                </c:pt>
                <c:pt idx="1519">
                  <c:v>2456557.6792199998</c:v>
                </c:pt>
                <c:pt idx="1520">
                  <c:v>2456557.7082500001</c:v>
                </c:pt>
                <c:pt idx="1521">
                  <c:v>2456557.7372499998</c:v>
                </c:pt>
                <c:pt idx="1522">
                  <c:v>2456557.7662999998</c:v>
                </c:pt>
                <c:pt idx="1523">
                  <c:v>2456557.79923</c:v>
                </c:pt>
                <c:pt idx="1524">
                  <c:v>2456557.8053100002</c:v>
                </c:pt>
                <c:pt idx="1525">
                  <c:v>2456557.8255500002</c:v>
                </c:pt>
                <c:pt idx="1526">
                  <c:v>2456557.8559099999</c:v>
                </c:pt>
                <c:pt idx="1527">
                  <c:v>2456557.88619</c:v>
                </c:pt>
                <c:pt idx="1528">
                  <c:v>2456558.4070000001</c:v>
                </c:pt>
                <c:pt idx="1529">
                  <c:v>2456559.3423600001</c:v>
                </c:pt>
                <c:pt idx="1530">
                  <c:v>2456559.4040000001</c:v>
                </c:pt>
                <c:pt idx="1531">
                  <c:v>2456559.5970800002</c:v>
                </c:pt>
                <c:pt idx="1532">
                  <c:v>2456559.61839</c:v>
                </c:pt>
                <c:pt idx="1533">
                  <c:v>2456559.63968</c:v>
                </c:pt>
                <c:pt idx="1534">
                  <c:v>2456559.6609800002</c:v>
                </c:pt>
                <c:pt idx="1535">
                  <c:v>2456559.6899100002</c:v>
                </c:pt>
                <c:pt idx="1536">
                  <c:v>2456559.7188599999</c:v>
                </c:pt>
                <c:pt idx="1537">
                  <c:v>2456559.7478100001</c:v>
                </c:pt>
                <c:pt idx="1538">
                  <c:v>2456559.7806299999</c:v>
                </c:pt>
                <c:pt idx="1539">
                  <c:v>2456559.8134599999</c:v>
                </c:pt>
                <c:pt idx="1540">
                  <c:v>2456559.84369</c:v>
                </c:pt>
                <c:pt idx="1541">
                  <c:v>2456559.8739100001</c:v>
                </c:pt>
                <c:pt idx="1542">
                  <c:v>2456560.5970899998</c:v>
                </c:pt>
                <c:pt idx="1543">
                  <c:v>2456560.61846</c:v>
                </c:pt>
                <c:pt idx="1544">
                  <c:v>2456560.6397600002</c:v>
                </c:pt>
                <c:pt idx="1545">
                  <c:v>2456560.66873</c:v>
                </c:pt>
                <c:pt idx="1546">
                  <c:v>2456560.6978099998</c:v>
                </c:pt>
                <c:pt idx="1547">
                  <c:v>2456560.7268400001</c:v>
                </c:pt>
                <c:pt idx="1548">
                  <c:v>2456560.7558900001</c:v>
                </c:pt>
                <c:pt idx="1549">
                  <c:v>2456560.7887800001</c:v>
                </c:pt>
                <c:pt idx="1550">
                  <c:v>2456560.81513</c:v>
                </c:pt>
                <c:pt idx="1551">
                  <c:v>2456560.84552</c:v>
                </c:pt>
                <c:pt idx="1552">
                  <c:v>2456560.8759400002</c:v>
                </c:pt>
                <c:pt idx="1553">
                  <c:v>2456561.5480599999</c:v>
                </c:pt>
                <c:pt idx="1554">
                  <c:v>2456561.5488999998</c:v>
                </c:pt>
                <c:pt idx="1555">
                  <c:v>2456561.5497300001</c:v>
                </c:pt>
                <c:pt idx="1556">
                  <c:v>2456561.55058</c:v>
                </c:pt>
                <c:pt idx="1557">
                  <c:v>2456561.5514099998</c:v>
                </c:pt>
                <c:pt idx="1558">
                  <c:v>2456561.5522500002</c:v>
                </c:pt>
                <c:pt idx="1559">
                  <c:v>2456561.5530900001</c:v>
                </c:pt>
                <c:pt idx="1560">
                  <c:v>2456561.55394</c:v>
                </c:pt>
                <c:pt idx="1561">
                  <c:v>2456561.5547699998</c:v>
                </c:pt>
                <c:pt idx="1562">
                  <c:v>2456561.5556000001</c:v>
                </c:pt>
                <c:pt idx="1563">
                  <c:v>2456561.55645</c:v>
                </c:pt>
                <c:pt idx="1564">
                  <c:v>2456561.5572799998</c:v>
                </c:pt>
                <c:pt idx="1565">
                  <c:v>2456561.5581299998</c:v>
                </c:pt>
                <c:pt idx="1566">
                  <c:v>2456561.5589600001</c:v>
                </c:pt>
                <c:pt idx="1567">
                  <c:v>2456561.5597999999</c:v>
                </c:pt>
                <c:pt idx="1568">
                  <c:v>2456561.5606399998</c:v>
                </c:pt>
                <c:pt idx="1569">
                  <c:v>2456561.5614800001</c:v>
                </c:pt>
                <c:pt idx="1570">
                  <c:v>2456561.56231</c:v>
                </c:pt>
                <c:pt idx="1571">
                  <c:v>2456561.5631499998</c:v>
                </c:pt>
                <c:pt idx="1572">
                  <c:v>2456561.5639900002</c:v>
                </c:pt>
                <c:pt idx="1573">
                  <c:v>2456561.5648400001</c:v>
                </c:pt>
                <c:pt idx="1574">
                  <c:v>2456561.5656699999</c:v>
                </c:pt>
                <c:pt idx="1575">
                  <c:v>2456561.5665000002</c:v>
                </c:pt>
                <c:pt idx="1576">
                  <c:v>2456561.5673500001</c:v>
                </c:pt>
                <c:pt idx="1577">
                  <c:v>2456561.5681799999</c:v>
                </c:pt>
                <c:pt idx="1578">
                  <c:v>2456561.5690299999</c:v>
                </c:pt>
                <c:pt idx="1579">
                  <c:v>2456561.5698600002</c:v>
                </c:pt>
                <c:pt idx="1580">
                  <c:v>2456561.57069</c:v>
                </c:pt>
                <c:pt idx="1581">
                  <c:v>2456561.5715399999</c:v>
                </c:pt>
                <c:pt idx="1582">
                  <c:v>2456561.5723799998</c:v>
                </c:pt>
                <c:pt idx="1583">
                  <c:v>2456561.5732200001</c:v>
                </c:pt>
                <c:pt idx="1584">
                  <c:v>2456561.57406</c:v>
                </c:pt>
                <c:pt idx="1585">
                  <c:v>2456561.5748999999</c:v>
                </c:pt>
                <c:pt idx="1586">
                  <c:v>2456561.5757300002</c:v>
                </c:pt>
                <c:pt idx="1587">
                  <c:v>2456561.57656</c:v>
                </c:pt>
                <c:pt idx="1588">
                  <c:v>2456561.5774099999</c:v>
                </c:pt>
                <c:pt idx="1589">
                  <c:v>2456561.5782400002</c:v>
                </c:pt>
                <c:pt idx="1590">
                  <c:v>2456561.57907</c:v>
                </c:pt>
                <c:pt idx="1591">
                  <c:v>2456561.5799099999</c:v>
                </c:pt>
                <c:pt idx="1592">
                  <c:v>2456561.5807500002</c:v>
                </c:pt>
                <c:pt idx="1593">
                  <c:v>2456561.5815900001</c:v>
                </c:pt>
                <c:pt idx="1594">
                  <c:v>2456561.58243</c:v>
                </c:pt>
                <c:pt idx="1595">
                  <c:v>2456561.5832799999</c:v>
                </c:pt>
                <c:pt idx="1596">
                  <c:v>2456561.5841100002</c:v>
                </c:pt>
                <c:pt idx="1597">
                  <c:v>2456561.58494</c:v>
                </c:pt>
                <c:pt idx="1598">
                  <c:v>2456561.5857899999</c:v>
                </c:pt>
                <c:pt idx="1599">
                  <c:v>2456561.5866200002</c:v>
                </c:pt>
                <c:pt idx="1600">
                  <c:v>2456561.5874700001</c:v>
                </c:pt>
                <c:pt idx="1601">
                  <c:v>2456561.5882999999</c:v>
                </c:pt>
                <c:pt idx="1602">
                  <c:v>2456561.5891300002</c:v>
                </c:pt>
                <c:pt idx="1603">
                  <c:v>2456561.5899800002</c:v>
                </c:pt>
                <c:pt idx="1604">
                  <c:v>2456561.59082</c:v>
                </c:pt>
                <c:pt idx="1605">
                  <c:v>2456561.5916599999</c:v>
                </c:pt>
                <c:pt idx="1606">
                  <c:v>2456561.5924900002</c:v>
                </c:pt>
                <c:pt idx="1607">
                  <c:v>2456561.59332</c:v>
                </c:pt>
                <c:pt idx="1608">
                  <c:v>2456561.59418</c:v>
                </c:pt>
                <c:pt idx="1609">
                  <c:v>2456561.5950099998</c:v>
                </c:pt>
                <c:pt idx="1610">
                  <c:v>2456561.5958400001</c:v>
                </c:pt>
                <c:pt idx="1611">
                  <c:v>2456561.5967000001</c:v>
                </c:pt>
                <c:pt idx="1612">
                  <c:v>2456561.5975600001</c:v>
                </c:pt>
                <c:pt idx="1613">
                  <c:v>2456561.5983899999</c:v>
                </c:pt>
                <c:pt idx="1614">
                  <c:v>2456561.5992399999</c:v>
                </c:pt>
                <c:pt idx="1615">
                  <c:v>2456561.6046500001</c:v>
                </c:pt>
                <c:pt idx="1616">
                  <c:v>2456561.6259599999</c:v>
                </c:pt>
                <c:pt idx="1617">
                  <c:v>2456561.6762000001</c:v>
                </c:pt>
                <c:pt idx="1618">
                  <c:v>2456561.7051300001</c:v>
                </c:pt>
                <c:pt idx="1619">
                  <c:v>2456561.7669199998</c:v>
                </c:pt>
                <c:pt idx="1620">
                  <c:v>2456561.7997499998</c:v>
                </c:pt>
                <c:pt idx="1621">
                  <c:v>2456561.8299799999</c:v>
                </c:pt>
                <c:pt idx="1622">
                  <c:v>2456561.8602300002</c:v>
                </c:pt>
                <c:pt idx="1623">
                  <c:v>2456562.73257</c:v>
                </c:pt>
                <c:pt idx="1624">
                  <c:v>2456563.5971599999</c:v>
                </c:pt>
                <c:pt idx="1625">
                  <c:v>2456563.6184899998</c:v>
                </c:pt>
                <c:pt idx="1626">
                  <c:v>2456563.6724</c:v>
                </c:pt>
                <c:pt idx="1627">
                  <c:v>2456563.7013500002</c:v>
                </c:pt>
                <c:pt idx="1628">
                  <c:v>2456563.71306</c:v>
                </c:pt>
                <c:pt idx="1629">
                  <c:v>2456563.7302999999</c:v>
                </c:pt>
                <c:pt idx="1630">
                  <c:v>2456563.7631199998</c:v>
                </c:pt>
                <c:pt idx="1631">
                  <c:v>2456563.7959400001</c:v>
                </c:pt>
                <c:pt idx="1632">
                  <c:v>2456563.8261899999</c:v>
                </c:pt>
                <c:pt idx="1633">
                  <c:v>2456563.8564200001</c:v>
                </c:pt>
                <c:pt idx="1634">
                  <c:v>2456564.5936599998</c:v>
                </c:pt>
                <c:pt idx="1635">
                  <c:v>2456564.61509</c:v>
                </c:pt>
                <c:pt idx="1636">
                  <c:v>2456564.6365299998</c:v>
                </c:pt>
                <c:pt idx="1637">
                  <c:v>2456564.66554</c:v>
                </c:pt>
                <c:pt idx="1638">
                  <c:v>2456564.69453</c:v>
                </c:pt>
                <c:pt idx="1639">
                  <c:v>2456564.72371</c:v>
                </c:pt>
                <c:pt idx="1640">
                  <c:v>2456564.7566300002</c:v>
                </c:pt>
                <c:pt idx="1641">
                  <c:v>2456564.7970699999</c:v>
                </c:pt>
                <c:pt idx="1642">
                  <c:v>2456565.5686599999</c:v>
                </c:pt>
                <c:pt idx="1643">
                  <c:v>2456565.5935900002</c:v>
                </c:pt>
                <c:pt idx="1644">
                  <c:v>2456565.6148799998</c:v>
                </c:pt>
                <c:pt idx="1645">
                  <c:v>2456565.6361799999</c:v>
                </c:pt>
                <c:pt idx="1646">
                  <c:v>2456565.6893600002</c:v>
                </c:pt>
                <c:pt idx="1647">
                  <c:v>2456565.6940899999</c:v>
                </c:pt>
                <c:pt idx="1648">
                  <c:v>2456565.7230400001</c:v>
                </c:pt>
                <c:pt idx="1649">
                  <c:v>2456565.7886800002</c:v>
                </c:pt>
                <c:pt idx="1650">
                  <c:v>2456565.81892</c:v>
                </c:pt>
                <c:pt idx="1651">
                  <c:v>2456566.5609900001</c:v>
                </c:pt>
                <c:pt idx="1652">
                  <c:v>2456566.59363</c:v>
                </c:pt>
                <c:pt idx="1653">
                  <c:v>2456566.6149599999</c:v>
                </c:pt>
                <c:pt idx="1654">
                  <c:v>2456566.6363599999</c:v>
                </c:pt>
                <c:pt idx="1655">
                  <c:v>2456566.6611899999</c:v>
                </c:pt>
                <c:pt idx="1656">
                  <c:v>2456566.6705999998</c:v>
                </c:pt>
                <c:pt idx="1657">
                  <c:v>2456566.6943600001</c:v>
                </c:pt>
                <c:pt idx="1658">
                  <c:v>2456566.7233899999</c:v>
                </c:pt>
                <c:pt idx="1659">
                  <c:v>2456566.78939</c:v>
                </c:pt>
                <c:pt idx="1660">
                  <c:v>2456566.8499699999</c:v>
                </c:pt>
                <c:pt idx="1661">
                  <c:v>2456567.5936599998</c:v>
                </c:pt>
                <c:pt idx="1662">
                  <c:v>2456567.6149800001</c:v>
                </c:pt>
                <c:pt idx="1663">
                  <c:v>2456567.6364899999</c:v>
                </c:pt>
                <c:pt idx="1664">
                  <c:v>2456567.66548</c:v>
                </c:pt>
                <c:pt idx="1665">
                  <c:v>2456567.6945199999</c:v>
                </c:pt>
                <c:pt idx="1666">
                  <c:v>2456567.7235300001</c:v>
                </c:pt>
                <c:pt idx="1667">
                  <c:v>2456567.7564300001</c:v>
                </c:pt>
                <c:pt idx="1668">
                  <c:v>2456567.7894899999</c:v>
                </c:pt>
                <c:pt idx="1669">
                  <c:v>2456567.8199399998</c:v>
                </c:pt>
                <c:pt idx="1670">
                  <c:v>2456567.8502699998</c:v>
                </c:pt>
                <c:pt idx="1671">
                  <c:v>2456568.5935900002</c:v>
                </c:pt>
                <c:pt idx="1672">
                  <c:v>2456568.6148799998</c:v>
                </c:pt>
                <c:pt idx="1673">
                  <c:v>2456568.63619</c:v>
                </c:pt>
                <c:pt idx="1674">
                  <c:v>2456568.6651300001</c:v>
                </c:pt>
                <c:pt idx="1675">
                  <c:v>2456568.6986799999</c:v>
                </c:pt>
                <c:pt idx="1676">
                  <c:v>2456568.72303</c:v>
                </c:pt>
                <c:pt idx="1677">
                  <c:v>2456568.7886899998</c:v>
                </c:pt>
                <c:pt idx="1678">
                  <c:v>2456568.81892</c:v>
                </c:pt>
                <c:pt idx="1679">
                  <c:v>2456568.8491500001</c:v>
                </c:pt>
                <c:pt idx="1680">
                  <c:v>2456569.59161</c:v>
                </c:pt>
                <c:pt idx="1681">
                  <c:v>2456569.5936400001</c:v>
                </c:pt>
                <c:pt idx="1682">
                  <c:v>2456569.6149800001</c:v>
                </c:pt>
                <c:pt idx="1683">
                  <c:v>2456569.6439499999</c:v>
                </c:pt>
                <c:pt idx="1684">
                  <c:v>2456569.702</c:v>
                </c:pt>
                <c:pt idx="1685">
                  <c:v>2456569.7311100001</c:v>
                </c:pt>
                <c:pt idx="1686">
                  <c:v>2456569.7904300001</c:v>
                </c:pt>
                <c:pt idx="1687">
                  <c:v>2456569.8207200002</c:v>
                </c:pt>
                <c:pt idx="1688">
                  <c:v>2456570.5937700002</c:v>
                </c:pt>
                <c:pt idx="1689">
                  <c:v>2456570.6151000001</c:v>
                </c:pt>
                <c:pt idx="1690">
                  <c:v>2456570.64408</c:v>
                </c:pt>
                <c:pt idx="1691">
                  <c:v>2456570.6730999998</c:v>
                </c:pt>
                <c:pt idx="1692">
                  <c:v>2456570.70218</c:v>
                </c:pt>
                <c:pt idx="1693">
                  <c:v>2456570.73122</c:v>
                </c:pt>
                <c:pt idx="1694">
                  <c:v>2456570.7642199998</c:v>
                </c:pt>
                <c:pt idx="1695">
                  <c:v>2456570.7906200001</c:v>
                </c:pt>
                <c:pt idx="1696">
                  <c:v>2456570.8209000002</c:v>
                </c:pt>
                <c:pt idx="1697">
                  <c:v>2456570.8512400002</c:v>
                </c:pt>
                <c:pt idx="1698">
                  <c:v>2456571.4855999998</c:v>
                </c:pt>
                <c:pt idx="1699">
                  <c:v>2456571.5901899999</c:v>
                </c:pt>
                <c:pt idx="1700">
                  <c:v>2456571.6115000001</c:v>
                </c:pt>
                <c:pt idx="1701">
                  <c:v>2456571.6405400001</c:v>
                </c:pt>
                <c:pt idx="1702">
                  <c:v>2456571.6696000001</c:v>
                </c:pt>
                <c:pt idx="1703">
                  <c:v>2456571.6986600002</c:v>
                </c:pt>
                <c:pt idx="1704">
                  <c:v>2456571.7277700002</c:v>
                </c:pt>
                <c:pt idx="1705">
                  <c:v>2456571.76064</c:v>
                </c:pt>
                <c:pt idx="1706">
                  <c:v>2456571.7869299999</c:v>
                </c:pt>
                <c:pt idx="1707">
                  <c:v>2456571.81721</c:v>
                </c:pt>
                <c:pt idx="1708">
                  <c:v>2456571.84748</c:v>
                </c:pt>
                <c:pt idx="1709">
                  <c:v>2456572.5901299999</c:v>
                </c:pt>
                <c:pt idx="1710">
                  <c:v>2456572.6114400001</c:v>
                </c:pt>
                <c:pt idx="1711">
                  <c:v>2456572.6403800002</c:v>
                </c:pt>
                <c:pt idx="1712">
                  <c:v>2456572.6693199999</c:v>
                </c:pt>
                <c:pt idx="1713">
                  <c:v>2456572.6982800001</c:v>
                </c:pt>
                <c:pt idx="1714">
                  <c:v>2456572.7272299998</c:v>
                </c:pt>
                <c:pt idx="1715">
                  <c:v>2456572.7600500002</c:v>
                </c:pt>
                <c:pt idx="1716">
                  <c:v>2456572.78627</c:v>
                </c:pt>
                <c:pt idx="1717">
                  <c:v>2456572.8164900001</c:v>
                </c:pt>
                <c:pt idx="1718">
                  <c:v>2456572.8467199998</c:v>
                </c:pt>
                <c:pt idx="1719">
                  <c:v>2456573.56593</c:v>
                </c:pt>
                <c:pt idx="1720">
                  <c:v>2456573.5926100002</c:v>
                </c:pt>
                <c:pt idx="1721">
                  <c:v>2456573.61393</c:v>
                </c:pt>
                <c:pt idx="1722">
                  <c:v>2456573.6429099999</c:v>
                </c:pt>
                <c:pt idx="1723">
                  <c:v>2456573.66567</c:v>
                </c:pt>
                <c:pt idx="1724">
                  <c:v>2456573.6718899999</c:v>
                </c:pt>
                <c:pt idx="1725">
                  <c:v>2456573.70096</c:v>
                </c:pt>
                <c:pt idx="1726">
                  <c:v>2456573.7338399999</c:v>
                </c:pt>
                <c:pt idx="1727">
                  <c:v>2456573.76682</c:v>
                </c:pt>
                <c:pt idx="1728">
                  <c:v>2456573.7972200001</c:v>
                </c:pt>
                <c:pt idx="1729">
                  <c:v>2456574.5395800001</c:v>
                </c:pt>
                <c:pt idx="1730">
                  <c:v>2456574.5425</c:v>
                </c:pt>
                <c:pt idx="1731">
                  <c:v>2456574.5454199999</c:v>
                </c:pt>
                <c:pt idx="1732">
                  <c:v>2456574.5483400002</c:v>
                </c:pt>
                <c:pt idx="1733">
                  <c:v>2456574.5512600001</c:v>
                </c:pt>
                <c:pt idx="1734">
                  <c:v>2456574.55418</c:v>
                </c:pt>
                <c:pt idx="1735">
                  <c:v>2456574.5570899998</c:v>
                </c:pt>
                <c:pt idx="1736">
                  <c:v>2456574.5582300001</c:v>
                </c:pt>
                <c:pt idx="1737">
                  <c:v>2456574.5600200002</c:v>
                </c:pt>
                <c:pt idx="1738">
                  <c:v>2456574.5629400001</c:v>
                </c:pt>
                <c:pt idx="1739">
                  <c:v>2456574.56587</c:v>
                </c:pt>
                <c:pt idx="1740">
                  <c:v>2456574.5687799999</c:v>
                </c:pt>
                <c:pt idx="1741">
                  <c:v>2456574.5717099998</c:v>
                </c:pt>
                <c:pt idx="1742">
                  <c:v>2456574.5746300002</c:v>
                </c:pt>
                <c:pt idx="1743">
                  <c:v>2456574.5775600001</c:v>
                </c:pt>
                <c:pt idx="1744">
                  <c:v>2456574.5804900001</c:v>
                </c:pt>
                <c:pt idx="1745">
                  <c:v>2456574.5833999999</c:v>
                </c:pt>
                <c:pt idx="1746">
                  <c:v>2456574.5863299998</c:v>
                </c:pt>
                <c:pt idx="1747">
                  <c:v>2456574.5892500002</c:v>
                </c:pt>
                <c:pt idx="1748">
                  <c:v>2456574.5921800002</c:v>
                </c:pt>
                <c:pt idx="1749">
                  <c:v>2456574.5936400001</c:v>
                </c:pt>
                <c:pt idx="1750">
                  <c:v>2456574.59509</c:v>
                </c:pt>
                <c:pt idx="1751">
                  <c:v>2456574.5980199999</c:v>
                </c:pt>
                <c:pt idx="1752">
                  <c:v>2456574.6009399998</c:v>
                </c:pt>
                <c:pt idx="1753">
                  <c:v>2456574.6038700002</c:v>
                </c:pt>
                <c:pt idx="1754">
                  <c:v>2456574.6067900001</c:v>
                </c:pt>
                <c:pt idx="1755">
                  <c:v>2456574.60971</c:v>
                </c:pt>
                <c:pt idx="1756">
                  <c:v>2456574.6126399999</c:v>
                </c:pt>
                <c:pt idx="1757">
                  <c:v>2456574.6150099998</c:v>
                </c:pt>
                <c:pt idx="1758">
                  <c:v>2456574.6155599998</c:v>
                </c:pt>
                <c:pt idx="1759">
                  <c:v>2456574.6184800002</c:v>
                </c:pt>
                <c:pt idx="1760">
                  <c:v>2456574.6214000001</c:v>
                </c:pt>
                <c:pt idx="1761">
                  <c:v>2456574.62433</c:v>
                </c:pt>
                <c:pt idx="1762">
                  <c:v>2456574.6272499999</c:v>
                </c:pt>
                <c:pt idx="1763">
                  <c:v>2456574.6301600002</c:v>
                </c:pt>
                <c:pt idx="1764">
                  <c:v>2456574.6330900001</c:v>
                </c:pt>
                <c:pt idx="1765">
                  <c:v>2456574.63601</c:v>
                </c:pt>
                <c:pt idx="1766">
                  <c:v>2456574.63894</c:v>
                </c:pt>
                <c:pt idx="1767">
                  <c:v>2456574.6418599999</c:v>
                </c:pt>
                <c:pt idx="1768">
                  <c:v>2456574.6425299998</c:v>
                </c:pt>
                <c:pt idx="1769">
                  <c:v>2456574.6440900001</c:v>
                </c:pt>
                <c:pt idx="1770">
                  <c:v>2456574.67313</c:v>
                </c:pt>
                <c:pt idx="1771">
                  <c:v>2456574.7021599999</c:v>
                </c:pt>
                <c:pt idx="1772">
                  <c:v>2456574.7351099998</c:v>
                </c:pt>
                <c:pt idx="1773">
                  <c:v>2456574.7680299999</c:v>
                </c:pt>
                <c:pt idx="1774">
                  <c:v>2456574.7983499998</c:v>
                </c:pt>
                <c:pt idx="1775">
                  <c:v>2456574.82865</c:v>
                </c:pt>
                <c:pt idx="1776">
                  <c:v>2456575.5329999998</c:v>
                </c:pt>
                <c:pt idx="1777">
                  <c:v>2456575.5372299999</c:v>
                </c:pt>
                <c:pt idx="1778">
                  <c:v>2456575.5414700001</c:v>
                </c:pt>
                <c:pt idx="1779">
                  <c:v>2456575.5457100002</c:v>
                </c:pt>
                <c:pt idx="1780">
                  <c:v>2456575.5499399998</c:v>
                </c:pt>
                <c:pt idx="1781">
                  <c:v>2456575.55418</c:v>
                </c:pt>
                <c:pt idx="1782">
                  <c:v>2456575.5584300002</c:v>
                </c:pt>
                <c:pt idx="1783">
                  <c:v>2456575.5626500002</c:v>
                </c:pt>
                <c:pt idx="1784">
                  <c:v>2456575.5668899999</c:v>
                </c:pt>
                <c:pt idx="1785">
                  <c:v>2456575.57112</c:v>
                </c:pt>
                <c:pt idx="1786">
                  <c:v>2456575.5753600001</c:v>
                </c:pt>
                <c:pt idx="1787">
                  <c:v>2456575.5795900002</c:v>
                </c:pt>
                <c:pt idx="1788">
                  <c:v>2456575.6592199998</c:v>
                </c:pt>
                <c:pt idx="1789">
                  <c:v>2456576.6103500002</c:v>
                </c:pt>
                <c:pt idx="1790">
                  <c:v>2456576.6393499998</c:v>
                </c:pt>
                <c:pt idx="1791">
                  <c:v>2456576.6499899998</c:v>
                </c:pt>
                <c:pt idx="1792">
                  <c:v>2456576.6529399999</c:v>
                </c:pt>
                <c:pt idx="1793">
                  <c:v>2456576.66842</c:v>
                </c:pt>
                <c:pt idx="1794">
                  <c:v>2456576.6975099999</c:v>
                </c:pt>
                <c:pt idx="1795">
                  <c:v>2456576.7304099998</c:v>
                </c:pt>
                <c:pt idx="1796">
                  <c:v>2456576.76339</c:v>
                </c:pt>
                <c:pt idx="1797">
                  <c:v>2456576.7937500002</c:v>
                </c:pt>
                <c:pt idx="1798">
                  <c:v>2456576.8240899998</c:v>
                </c:pt>
                <c:pt idx="1799">
                  <c:v>2456577.33769</c:v>
                </c:pt>
                <c:pt idx="1800">
                  <c:v>2456577.5927300001</c:v>
                </c:pt>
                <c:pt idx="1801">
                  <c:v>2456577.6140700001</c:v>
                </c:pt>
                <c:pt idx="1802">
                  <c:v>2456577.6398700001</c:v>
                </c:pt>
                <c:pt idx="1803">
                  <c:v>2456577.64322</c:v>
                </c:pt>
                <c:pt idx="1804">
                  <c:v>2456577.67233</c:v>
                </c:pt>
                <c:pt idx="1805">
                  <c:v>2456577.7013699999</c:v>
                </c:pt>
                <c:pt idx="1806">
                  <c:v>2456577.7343100002</c:v>
                </c:pt>
                <c:pt idx="1807">
                  <c:v>2456577.7673999998</c:v>
                </c:pt>
                <c:pt idx="1808">
                  <c:v>2456577.7976799998</c:v>
                </c:pt>
                <c:pt idx="1809">
                  <c:v>2456577.8280199999</c:v>
                </c:pt>
                <c:pt idx="1810">
                  <c:v>2456578.5926199998</c:v>
                </c:pt>
                <c:pt idx="1811">
                  <c:v>2456578.6216600002</c:v>
                </c:pt>
                <c:pt idx="1812">
                  <c:v>2456578.65068</c:v>
                </c:pt>
                <c:pt idx="1813">
                  <c:v>2456578.6796599999</c:v>
                </c:pt>
                <c:pt idx="1814">
                  <c:v>2456578.7087599998</c:v>
                </c:pt>
                <c:pt idx="1815">
                  <c:v>2456578.7416699999</c:v>
                </c:pt>
                <c:pt idx="1816">
                  <c:v>2456578.7679099999</c:v>
                </c:pt>
                <c:pt idx="1817">
                  <c:v>2456578.79819</c:v>
                </c:pt>
                <c:pt idx="1818">
                  <c:v>2456578.8285099999</c:v>
                </c:pt>
                <c:pt idx="1819">
                  <c:v>2456579.6272399998</c:v>
                </c:pt>
                <c:pt idx="1820">
                  <c:v>2456579.6420900002</c:v>
                </c:pt>
                <c:pt idx="1821">
                  <c:v>2456580.6296299999</c:v>
                </c:pt>
                <c:pt idx="1822">
                  <c:v>2456581.5890600001</c:v>
                </c:pt>
                <c:pt idx="1823">
                  <c:v>2456581.6179300002</c:v>
                </c:pt>
                <c:pt idx="1824">
                  <c:v>2456581.6468099998</c:v>
                </c:pt>
                <c:pt idx="1825">
                  <c:v>2456581.6756899999</c:v>
                </c:pt>
                <c:pt idx="1826">
                  <c:v>2456581.7045700001</c:v>
                </c:pt>
                <c:pt idx="1827">
                  <c:v>2456581.7373100002</c:v>
                </c:pt>
                <c:pt idx="1828">
                  <c:v>2456582.5554300002</c:v>
                </c:pt>
                <c:pt idx="1829">
                  <c:v>2456582.5891200001</c:v>
                </c:pt>
                <c:pt idx="1830">
                  <c:v>2456582.6474100002</c:v>
                </c:pt>
                <c:pt idx="1831">
                  <c:v>2456582.6764500001</c:v>
                </c:pt>
                <c:pt idx="1832">
                  <c:v>2456582.7093000002</c:v>
                </c:pt>
                <c:pt idx="1833">
                  <c:v>2456582.7422500001</c:v>
                </c:pt>
                <c:pt idx="1834">
                  <c:v>2456582.7556699999</c:v>
                </c:pt>
                <c:pt idx="1835">
                  <c:v>2456582.7725900002</c:v>
                </c:pt>
                <c:pt idx="1836">
                  <c:v>2456582.8029100001</c:v>
                </c:pt>
                <c:pt idx="1837">
                  <c:v>2456583.5546400002</c:v>
                </c:pt>
                <c:pt idx="1838">
                  <c:v>2456583.5856400002</c:v>
                </c:pt>
                <c:pt idx="1839">
                  <c:v>2456583.6149300002</c:v>
                </c:pt>
                <c:pt idx="1840">
                  <c:v>2456583.6439200002</c:v>
                </c:pt>
                <c:pt idx="1841">
                  <c:v>2456583.6729000001</c:v>
                </c:pt>
                <c:pt idx="1842">
                  <c:v>2456583.70187</c:v>
                </c:pt>
                <c:pt idx="1843">
                  <c:v>2456583.7347800001</c:v>
                </c:pt>
                <c:pt idx="1844">
                  <c:v>2456583.7651</c:v>
                </c:pt>
                <c:pt idx="1845">
                  <c:v>2456583.7954899999</c:v>
                </c:pt>
                <c:pt idx="1846">
                  <c:v>2456583.82596</c:v>
                </c:pt>
                <c:pt idx="1847">
                  <c:v>2456584.3155899998</c:v>
                </c:pt>
                <c:pt idx="1848">
                  <c:v>2456584.6146399998</c:v>
                </c:pt>
                <c:pt idx="1849">
                  <c:v>2456584.6437300001</c:v>
                </c:pt>
                <c:pt idx="1850">
                  <c:v>2456584.6727800001</c:v>
                </c:pt>
                <c:pt idx="1851">
                  <c:v>2456584.7057099999</c:v>
                </c:pt>
                <c:pt idx="1852">
                  <c:v>2456584.7387199998</c:v>
                </c:pt>
                <c:pt idx="1853">
                  <c:v>2456584.7690599998</c:v>
                </c:pt>
                <c:pt idx="1854">
                  <c:v>2456584.7699699998</c:v>
                </c:pt>
                <c:pt idx="1855">
                  <c:v>2456584.7993100001</c:v>
                </c:pt>
                <c:pt idx="1856">
                  <c:v>2456585.5856300001</c:v>
                </c:pt>
                <c:pt idx="1857">
                  <c:v>2456585.61472</c:v>
                </c:pt>
                <c:pt idx="1858">
                  <c:v>2456585.64267</c:v>
                </c:pt>
                <c:pt idx="1859">
                  <c:v>2456585.6437200001</c:v>
                </c:pt>
                <c:pt idx="1860">
                  <c:v>2456585.6727399998</c:v>
                </c:pt>
                <c:pt idx="1861">
                  <c:v>2456585.7056900002</c:v>
                </c:pt>
                <c:pt idx="1862">
                  <c:v>2456585.7385800001</c:v>
                </c:pt>
                <c:pt idx="1863">
                  <c:v>2456585.7472199998</c:v>
                </c:pt>
                <c:pt idx="1864">
                  <c:v>2456585.7689899998</c:v>
                </c:pt>
                <c:pt idx="1865">
                  <c:v>2456585.7993000001</c:v>
                </c:pt>
                <c:pt idx="1866">
                  <c:v>2456586.5797999999</c:v>
                </c:pt>
                <c:pt idx="1867">
                  <c:v>2456586.5821699998</c:v>
                </c:pt>
                <c:pt idx="1868">
                  <c:v>2456586.6112299999</c:v>
                </c:pt>
                <c:pt idx="1869">
                  <c:v>2456586.6158799999</c:v>
                </c:pt>
                <c:pt idx="1870">
                  <c:v>2456586.6402699999</c:v>
                </c:pt>
                <c:pt idx="1871">
                  <c:v>2456586.66922</c:v>
                </c:pt>
                <c:pt idx="1872">
                  <c:v>2456586.7021499998</c:v>
                </c:pt>
                <c:pt idx="1873">
                  <c:v>2456586.7350900001</c:v>
                </c:pt>
                <c:pt idx="1874">
                  <c:v>2456586.7653999999</c:v>
                </c:pt>
                <c:pt idx="1875">
                  <c:v>2456586.79574</c:v>
                </c:pt>
                <c:pt idx="1876">
                  <c:v>2456587.5752300001</c:v>
                </c:pt>
                <c:pt idx="1877">
                  <c:v>2456587.6042900002</c:v>
                </c:pt>
                <c:pt idx="1878">
                  <c:v>2456587.6334600002</c:v>
                </c:pt>
                <c:pt idx="1879">
                  <c:v>2456587.6511200001</c:v>
                </c:pt>
                <c:pt idx="1880">
                  <c:v>2456587.6624400001</c:v>
                </c:pt>
                <c:pt idx="1881">
                  <c:v>2456587.6954299998</c:v>
                </c:pt>
                <c:pt idx="1882">
                  <c:v>2456587.7283299998</c:v>
                </c:pt>
                <c:pt idx="1883">
                  <c:v>2456587.7587299999</c:v>
                </c:pt>
                <c:pt idx="1884">
                  <c:v>2456587.7890300001</c:v>
                </c:pt>
                <c:pt idx="1885">
                  <c:v>2456588.5751999998</c:v>
                </c:pt>
                <c:pt idx="1886">
                  <c:v>2456588.6042200001</c:v>
                </c:pt>
                <c:pt idx="1887">
                  <c:v>2456588.6332899998</c:v>
                </c:pt>
                <c:pt idx="1888">
                  <c:v>2456588.6623</c:v>
                </c:pt>
                <c:pt idx="1889">
                  <c:v>2456588.6952599999</c:v>
                </c:pt>
                <c:pt idx="1890">
                  <c:v>2456588.7281900002</c:v>
                </c:pt>
                <c:pt idx="1891">
                  <c:v>2456588.7445299998</c:v>
                </c:pt>
                <c:pt idx="1892">
                  <c:v>2456588.7585300002</c:v>
                </c:pt>
                <c:pt idx="1893">
                  <c:v>2456588.7887900001</c:v>
                </c:pt>
                <c:pt idx="1894">
                  <c:v>2456590.6113</c:v>
                </c:pt>
                <c:pt idx="1895">
                  <c:v>2456591.2810399998</c:v>
                </c:pt>
                <c:pt idx="1896">
                  <c:v>2456591.5751899998</c:v>
                </c:pt>
                <c:pt idx="1897">
                  <c:v>2456591.6041299999</c:v>
                </c:pt>
                <c:pt idx="1898">
                  <c:v>2456591.6070900001</c:v>
                </c:pt>
                <c:pt idx="1899">
                  <c:v>2456591.63307</c:v>
                </c:pt>
                <c:pt idx="1900">
                  <c:v>2456591.6620299998</c:v>
                </c:pt>
                <c:pt idx="1901">
                  <c:v>2456591.6948600002</c:v>
                </c:pt>
                <c:pt idx="1902">
                  <c:v>2456591.72768</c:v>
                </c:pt>
                <c:pt idx="1903">
                  <c:v>2456591.7579100002</c:v>
                </c:pt>
                <c:pt idx="1904">
                  <c:v>2456591.7881499999</c:v>
                </c:pt>
                <c:pt idx="1905">
                  <c:v>2456592.5683200001</c:v>
                </c:pt>
                <c:pt idx="1906">
                  <c:v>2456592.5973200002</c:v>
                </c:pt>
                <c:pt idx="1907">
                  <c:v>2456592.5992700001</c:v>
                </c:pt>
                <c:pt idx="1908">
                  <c:v>2456592.6264</c:v>
                </c:pt>
                <c:pt idx="1909">
                  <c:v>2456592.6554800002</c:v>
                </c:pt>
                <c:pt idx="1910">
                  <c:v>2456592.68835</c:v>
                </c:pt>
                <c:pt idx="1911">
                  <c:v>2456592.7213099999</c:v>
                </c:pt>
                <c:pt idx="1912">
                  <c:v>2456592.7516299998</c:v>
                </c:pt>
                <c:pt idx="1913">
                  <c:v>2456592.7796399998</c:v>
                </c:pt>
                <c:pt idx="1914">
                  <c:v>2456593.56825</c:v>
                </c:pt>
                <c:pt idx="1915">
                  <c:v>2456593.5972600002</c:v>
                </c:pt>
                <c:pt idx="1916">
                  <c:v>2456593.6079099998</c:v>
                </c:pt>
                <c:pt idx="1917">
                  <c:v>2456593.6262699999</c:v>
                </c:pt>
                <c:pt idx="1918">
                  <c:v>2456593.6554</c:v>
                </c:pt>
                <c:pt idx="1919">
                  <c:v>2456593.68835</c:v>
                </c:pt>
                <c:pt idx="1920">
                  <c:v>2456593.7212700001</c:v>
                </c:pt>
                <c:pt idx="1921">
                  <c:v>2456593.7516000001</c:v>
                </c:pt>
                <c:pt idx="1922">
                  <c:v>2456593.7818999998</c:v>
                </c:pt>
                <c:pt idx="1923">
                  <c:v>2456594.3089999999</c:v>
                </c:pt>
                <c:pt idx="1924">
                  <c:v>2456595.3059999999</c:v>
                </c:pt>
                <c:pt idx="1925">
                  <c:v>2456596.5759299998</c:v>
                </c:pt>
                <c:pt idx="1926">
                  <c:v>2456596.6026599999</c:v>
                </c:pt>
                <c:pt idx="1927">
                  <c:v>2456596.6050100001</c:v>
                </c:pt>
                <c:pt idx="1928">
                  <c:v>2456596.6340700001</c:v>
                </c:pt>
                <c:pt idx="1929">
                  <c:v>2456596.6630899999</c:v>
                </c:pt>
                <c:pt idx="1930">
                  <c:v>2456596.6959799998</c:v>
                </c:pt>
                <c:pt idx="1931">
                  <c:v>2456596.72224</c:v>
                </c:pt>
                <c:pt idx="1932">
                  <c:v>2456596.7525599999</c:v>
                </c:pt>
                <c:pt idx="1933">
                  <c:v>2456596.7828199998</c:v>
                </c:pt>
                <c:pt idx="1934">
                  <c:v>2456597.5759100001</c:v>
                </c:pt>
                <c:pt idx="1935">
                  <c:v>2456597.6049000002</c:v>
                </c:pt>
                <c:pt idx="1936">
                  <c:v>2456597.6339799999</c:v>
                </c:pt>
                <c:pt idx="1937">
                  <c:v>2456597.6629699999</c:v>
                </c:pt>
                <c:pt idx="1938">
                  <c:v>2456597.6958499998</c:v>
                </c:pt>
                <c:pt idx="1939">
                  <c:v>2456597.7220899998</c:v>
                </c:pt>
                <c:pt idx="1940">
                  <c:v>2456597.7524000001</c:v>
                </c:pt>
                <c:pt idx="1941">
                  <c:v>2456597.7827099999</c:v>
                </c:pt>
                <c:pt idx="1942">
                  <c:v>2456598.5808100002</c:v>
                </c:pt>
                <c:pt idx="1943">
                  <c:v>2456598.6098600002</c:v>
                </c:pt>
                <c:pt idx="1944">
                  <c:v>2456598.6389000001</c:v>
                </c:pt>
                <c:pt idx="1945">
                  <c:v>2456598.6718899999</c:v>
                </c:pt>
                <c:pt idx="1946">
                  <c:v>2456598.70481</c:v>
                </c:pt>
                <c:pt idx="1947">
                  <c:v>2456598.7351600002</c:v>
                </c:pt>
                <c:pt idx="1948">
                  <c:v>2456598.7370500001</c:v>
                </c:pt>
                <c:pt idx="1949">
                  <c:v>2456598.7655400001</c:v>
                </c:pt>
                <c:pt idx="1950">
                  <c:v>2456599.5725099999</c:v>
                </c:pt>
                <c:pt idx="1951">
                  <c:v>2456599.6014800002</c:v>
                </c:pt>
                <c:pt idx="1952">
                  <c:v>2456599.6274899999</c:v>
                </c:pt>
                <c:pt idx="1953">
                  <c:v>2456599.6304799998</c:v>
                </c:pt>
                <c:pt idx="1954">
                  <c:v>2456599.6313999998</c:v>
                </c:pt>
                <c:pt idx="1955">
                  <c:v>2456599.6381899999</c:v>
                </c:pt>
                <c:pt idx="1956">
                  <c:v>2456599.7267100001</c:v>
                </c:pt>
                <c:pt idx="1957">
                  <c:v>2456599.7570699998</c:v>
                </c:pt>
                <c:pt idx="1958">
                  <c:v>2456600.7681800001</c:v>
                </c:pt>
                <c:pt idx="1959">
                  <c:v>2456601.3155299998</c:v>
                </c:pt>
                <c:pt idx="1960">
                  <c:v>2456601.3158100001</c:v>
                </c:pt>
                <c:pt idx="1961">
                  <c:v>2456601.3160799998</c:v>
                </c:pt>
                <c:pt idx="1962">
                  <c:v>2456601.3167400002</c:v>
                </c:pt>
                <c:pt idx="1963">
                  <c:v>2456601.3171299999</c:v>
                </c:pt>
                <c:pt idx="1964">
                  <c:v>2456601.31752</c:v>
                </c:pt>
                <c:pt idx="1965">
                  <c:v>2456601.3179199998</c:v>
                </c:pt>
                <c:pt idx="1966">
                  <c:v>2456601.31831</c:v>
                </c:pt>
                <c:pt idx="1967">
                  <c:v>2456601.3187000002</c:v>
                </c:pt>
                <c:pt idx="1968">
                  <c:v>2456601.3191</c:v>
                </c:pt>
                <c:pt idx="1969">
                  <c:v>2456601.3194900001</c:v>
                </c:pt>
                <c:pt idx="1970">
                  <c:v>2456601.3198699998</c:v>
                </c:pt>
                <c:pt idx="1971">
                  <c:v>2456601.32027</c:v>
                </c:pt>
                <c:pt idx="1972">
                  <c:v>2456601.3206600002</c:v>
                </c:pt>
                <c:pt idx="1973">
                  <c:v>2456601.3210499999</c:v>
                </c:pt>
                <c:pt idx="1974">
                  <c:v>2456601.3214599998</c:v>
                </c:pt>
                <c:pt idx="1975">
                  <c:v>2456601.3218499999</c:v>
                </c:pt>
                <c:pt idx="1976">
                  <c:v>2456601.32228</c:v>
                </c:pt>
                <c:pt idx="1977">
                  <c:v>2456601.3226700001</c:v>
                </c:pt>
                <c:pt idx="1978">
                  <c:v>2456601.3230699999</c:v>
                </c:pt>
                <c:pt idx="1979">
                  <c:v>2456601.3234600001</c:v>
                </c:pt>
                <c:pt idx="1980">
                  <c:v>2456601.3238400002</c:v>
                </c:pt>
                <c:pt idx="1981">
                  <c:v>2456601.3242500001</c:v>
                </c:pt>
                <c:pt idx="1982">
                  <c:v>2456601.3246499998</c:v>
                </c:pt>
                <c:pt idx="1983">
                  <c:v>2456601.3250500001</c:v>
                </c:pt>
                <c:pt idx="1984">
                  <c:v>2456601.3254399998</c:v>
                </c:pt>
                <c:pt idx="1985">
                  <c:v>2456601.32583</c:v>
                </c:pt>
                <c:pt idx="1986">
                  <c:v>2456601.3262299998</c:v>
                </c:pt>
                <c:pt idx="1987">
                  <c:v>2456601.3266199999</c:v>
                </c:pt>
                <c:pt idx="1988">
                  <c:v>2456601.3270100001</c:v>
                </c:pt>
                <c:pt idx="1989">
                  <c:v>2456601.3274099999</c:v>
                </c:pt>
                <c:pt idx="1990">
                  <c:v>2456601.32779</c:v>
                </c:pt>
                <c:pt idx="1991">
                  <c:v>2456601.3281700001</c:v>
                </c:pt>
                <c:pt idx="1992">
                  <c:v>2456601.32858</c:v>
                </c:pt>
                <c:pt idx="1993">
                  <c:v>2456601.3289600001</c:v>
                </c:pt>
                <c:pt idx="1994">
                  <c:v>2456603.63155</c:v>
                </c:pt>
                <c:pt idx="1995">
                  <c:v>2456603.66445</c:v>
                </c:pt>
                <c:pt idx="1996">
                  <c:v>2456603.7213400002</c:v>
                </c:pt>
                <c:pt idx="1997">
                  <c:v>2456603.7517300001</c:v>
                </c:pt>
                <c:pt idx="1998">
                  <c:v>2456604.39616</c:v>
                </c:pt>
                <c:pt idx="1999">
                  <c:v>2456604.39897</c:v>
                </c:pt>
                <c:pt idx="2000">
                  <c:v>2456604.4029700002</c:v>
                </c:pt>
                <c:pt idx="2001">
                  <c:v>2456604.40337</c:v>
                </c:pt>
                <c:pt idx="2002">
                  <c:v>2456604.4037600001</c:v>
                </c:pt>
                <c:pt idx="2003">
                  <c:v>2456604.4041599999</c:v>
                </c:pt>
                <c:pt idx="2004">
                  <c:v>2456604.41983</c:v>
                </c:pt>
                <c:pt idx="2005">
                  <c:v>2456604.4206099999</c:v>
                </c:pt>
                <c:pt idx="2006">
                  <c:v>2456604.5804099999</c:v>
                </c:pt>
                <c:pt idx="2007">
                  <c:v>2456604.60935</c:v>
                </c:pt>
                <c:pt idx="2008">
                  <c:v>2456604.6198300002</c:v>
                </c:pt>
                <c:pt idx="2009">
                  <c:v>2456604.63827</c:v>
                </c:pt>
                <c:pt idx="2010">
                  <c:v>2456604.6710799998</c:v>
                </c:pt>
                <c:pt idx="2011">
                  <c:v>2456604.6973000001</c:v>
                </c:pt>
                <c:pt idx="2012">
                  <c:v>2456605.58048</c:v>
                </c:pt>
                <c:pt idx="2013">
                  <c:v>2456605.6095199999</c:v>
                </c:pt>
                <c:pt idx="2014">
                  <c:v>2456605.6386299999</c:v>
                </c:pt>
                <c:pt idx="2015">
                  <c:v>2456605.6715099998</c:v>
                </c:pt>
                <c:pt idx="2016">
                  <c:v>2456606.6357200001</c:v>
                </c:pt>
                <c:pt idx="2017">
                  <c:v>2456606.6685799998</c:v>
                </c:pt>
                <c:pt idx="2018">
                  <c:v>2456606.6949900002</c:v>
                </c:pt>
                <c:pt idx="2019">
                  <c:v>2456606.7253</c:v>
                </c:pt>
                <c:pt idx="2020">
                  <c:v>2456607.5568200001</c:v>
                </c:pt>
                <c:pt idx="2021">
                  <c:v>2456607.6024799999</c:v>
                </c:pt>
                <c:pt idx="2022">
                  <c:v>2456607.6314900001</c:v>
                </c:pt>
                <c:pt idx="2023">
                  <c:v>2456607.6645</c:v>
                </c:pt>
                <c:pt idx="2024">
                  <c:v>2456607.6908200001</c:v>
                </c:pt>
                <c:pt idx="2025">
                  <c:v>2456607.7210900001</c:v>
                </c:pt>
                <c:pt idx="2026">
                  <c:v>2456607.7515099999</c:v>
                </c:pt>
                <c:pt idx="2027">
                  <c:v>2456608.58048</c:v>
                </c:pt>
                <c:pt idx="2028">
                  <c:v>2456608.6096199998</c:v>
                </c:pt>
                <c:pt idx="2029">
                  <c:v>2456608.64255</c:v>
                </c:pt>
                <c:pt idx="2030">
                  <c:v>2456608.6755300001</c:v>
                </c:pt>
                <c:pt idx="2031">
                  <c:v>2456608.70579</c:v>
                </c:pt>
                <c:pt idx="2032">
                  <c:v>2456608.7363700001</c:v>
                </c:pt>
                <c:pt idx="2033">
                  <c:v>2456609.3096099999</c:v>
                </c:pt>
                <c:pt idx="2034">
                  <c:v>2456609.3097799998</c:v>
                </c:pt>
                <c:pt idx="2035">
                  <c:v>2456609.3099400001</c:v>
                </c:pt>
                <c:pt idx="2036">
                  <c:v>2456609.31012</c:v>
                </c:pt>
                <c:pt idx="2037">
                  <c:v>2456609.3102899999</c:v>
                </c:pt>
                <c:pt idx="2038">
                  <c:v>2456609.3104400001</c:v>
                </c:pt>
                <c:pt idx="2039">
                  <c:v>2456609.3107799999</c:v>
                </c:pt>
                <c:pt idx="2040">
                  <c:v>2456609.3110500001</c:v>
                </c:pt>
                <c:pt idx="2041">
                  <c:v>2456609.3113299999</c:v>
                </c:pt>
                <c:pt idx="2042">
                  <c:v>2456609.3116199998</c:v>
                </c:pt>
                <c:pt idx="2043">
                  <c:v>2456609.3119000001</c:v>
                </c:pt>
                <c:pt idx="2044">
                  <c:v>2456609.3121799999</c:v>
                </c:pt>
                <c:pt idx="2045">
                  <c:v>2456609.3124500001</c:v>
                </c:pt>
                <c:pt idx="2046">
                  <c:v>2456609.3127299999</c:v>
                </c:pt>
                <c:pt idx="2047">
                  <c:v>2456609.3130100002</c:v>
                </c:pt>
                <c:pt idx="2048">
                  <c:v>2456609.3133</c:v>
                </c:pt>
                <c:pt idx="2049">
                  <c:v>2456609.3135799998</c:v>
                </c:pt>
                <c:pt idx="2050">
                  <c:v>2456609.31385</c:v>
                </c:pt>
                <c:pt idx="2051">
                  <c:v>2456609.3141200002</c:v>
                </c:pt>
                <c:pt idx="2052">
                  <c:v>2456609.3144100001</c:v>
                </c:pt>
                <c:pt idx="2053">
                  <c:v>2456609.3146899999</c:v>
                </c:pt>
                <c:pt idx="2054">
                  <c:v>2456609.31495</c:v>
                </c:pt>
                <c:pt idx="2055">
                  <c:v>2456609.3152299998</c:v>
                </c:pt>
                <c:pt idx="2056">
                  <c:v>2456609.3155</c:v>
                </c:pt>
                <c:pt idx="2057">
                  <c:v>2456609.3157799998</c:v>
                </c:pt>
                <c:pt idx="2058">
                  <c:v>2456609.31605</c:v>
                </c:pt>
                <c:pt idx="2059">
                  <c:v>2456609.3163399999</c:v>
                </c:pt>
                <c:pt idx="2060">
                  <c:v>2456609.3166100001</c:v>
                </c:pt>
                <c:pt idx="2061">
                  <c:v>2456609.3168899999</c:v>
                </c:pt>
                <c:pt idx="2062">
                  <c:v>2456609.3171600001</c:v>
                </c:pt>
                <c:pt idx="2063">
                  <c:v>2456609.3174399999</c:v>
                </c:pt>
                <c:pt idx="2064">
                  <c:v>2456609.3177200002</c:v>
                </c:pt>
                <c:pt idx="2065">
                  <c:v>2456609.318</c:v>
                </c:pt>
                <c:pt idx="2066">
                  <c:v>2456609.3182600001</c:v>
                </c:pt>
                <c:pt idx="2067">
                  <c:v>2456609.31855</c:v>
                </c:pt>
                <c:pt idx="2068">
                  <c:v>2456609.3188200002</c:v>
                </c:pt>
                <c:pt idx="2069">
                  <c:v>2456609.3190899999</c:v>
                </c:pt>
                <c:pt idx="2070">
                  <c:v>2456609.3193999999</c:v>
                </c:pt>
                <c:pt idx="2071">
                  <c:v>2456609.3196800002</c:v>
                </c:pt>
                <c:pt idx="2072">
                  <c:v>2456609.3199700001</c:v>
                </c:pt>
                <c:pt idx="2073">
                  <c:v>2456609.3202300002</c:v>
                </c:pt>
                <c:pt idx="2074">
                  <c:v>2456609.3204999999</c:v>
                </c:pt>
                <c:pt idx="2075">
                  <c:v>2456609.3207800002</c:v>
                </c:pt>
                <c:pt idx="2076">
                  <c:v>2456609.3210399998</c:v>
                </c:pt>
                <c:pt idx="2077">
                  <c:v>2456609.3213200001</c:v>
                </c:pt>
                <c:pt idx="2078">
                  <c:v>2456609.3215999999</c:v>
                </c:pt>
                <c:pt idx="2079">
                  <c:v>2456609.3218800002</c:v>
                </c:pt>
                <c:pt idx="2080">
                  <c:v>2456609.3221399998</c:v>
                </c:pt>
                <c:pt idx="2081">
                  <c:v>2456609.3224200001</c:v>
                </c:pt>
                <c:pt idx="2082">
                  <c:v>2456609.3226999999</c:v>
                </c:pt>
                <c:pt idx="2083">
                  <c:v>2456609.3229700001</c:v>
                </c:pt>
                <c:pt idx="2084">
                  <c:v>2456609.3232499999</c:v>
                </c:pt>
                <c:pt idx="2085">
                  <c:v>2456609.3235300002</c:v>
                </c:pt>
                <c:pt idx="2086">
                  <c:v>2456609.32381</c:v>
                </c:pt>
                <c:pt idx="2087">
                  <c:v>2456609.3240700001</c:v>
                </c:pt>
                <c:pt idx="2088">
                  <c:v>2456609.3243499999</c:v>
                </c:pt>
                <c:pt idx="2089">
                  <c:v>2456609.3246300002</c:v>
                </c:pt>
                <c:pt idx="2090">
                  <c:v>2456609.32492</c:v>
                </c:pt>
                <c:pt idx="2091">
                  <c:v>2456609.3251999998</c:v>
                </c:pt>
                <c:pt idx="2092">
                  <c:v>2456609.3254900002</c:v>
                </c:pt>
                <c:pt idx="2093">
                  <c:v>2456609.3257499998</c:v>
                </c:pt>
                <c:pt idx="2094">
                  <c:v>2456609.3260400002</c:v>
                </c:pt>
                <c:pt idx="2095">
                  <c:v>2456609.3263099999</c:v>
                </c:pt>
                <c:pt idx="2096">
                  <c:v>2456609.3265999998</c:v>
                </c:pt>
                <c:pt idx="2097">
                  <c:v>2456609.3268800001</c:v>
                </c:pt>
                <c:pt idx="2098">
                  <c:v>2456609.3271400002</c:v>
                </c:pt>
                <c:pt idx="2099">
                  <c:v>2456609.3274300001</c:v>
                </c:pt>
                <c:pt idx="2100">
                  <c:v>2456609.3277099999</c:v>
                </c:pt>
                <c:pt idx="2101">
                  <c:v>2456609.3279900001</c:v>
                </c:pt>
                <c:pt idx="2102">
                  <c:v>2456609.3282499998</c:v>
                </c:pt>
                <c:pt idx="2103">
                  <c:v>2456609.3285300001</c:v>
                </c:pt>
                <c:pt idx="2104">
                  <c:v>2456609.3288099999</c:v>
                </c:pt>
                <c:pt idx="2105">
                  <c:v>2456609.32907</c:v>
                </c:pt>
                <c:pt idx="2106">
                  <c:v>2456609.3293499998</c:v>
                </c:pt>
                <c:pt idx="2107">
                  <c:v>2456609.3296300001</c:v>
                </c:pt>
                <c:pt idx="2108">
                  <c:v>2456609.3299099999</c:v>
                </c:pt>
                <c:pt idx="2109">
                  <c:v>2456609.3301900001</c:v>
                </c:pt>
                <c:pt idx="2110">
                  <c:v>2456609.3304599999</c:v>
                </c:pt>
                <c:pt idx="2111">
                  <c:v>2456609.3307400001</c:v>
                </c:pt>
                <c:pt idx="2112">
                  <c:v>2456609.3310199999</c:v>
                </c:pt>
                <c:pt idx="2113">
                  <c:v>2456609.3313099998</c:v>
                </c:pt>
                <c:pt idx="2114">
                  <c:v>2456609.4506799998</c:v>
                </c:pt>
                <c:pt idx="2115">
                  <c:v>2456609.5804300001</c:v>
                </c:pt>
                <c:pt idx="2116">
                  <c:v>2456609.5984700001</c:v>
                </c:pt>
                <c:pt idx="2117">
                  <c:v>2456609.60947</c:v>
                </c:pt>
                <c:pt idx="2118">
                  <c:v>2456609.6424099999</c:v>
                </c:pt>
                <c:pt idx="2119">
                  <c:v>2456609.67527</c:v>
                </c:pt>
                <c:pt idx="2120">
                  <c:v>2456609.7057599998</c:v>
                </c:pt>
                <c:pt idx="2121">
                  <c:v>2456609.7360700001</c:v>
                </c:pt>
                <c:pt idx="2122">
                  <c:v>2456611.6378799998</c:v>
                </c:pt>
                <c:pt idx="2123">
                  <c:v>2456611.6708200001</c:v>
                </c:pt>
                <c:pt idx="2124">
                  <c:v>2456611.7010499998</c:v>
                </c:pt>
                <c:pt idx="2125">
                  <c:v>2456613.5427899999</c:v>
                </c:pt>
                <c:pt idx="2126">
                  <c:v>2456613.58978</c:v>
                </c:pt>
                <c:pt idx="2127">
                  <c:v>2456613.6188500002</c:v>
                </c:pt>
                <c:pt idx="2128">
                  <c:v>2456613.65178</c:v>
                </c:pt>
                <c:pt idx="2129">
                  <c:v>2456613.70842</c:v>
                </c:pt>
                <c:pt idx="2130">
                  <c:v>2456613.7387600001</c:v>
                </c:pt>
                <c:pt idx="2131">
                  <c:v>2456614.57638</c:v>
                </c:pt>
                <c:pt idx="2132">
                  <c:v>2456614.6053900002</c:v>
                </c:pt>
                <c:pt idx="2133">
                  <c:v>2456614.6383600002</c:v>
                </c:pt>
                <c:pt idx="2134">
                  <c:v>2456614.6647999999</c:v>
                </c:pt>
                <c:pt idx="2135">
                  <c:v>2456614.6951199998</c:v>
                </c:pt>
                <c:pt idx="2136">
                  <c:v>2456615.3668499999</c:v>
                </c:pt>
                <c:pt idx="2137">
                  <c:v>2456615.3671300001</c:v>
                </c:pt>
                <c:pt idx="2138">
                  <c:v>2456615.3674099999</c:v>
                </c:pt>
                <c:pt idx="2139">
                  <c:v>2456615.3676700001</c:v>
                </c:pt>
                <c:pt idx="2140">
                  <c:v>2456615.3679499999</c:v>
                </c:pt>
                <c:pt idx="2141">
                  <c:v>2456615.3682300001</c:v>
                </c:pt>
                <c:pt idx="2142">
                  <c:v>2456615.3685099999</c:v>
                </c:pt>
                <c:pt idx="2143">
                  <c:v>2456615.3687999998</c:v>
                </c:pt>
                <c:pt idx="2144">
                  <c:v>2456615.3690599999</c:v>
                </c:pt>
                <c:pt idx="2145">
                  <c:v>2456615.3693400002</c:v>
                </c:pt>
                <c:pt idx="2146">
                  <c:v>2456615.36962</c:v>
                </c:pt>
                <c:pt idx="2147">
                  <c:v>2456615.3698800001</c:v>
                </c:pt>
                <c:pt idx="2148">
                  <c:v>2456615.3701499999</c:v>
                </c:pt>
                <c:pt idx="2149">
                  <c:v>2456615.3704300001</c:v>
                </c:pt>
                <c:pt idx="2150">
                  <c:v>2456615.3707099999</c:v>
                </c:pt>
                <c:pt idx="2151">
                  <c:v>2456615.37097</c:v>
                </c:pt>
                <c:pt idx="2152">
                  <c:v>2456615.3712399998</c:v>
                </c:pt>
                <c:pt idx="2153">
                  <c:v>2456615.37152</c:v>
                </c:pt>
                <c:pt idx="2154">
                  <c:v>2456615.3717899998</c:v>
                </c:pt>
                <c:pt idx="2155">
                  <c:v>2456615.37207</c:v>
                </c:pt>
                <c:pt idx="2156">
                  <c:v>2456615.3723499998</c:v>
                </c:pt>
                <c:pt idx="2157">
                  <c:v>2456615.3726300001</c:v>
                </c:pt>
                <c:pt idx="2158">
                  <c:v>2456615.3729099999</c:v>
                </c:pt>
                <c:pt idx="2159">
                  <c:v>2456615.3731800001</c:v>
                </c:pt>
                <c:pt idx="2160">
                  <c:v>2456615.37347</c:v>
                </c:pt>
                <c:pt idx="2161">
                  <c:v>2456615.3737400002</c:v>
                </c:pt>
                <c:pt idx="2162">
                  <c:v>2456615.3741799998</c:v>
                </c:pt>
                <c:pt idx="2163">
                  <c:v>2456615.3744600001</c:v>
                </c:pt>
                <c:pt idx="2164">
                  <c:v>2456615.3747299998</c:v>
                </c:pt>
                <c:pt idx="2165">
                  <c:v>2456615.3750100001</c:v>
                </c:pt>
                <c:pt idx="2166">
                  <c:v>2456615.3752899999</c:v>
                </c:pt>
                <c:pt idx="2167">
                  <c:v>2456615.3755700001</c:v>
                </c:pt>
                <c:pt idx="2168">
                  <c:v>2456615.3758399999</c:v>
                </c:pt>
                <c:pt idx="2169">
                  <c:v>2456615.3761200001</c:v>
                </c:pt>
                <c:pt idx="2170">
                  <c:v>2456615.3764</c:v>
                </c:pt>
                <c:pt idx="2171">
                  <c:v>2456615.3766700001</c:v>
                </c:pt>
                <c:pt idx="2172">
                  <c:v>2456615.3769399999</c:v>
                </c:pt>
                <c:pt idx="2173">
                  <c:v>2456615.3772300002</c:v>
                </c:pt>
                <c:pt idx="2174">
                  <c:v>2456615.5824000002</c:v>
                </c:pt>
                <c:pt idx="2175">
                  <c:v>2456615.6113999998</c:v>
                </c:pt>
                <c:pt idx="2176">
                  <c:v>2456615.64432</c:v>
                </c:pt>
                <c:pt idx="2177">
                  <c:v>2456615.67062</c:v>
                </c:pt>
                <c:pt idx="2178">
                  <c:v>2456616.55357</c:v>
                </c:pt>
                <c:pt idx="2179">
                  <c:v>2456616.5763599998</c:v>
                </c:pt>
                <c:pt idx="2180">
                  <c:v>2456616.6052999999</c:v>
                </c:pt>
                <c:pt idx="2181">
                  <c:v>2456619.3209299999</c:v>
                </c:pt>
                <c:pt idx="2182">
                  <c:v>2456619.32119</c:v>
                </c:pt>
                <c:pt idx="2183">
                  <c:v>2456619.3214699998</c:v>
                </c:pt>
                <c:pt idx="2184">
                  <c:v>2456619.3217500001</c:v>
                </c:pt>
                <c:pt idx="2185">
                  <c:v>2456619.3220099998</c:v>
                </c:pt>
                <c:pt idx="2186">
                  <c:v>2456619.3223100002</c:v>
                </c:pt>
                <c:pt idx="2187">
                  <c:v>2456619.4389499999</c:v>
                </c:pt>
                <c:pt idx="2188">
                  <c:v>2456620.4426600002</c:v>
                </c:pt>
                <c:pt idx="2189">
                  <c:v>2456622.4393500001</c:v>
                </c:pt>
                <c:pt idx="2190">
                  <c:v>2456622.5742799998</c:v>
                </c:pt>
                <c:pt idx="2191">
                  <c:v>2456622.6071600001</c:v>
                </c:pt>
                <c:pt idx="2192">
                  <c:v>2456622.6401</c:v>
                </c:pt>
                <c:pt idx="2193">
                  <c:v>2456622.67038</c:v>
                </c:pt>
                <c:pt idx="2194">
                  <c:v>2456623.4419300002</c:v>
                </c:pt>
                <c:pt idx="2195">
                  <c:v>2456623.5729899998</c:v>
                </c:pt>
                <c:pt idx="2196">
                  <c:v>2456623.6057899999</c:v>
                </c:pt>
                <c:pt idx="2197">
                  <c:v>2456623.6386099998</c:v>
                </c:pt>
                <c:pt idx="2198">
                  <c:v>2456623.6688399999</c:v>
                </c:pt>
                <c:pt idx="2199">
                  <c:v>2456623.69906</c:v>
                </c:pt>
                <c:pt idx="2200">
                  <c:v>2456624.5126899998</c:v>
                </c:pt>
                <c:pt idx="2201">
                  <c:v>2456625.5376499998</c:v>
                </c:pt>
                <c:pt idx="2202">
                  <c:v>2456625.5724300002</c:v>
                </c:pt>
                <c:pt idx="2203">
                  <c:v>2456625.6052999999</c:v>
                </c:pt>
                <c:pt idx="2204">
                  <c:v>2456625.6316</c:v>
                </c:pt>
                <c:pt idx="2205">
                  <c:v>2456625.6620299998</c:v>
                </c:pt>
                <c:pt idx="2206">
                  <c:v>2456625.6923600002</c:v>
                </c:pt>
                <c:pt idx="2207">
                  <c:v>2456626.3587500001</c:v>
                </c:pt>
                <c:pt idx="2208">
                  <c:v>2456626.4269699999</c:v>
                </c:pt>
                <c:pt idx="2209">
                  <c:v>2456626.5072400002</c:v>
                </c:pt>
                <c:pt idx="2210">
                  <c:v>2456626.5272900001</c:v>
                </c:pt>
                <c:pt idx="2211">
                  <c:v>2456628.2450000001</c:v>
                </c:pt>
                <c:pt idx="2212">
                  <c:v>2456628.3984400001</c:v>
                </c:pt>
                <c:pt idx="2213">
                  <c:v>2456630.4077499998</c:v>
                </c:pt>
                <c:pt idx="2214">
                  <c:v>2456631.4055599999</c:v>
                </c:pt>
                <c:pt idx="2215">
                  <c:v>2456633.2069999999</c:v>
                </c:pt>
                <c:pt idx="2216">
                  <c:v>2456633.5724499999</c:v>
                </c:pt>
                <c:pt idx="2217">
                  <c:v>2456633.5987200001</c:v>
                </c:pt>
                <c:pt idx="2218">
                  <c:v>2456633.6250900002</c:v>
                </c:pt>
                <c:pt idx="2219">
                  <c:v>2456633.6553099998</c:v>
                </c:pt>
                <c:pt idx="2220">
                  <c:v>2456635.57589</c:v>
                </c:pt>
                <c:pt idx="2221">
                  <c:v>2456635.6020999998</c:v>
                </c:pt>
                <c:pt idx="2222">
                  <c:v>2456635.6283200001</c:v>
                </c:pt>
                <c:pt idx="2223">
                  <c:v>2456635.6585499998</c:v>
                </c:pt>
                <c:pt idx="2224">
                  <c:v>2456636.2259999998</c:v>
                </c:pt>
                <c:pt idx="2225">
                  <c:v>2456636.57351</c:v>
                </c:pt>
                <c:pt idx="2226">
                  <c:v>2456636.5997199998</c:v>
                </c:pt>
                <c:pt idx="2227">
                  <c:v>2456636.62592</c:v>
                </c:pt>
                <c:pt idx="2228">
                  <c:v>2456636.6561400001</c:v>
                </c:pt>
                <c:pt idx="2229">
                  <c:v>2456637.3893200001</c:v>
                </c:pt>
                <c:pt idx="2230">
                  <c:v>2456637.56898</c:v>
                </c:pt>
                <c:pt idx="2231">
                  <c:v>2456637.5953199998</c:v>
                </c:pt>
                <c:pt idx="2232">
                  <c:v>2456637.6216500001</c:v>
                </c:pt>
                <c:pt idx="2233">
                  <c:v>2456637.6518899999</c:v>
                </c:pt>
                <c:pt idx="2234">
                  <c:v>2456640.56568</c:v>
                </c:pt>
                <c:pt idx="2235">
                  <c:v>2456640.5920699998</c:v>
                </c:pt>
                <c:pt idx="2236">
                  <c:v>2456640.6487500002</c:v>
                </c:pt>
                <c:pt idx="2237">
                  <c:v>2456641.3775499999</c:v>
                </c:pt>
                <c:pt idx="2238">
                  <c:v>2456641.5640599998</c:v>
                </c:pt>
                <c:pt idx="2239">
                  <c:v>2456641.5904600001</c:v>
                </c:pt>
                <c:pt idx="2240">
                  <c:v>2456641.6167299999</c:v>
                </c:pt>
                <c:pt idx="2241">
                  <c:v>2456641.6470699999</c:v>
                </c:pt>
                <c:pt idx="2242">
                  <c:v>2456642.38631</c:v>
                </c:pt>
                <c:pt idx="2243">
                  <c:v>2456642.5627299999</c:v>
                </c:pt>
                <c:pt idx="2244">
                  <c:v>2456642.5889499998</c:v>
                </c:pt>
                <c:pt idx="2245">
                  <c:v>2456642.61516</c:v>
                </c:pt>
                <c:pt idx="2246">
                  <c:v>2456643.4031799999</c:v>
                </c:pt>
                <c:pt idx="2247">
                  <c:v>2456644.5714500002</c:v>
                </c:pt>
                <c:pt idx="2248">
                  <c:v>2456644.5977099999</c:v>
                </c:pt>
                <c:pt idx="2249">
                  <c:v>2456644.6280299998</c:v>
                </c:pt>
                <c:pt idx="2250">
                  <c:v>2456645.48037</c:v>
                </c:pt>
                <c:pt idx="2251">
                  <c:v>2456646.5625499999</c:v>
                </c:pt>
                <c:pt idx="2252">
                  <c:v>2456646.5887799999</c:v>
                </c:pt>
                <c:pt idx="2253">
                  <c:v>2456646.6190200001</c:v>
                </c:pt>
                <c:pt idx="2254">
                  <c:v>2456649.5677800002</c:v>
                </c:pt>
                <c:pt idx="2255">
                  <c:v>2456649.5941300001</c:v>
                </c:pt>
                <c:pt idx="2256">
                  <c:v>2456649.6243699999</c:v>
                </c:pt>
                <c:pt idx="2257">
                  <c:v>2456650.56568</c:v>
                </c:pt>
                <c:pt idx="2258">
                  <c:v>2456650.59197</c:v>
                </c:pt>
                <c:pt idx="2259">
                  <c:v>2456651.5676099998</c:v>
                </c:pt>
                <c:pt idx="2260">
                  <c:v>2456651.5979300002</c:v>
                </c:pt>
                <c:pt idx="2261">
                  <c:v>2456652.5642200001</c:v>
                </c:pt>
                <c:pt idx="2262">
                  <c:v>2456652.5944699999</c:v>
                </c:pt>
                <c:pt idx="2263">
                  <c:v>2456653.5629699999</c:v>
                </c:pt>
                <c:pt idx="2264">
                  <c:v>2456653.5934100002</c:v>
                </c:pt>
                <c:pt idx="2265">
                  <c:v>2456654.5389800002</c:v>
                </c:pt>
                <c:pt idx="2266">
                  <c:v>2456654.5614900002</c:v>
                </c:pt>
                <c:pt idx="2267">
                  <c:v>2456654.59173</c:v>
                </c:pt>
                <c:pt idx="2268">
                  <c:v>2456655.2279699999</c:v>
                </c:pt>
                <c:pt idx="2269">
                  <c:v>2456655.23281</c:v>
                </c:pt>
                <c:pt idx="2270">
                  <c:v>2456655.2576700002</c:v>
                </c:pt>
                <c:pt idx="2271">
                  <c:v>2456655.2744200001</c:v>
                </c:pt>
                <c:pt idx="2272">
                  <c:v>2456655.2831799998</c:v>
                </c:pt>
                <c:pt idx="2273">
                  <c:v>2456655.30394</c:v>
                </c:pt>
                <c:pt idx="2274">
                  <c:v>2456655.3047400001</c:v>
                </c:pt>
                <c:pt idx="2275">
                  <c:v>2456655.3055400001</c:v>
                </c:pt>
                <c:pt idx="2276">
                  <c:v>2456655.3063300001</c:v>
                </c:pt>
                <c:pt idx="2277">
                  <c:v>2456655.3095200001</c:v>
                </c:pt>
                <c:pt idx="2278">
                  <c:v>2456655.3103200002</c:v>
                </c:pt>
                <c:pt idx="2279">
                  <c:v>2456655.3127000001</c:v>
                </c:pt>
                <c:pt idx="2280">
                  <c:v>2456655.3151099999</c:v>
                </c:pt>
                <c:pt idx="2281">
                  <c:v>2456656.5568499998</c:v>
                </c:pt>
                <c:pt idx="2282">
                  <c:v>2456656.58708</c:v>
                </c:pt>
                <c:pt idx="2283">
                  <c:v>2456657.56329</c:v>
                </c:pt>
                <c:pt idx="2284">
                  <c:v>2456657.5936199999</c:v>
                </c:pt>
                <c:pt idx="2285">
                  <c:v>2456658.5629799999</c:v>
                </c:pt>
                <c:pt idx="2286">
                  <c:v>2456658.5933300001</c:v>
                </c:pt>
                <c:pt idx="2287">
                  <c:v>2456659.5617999998</c:v>
                </c:pt>
                <c:pt idx="2288">
                  <c:v>2456659.5921900002</c:v>
                </c:pt>
                <c:pt idx="2289">
                  <c:v>2456660.5622999999</c:v>
                </c:pt>
                <c:pt idx="2290">
                  <c:v>2456660.59265</c:v>
                </c:pt>
                <c:pt idx="2291">
                  <c:v>2456661.5655</c:v>
                </c:pt>
                <c:pt idx="2292">
                  <c:v>2456664.5713800001</c:v>
                </c:pt>
                <c:pt idx="2293">
                  <c:v>2456666.5803499999</c:v>
                </c:pt>
                <c:pt idx="2294">
                  <c:v>2456675.5887699998</c:v>
                </c:pt>
                <c:pt idx="2295">
                  <c:v>2456686.52574</c:v>
                </c:pt>
                <c:pt idx="2296">
                  <c:v>2456687.5276299999</c:v>
                </c:pt>
                <c:pt idx="2297">
                  <c:v>2456710.9857299998</c:v>
                </c:pt>
                <c:pt idx="2298">
                  <c:v>2456715.9730000002</c:v>
                </c:pt>
                <c:pt idx="2299">
                  <c:v>2456723.9501999998</c:v>
                </c:pt>
                <c:pt idx="2300">
                  <c:v>2456727.9438299998</c:v>
                </c:pt>
                <c:pt idx="2301">
                  <c:v>2456736.9395699999</c:v>
                </c:pt>
                <c:pt idx="2302">
                  <c:v>2456748.9236900001</c:v>
                </c:pt>
                <c:pt idx="2303">
                  <c:v>2456749.9994399999</c:v>
                </c:pt>
                <c:pt idx="2304">
                  <c:v>2456751.9913499998</c:v>
                </c:pt>
                <c:pt idx="2305">
                  <c:v>2456753.9857000001</c:v>
                </c:pt>
                <c:pt idx="2306">
                  <c:v>2456754.9153399998</c:v>
                </c:pt>
                <c:pt idx="2307">
                  <c:v>2456754.9884299999</c:v>
                </c:pt>
                <c:pt idx="2308">
                  <c:v>2456755.9256500001</c:v>
                </c:pt>
                <c:pt idx="2309">
                  <c:v>2456755.98025</c:v>
                </c:pt>
                <c:pt idx="2310">
                  <c:v>2456755.9861900001</c:v>
                </c:pt>
                <c:pt idx="2311">
                  <c:v>2456756.8870100002</c:v>
                </c:pt>
                <c:pt idx="2312">
                  <c:v>2456756.9652399998</c:v>
                </c:pt>
                <c:pt idx="2313">
                  <c:v>2456756.97811</c:v>
                </c:pt>
                <c:pt idx="2314">
                  <c:v>2456757.8556599999</c:v>
                </c:pt>
                <c:pt idx="2315">
                  <c:v>2456757.9649100001</c:v>
                </c:pt>
                <c:pt idx="2316">
                  <c:v>2456757.9956899998</c:v>
                </c:pt>
                <c:pt idx="2317">
                  <c:v>2456759.8515900001</c:v>
                </c:pt>
                <c:pt idx="2318">
                  <c:v>2456760.9679899998</c:v>
                </c:pt>
                <c:pt idx="2319">
                  <c:v>2456762.8996600001</c:v>
                </c:pt>
                <c:pt idx="2320">
                  <c:v>2456762.96508</c:v>
                </c:pt>
                <c:pt idx="2321">
                  <c:v>2456762.9659299999</c:v>
                </c:pt>
                <c:pt idx="2322">
                  <c:v>2456763.9795300001</c:v>
                </c:pt>
                <c:pt idx="2323">
                  <c:v>2456764.96006</c:v>
                </c:pt>
                <c:pt idx="2324">
                  <c:v>2456764.9813700002</c:v>
                </c:pt>
                <c:pt idx="2325">
                  <c:v>2456766.8313500001</c:v>
                </c:pt>
                <c:pt idx="2326">
                  <c:v>2456768.9476999999</c:v>
                </c:pt>
                <c:pt idx="2327">
                  <c:v>2456768.9653599998</c:v>
                </c:pt>
                <c:pt idx="2328">
                  <c:v>2456768.96906</c:v>
                </c:pt>
                <c:pt idx="2329">
                  <c:v>2456769.8637000001</c:v>
                </c:pt>
                <c:pt idx="2330">
                  <c:v>2456769.94521</c:v>
                </c:pt>
                <c:pt idx="2331">
                  <c:v>2456769.9651700002</c:v>
                </c:pt>
                <c:pt idx="2332">
                  <c:v>2456769.9665799998</c:v>
                </c:pt>
                <c:pt idx="2333">
                  <c:v>2456770.8221100001</c:v>
                </c:pt>
                <c:pt idx="2334">
                  <c:v>2456771.8585600001</c:v>
                </c:pt>
                <c:pt idx="2335">
                  <c:v>2456771.9655599999</c:v>
                </c:pt>
                <c:pt idx="2336">
                  <c:v>2456772.9362400002</c:v>
                </c:pt>
                <c:pt idx="2337">
                  <c:v>2456772.9481299999</c:v>
                </c:pt>
                <c:pt idx="2338">
                  <c:v>2456772.9576300001</c:v>
                </c:pt>
                <c:pt idx="2339">
                  <c:v>2456773.9651500001</c:v>
                </c:pt>
                <c:pt idx="2340">
                  <c:v>2456775.8599100001</c:v>
                </c:pt>
                <c:pt idx="2341">
                  <c:v>2456775.9684100002</c:v>
                </c:pt>
                <c:pt idx="2342">
                  <c:v>2456776.8528100001</c:v>
                </c:pt>
                <c:pt idx="2343">
                  <c:v>2456776.92765</c:v>
                </c:pt>
                <c:pt idx="2344">
                  <c:v>2456776.9489600002</c:v>
                </c:pt>
                <c:pt idx="2345">
                  <c:v>2456776.9654399999</c:v>
                </c:pt>
                <c:pt idx="2346">
                  <c:v>2456777.9464199999</c:v>
                </c:pt>
                <c:pt idx="2347">
                  <c:v>2456777.9678099998</c:v>
                </c:pt>
                <c:pt idx="2348">
                  <c:v>2456779.9306299998</c:v>
                </c:pt>
                <c:pt idx="2349">
                  <c:v>2456780.9164800001</c:v>
                </c:pt>
                <c:pt idx="2350">
                  <c:v>2456780.9304999998</c:v>
                </c:pt>
                <c:pt idx="2351">
                  <c:v>2456780.9377600001</c:v>
                </c:pt>
                <c:pt idx="2352">
                  <c:v>2456780.95903</c:v>
                </c:pt>
                <c:pt idx="2353">
                  <c:v>2456781.7955399998</c:v>
                </c:pt>
                <c:pt idx="2354">
                  <c:v>2456781.9116500001</c:v>
                </c:pt>
                <c:pt idx="2355">
                  <c:v>2456781.9301300002</c:v>
                </c:pt>
                <c:pt idx="2356">
                  <c:v>2456781.9330600002</c:v>
                </c:pt>
                <c:pt idx="2357">
                  <c:v>2456781.9543900001</c:v>
                </c:pt>
                <c:pt idx="2358">
                  <c:v>2456782.7911299998</c:v>
                </c:pt>
                <c:pt idx="2359">
                  <c:v>2456782.9112800001</c:v>
                </c:pt>
                <c:pt idx="2360">
                  <c:v>2456782.9312200001</c:v>
                </c:pt>
                <c:pt idx="2361">
                  <c:v>2456782.9326200001</c:v>
                </c:pt>
                <c:pt idx="2362">
                  <c:v>2456782.95395</c:v>
                </c:pt>
                <c:pt idx="2363">
                  <c:v>2456783.9062700002</c:v>
                </c:pt>
                <c:pt idx="2364">
                  <c:v>2456783.92765</c:v>
                </c:pt>
                <c:pt idx="2365">
                  <c:v>2456783.9313699999</c:v>
                </c:pt>
                <c:pt idx="2366">
                  <c:v>2456783.9490899998</c:v>
                </c:pt>
                <c:pt idx="2367">
                  <c:v>2456784.9049399998</c:v>
                </c:pt>
                <c:pt idx="2368">
                  <c:v>2456784.9262600001</c:v>
                </c:pt>
                <c:pt idx="2369">
                  <c:v>2456784.93145</c:v>
                </c:pt>
                <c:pt idx="2370">
                  <c:v>2456784.9475599998</c:v>
                </c:pt>
                <c:pt idx="2371">
                  <c:v>2456785.9011300001</c:v>
                </c:pt>
                <c:pt idx="2372">
                  <c:v>2456785.92246</c:v>
                </c:pt>
                <c:pt idx="2373">
                  <c:v>2456785.9309299998</c:v>
                </c:pt>
                <c:pt idx="2374">
                  <c:v>2456785.9438</c:v>
                </c:pt>
                <c:pt idx="2375">
                  <c:v>2456786.9006400001</c:v>
                </c:pt>
                <c:pt idx="2376">
                  <c:v>2456786.9219499999</c:v>
                </c:pt>
                <c:pt idx="2377">
                  <c:v>2456786.9433200001</c:v>
                </c:pt>
                <c:pt idx="2378">
                  <c:v>2456786.9523700001</c:v>
                </c:pt>
                <c:pt idx="2379">
                  <c:v>2456787.8973599998</c:v>
                </c:pt>
                <c:pt idx="2380">
                  <c:v>2456787.9187099999</c:v>
                </c:pt>
                <c:pt idx="2381">
                  <c:v>2456787.93163</c:v>
                </c:pt>
                <c:pt idx="2382">
                  <c:v>2456787.9400999998</c:v>
                </c:pt>
                <c:pt idx="2383">
                  <c:v>2456788.8930899999</c:v>
                </c:pt>
                <c:pt idx="2384">
                  <c:v>2456788.9144000001</c:v>
                </c:pt>
                <c:pt idx="2385">
                  <c:v>2456788.9357099999</c:v>
                </c:pt>
                <c:pt idx="2386">
                  <c:v>2456788.9570200001</c:v>
                </c:pt>
                <c:pt idx="2387">
                  <c:v>2456789.93291</c:v>
                </c:pt>
                <c:pt idx="2388">
                  <c:v>2456790.8875000002</c:v>
                </c:pt>
                <c:pt idx="2389">
                  <c:v>2456790.9088699999</c:v>
                </c:pt>
                <c:pt idx="2390">
                  <c:v>2456790.9302300001</c:v>
                </c:pt>
                <c:pt idx="2391">
                  <c:v>2456790.95156</c:v>
                </c:pt>
                <c:pt idx="2392">
                  <c:v>2456791.9303199998</c:v>
                </c:pt>
                <c:pt idx="2393">
                  <c:v>2456792.9034000002</c:v>
                </c:pt>
                <c:pt idx="2394">
                  <c:v>2456792.9247099999</c:v>
                </c:pt>
                <c:pt idx="2395">
                  <c:v>2456792.9319000002</c:v>
                </c:pt>
                <c:pt idx="2396">
                  <c:v>2456792.9460700001</c:v>
                </c:pt>
                <c:pt idx="2397">
                  <c:v>2456793.7590700001</c:v>
                </c:pt>
                <c:pt idx="2398">
                  <c:v>2456793.90142</c:v>
                </c:pt>
                <c:pt idx="2399">
                  <c:v>2456793.9227800001</c:v>
                </c:pt>
                <c:pt idx="2400">
                  <c:v>2456793.95273</c:v>
                </c:pt>
                <c:pt idx="2401">
                  <c:v>2456794.8765699998</c:v>
                </c:pt>
                <c:pt idx="2402">
                  <c:v>2456794.89793</c:v>
                </c:pt>
                <c:pt idx="2403">
                  <c:v>2456794.9192900001</c:v>
                </c:pt>
                <c:pt idx="2404">
                  <c:v>2456794.9406300001</c:v>
                </c:pt>
                <c:pt idx="2405">
                  <c:v>2456794.9496200001</c:v>
                </c:pt>
                <c:pt idx="2406">
                  <c:v>2456795.8723200001</c:v>
                </c:pt>
                <c:pt idx="2407">
                  <c:v>2456795.8936800002</c:v>
                </c:pt>
                <c:pt idx="2408">
                  <c:v>2456795.9150200002</c:v>
                </c:pt>
                <c:pt idx="2409">
                  <c:v>2456795.9364100001</c:v>
                </c:pt>
                <c:pt idx="2410">
                  <c:v>2456796.6700499998</c:v>
                </c:pt>
                <c:pt idx="2411">
                  <c:v>2456796.6813699999</c:v>
                </c:pt>
                <c:pt idx="2412">
                  <c:v>2456796.7529899999</c:v>
                </c:pt>
                <c:pt idx="2413">
                  <c:v>2456798.7474799999</c:v>
                </c:pt>
                <c:pt idx="2414">
                  <c:v>2456799.6786500001</c:v>
                </c:pt>
                <c:pt idx="2415">
                  <c:v>2456800.8600499998</c:v>
                </c:pt>
                <c:pt idx="2416">
                  <c:v>2456800.8814400001</c:v>
                </c:pt>
                <c:pt idx="2417">
                  <c:v>2456800.90283</c:v>
                </c:pt>
                <c:pt idx="2418">
                  <c:v>2456800.9242799999</c:v>
                </c:pt>
                <c:pt idx="2419">
                  <c:v>2456801.8529300001</c:v>
                </c:pt>
                <c:pt idx="2420">
                  <c:v>2456801.85347</c:v>
                </c:pt>
                <c:pt idx="2421">
                  <c:v>2456801.85402</c:v>
                </c:pt>
                <c:pt idx="2422">
                  <c:v>2456801.8545599999</c:v>
                </c:pt>
                <c:pt idx="2423">
                  <c:v>2456801.85512</c:v>
                </c:pt>
                <c:pt idx="2424">
                  <c:v>2456801.8556599999</c:v>
                </c:pt>
                <c:pt idx="2425">
                  <c:v>2456801.8561999998</c:v>
                </c:pt>
                <c:pt idx="2426">
                  <c:v>2456801.8567499998</c:v>
                </c:pt>
                <c:pt idx="2427">
                  <c:v>2456801.8572900002</c:v>
                </c:pt>
                <c:pt idx="2428">
                  <c:v>2456801.8578400002</c:v>
                </c:pt>
                <c:pt idx="2429">
                  <c:v>2456801.8585399999</c:v>
                </c:pt>
                <c:pt idx="2430">
                  <c:v>2456801.8594399998</c:v>
                </c:pt>
                <c:pt idx="2431">
                  <c:v>2456801.8603400001</c:v>
                </c:pt>
                <c:pt idx="2432">
                  <c:v>2456801.8612299999</c:v>
                </c:pt>
                <c:pt idx="2433">
                  <c:v>2456801.8621200002</c:v>
                </c:pt>
                <c:pt idx="2434">
                  <c:v>2456801.86301</c:v>
                </c:pt>
                <c:pt idx="2435">
                  <c:v>2456801.8639000002</c:v>
                </c:pt>
                <c:pt idx="2436">
                  <c:v>2456801.86479</c:v>
                </c:pt>
                <c:pt idx="2437">
                  <c:v>2456801.8656799998</c:v>
                </c:pt>
                <c:pt idx="2438">
                  <c:v>2456801.8665700001</c:v>
                </c:pt>
                <c:pt idx="2439">
                  <c:v>2456802.8216200001</c:v>
                </c:pt>
                <c:pt idx="2440">
                  <c:v>2456802.8225500002</c:v>
                </c:pt>
                <c:pt idx="2441">
                  <c:v>2456802.8234700002</c:v>
                </c:pt>
                <c:pt idx="2442">
                  <c:v>2456802.8243999998</c:v>
                </c:pt>
                <c:pt idx="2443">
                  <c:v>2456802.8253199998</c:v>
                </c:pt>
                <c:pt idx="2444">
                  <c:v>2456802.82626</c:v>
                </c:pt>
                <c:pt idx="2445">
                  <c:v>2456802.8271499998</c:v>
                </c:pt>
                <c:pt idx="2446">
                  <c:v>2456802.8280799999</c:v>
                </c:pt>
                <c:pt idx="2447">
                  <c:v>2456802.8289899998</c:v>
                </c:pt>
                <c:pt idx="2448">
                  <c:v>2456802.8298800001</c:v>
                </c:pt>
                <c:pt idx="2449">
                  <c:v>2456805.87005</c:v>
                </c:pt>
                <c:pt idx="2450">
                  <c:v>2456805.8914600001</c:v>
                </c:pt>
                <c:pt idx="2451">
                  <c:v>2456805.9128100001</c:v>
                </c:pt>
                <c:pt idx="2452">
                  <c:v>2456805.93414</c:v>
                </c:pt>
                <c:pt idx="2453">
                  <c:v>2456806.7917200001</c:v>
                </c:pt>
                <c:pt idx="2454">
                  <c:v>2456806.79263</c:v>
                </c:pt>
                <c:pt idx="2455">
                  <c:v>2456806.7935199998</c:v>
                </c:pt>
                <c:pt idx="2456">
                  <c:v>2456806.7944100001</c:v>
                </c:pt>
                <c:pt idx="2457">
                  <c:v>2456806.7952999999</c:v>
                </c:pt>
                <c:pt idx="2458">
                  <c:v>2456806.7961900001</c:v>
                </c:pt>
                <c:pt idx="2459">
                  <c:v>2456806.7970799999</c:v>
                </c:pt>
                <c:pt idx="2460">
                  <c:v>2456806.7979600001</c:v>
                </c:pt>
                <c:pt idx="2461">
                  <c:v>2456806.7988700001</c:v>
                </c:pt>
                <c:pt idx="2462">
                  <c:v>2456806.7997499998</c:v>
                </c:pt>
                <c:pt idx="2463">
                  <c:v>2456807.7929199999</c:v>
                </c:pt>
                <c:pt idx="2464">
                  <c:v>2456807.7938100002</c:v>
                </c:pt>
                <c:pt idx="2465">
                  <c:v>2456807.7947</c:v>
                </c:pt>
                <c:pt idx="2466">
                  <c:v>2456807.7955900002</c:v>
                </c:pt>
                <c:pt idx="2467">
                  <c:v>2456807.79648</c:v>
                </c:pt>
                <c:pt idx="2468">
                  <c:v>2456807.7973699998</c:v>
                </c:pt>
                <c:pt idx="2469">
                  <c:v>2456807.7982800002</c:v>
                </c:pt>
                <c:pt idx="2470">
                  <c:v>2456807.79917</c:v>
                </c:pt>
                <c:pt idx="2471">
                  <c:v>2456807.8000599998</c:v>
                </c:pt>
                <c:pt idx="2472">
                  <c:v>2456807.8009500001</c:v>
                </c:pt>
                <c:pt idx="2473">
                  <c:v>2456807.89341</c:v>
                </c:pt>
                <c:pt idx="2474">
                  <c:v>2456808.7974999999</c:v>
                </c:pt>
                <c:pt idx="2475">
                  <c:v>2456808.7983900001</c:v>
                </c:pt>
                <c:pt idx="2476">
                  <c:v>2456808.7992799999</c:v>
                </c:pt>
                <c:pt idx="2477">
                  <c:v>2456808.8001700002</c:v>
                </c:pt>
                <c:pt idx="2478">
                  <c:v>2456808.80106</c:v>
                </c:pt>
                <c:pt idx="2479">
                  <c:v>2456808.8019599998</c:v>
                </c:pt>
                <c:pt idx="2480">
                  <c:v>2456808.8028600002</c:v>
                </c:pt>
                <c:pt idx="2481">
                  <c:v>2456808.80375</c:v>
                </c:pt>
                <c:pt idx="2482">
                  <c:v>2456808.8046300001</c:v>
                </c:pt>
                <c:pt idx="2483">
                  <c:v>2456808.8055199999</c:v>
                </c:pt>
                <c:pt idx="2484">
                  <c:v>2456808.8412000001</c:v>
                </c:pt>
                <c:pt idx="2485">
                  <c:v>2456808.8625500002</c:v>
                </c:pt>
                <c:pt idx="2486">
                  <c:v>2456808.8839099999</c:v>
                </c:pt>
                <c:pt idx="2487">
                  <c:v>2456808.90527</c:v>
                </c:pt>
                <c:pt idx="2488">
                  <c:v>2456808.9266599999</c:v>
                </c:pt>
                <c:pt idx="2489">
                  <c:v>2456809.9301700001</c:v>
                </c:pt>
                <c:pt idx="2490">
                  <c:v>2456810.8326300001</c:v>
                </c:pt>
                <c:pt idx="2491">
                  <c:v>2456810.84913</c:v>
                </c:pt>
                <c:pt idx="2492">
                  <c:v>2456810.87047</c:v>
                </c:pt>
                <c:pt idx="2493">
                  <c:v>2456810.89182</c:v>
                </c:pt>
                <c:pt idx="2494">
                  <c:v>2456810.9131299998</c:v>
                </c:pt>
                <c:pt idx="2495">
                  <c:v>2456810.93029</c:v>
                </c:pt>
                <c:pt idx="2496">
                  <c:v>2456810.9345</c:v>
                </c:pt>
                <c:pt idx="2497">
                  <c:v>2456811.7930600001</c:v>
                </c:pt>
                <c:pt idx="2498">
                  <c:v>2456811.7939499998</c:v>
                </c:pt>
                <c:pt idx="2499">
                  <c:v>2456811.7948400001</c:v>
                </c:pt>
                <c:pt idx="2500">
                  <c:v>2456811.7957299999</c:v>
                </c:pt>
                <c:pt idx="2501">
                  <c:v>2456811.7966100001</c:v>
                </c:pt>
                <c:pt idx="2502">
                  <c:v>2456811.7974999999</c:v>
                </c:pt>
                <c:pt idx="2503">
                  <c:v>2456811.7983900001</c:v>
                </c:pt>
                <c:pt idx="2504">
                  <c:v>2456811.79929</c:v>
                </c:pt>
                <c:pt idx="2505">
                  <c:v>2456811.8001700002</c:v>
                </c:pt>
                <c:pt idx="2506">
                  <c:v>2456811.80106</c:v>
                </c:pt>
                <c:pt idx="2507">
                  <c:v>2456811.83182</c:v>
                </c:pt>
                <c:pt idx="2508">
                  <c:v>2456811.8531300002</c:v>
                </c:pt>
                <c:pt idx="2509">
                  <c:v>2456811.8744399999</c:v>
                </c:pt>
                <c:pt idx="2510">
                  <c:v>2456811.8957600002</c:v>
                </c:pt>
                <c:pt idx="2511">
                  <c:v>2456811.91708</c:v>
                </c:pt>
                <c:pt idx="2512">
                  <c:v>2456811.9383899998</c:v>
                </c:pt>
                <c:pt idx="2513">
                  <c:v>2456811.9553499999</c:v>
                </c:pt>
                <c:pt idx="2514">
                  <c:v>2456812.8295800001</c:v>
                </c:pt>
                <c:pt idx="2515">
                  <c:v>2456812.85085</c:v>
                </c:pt>
                <c:pt idx="2516">
                  <c:v>2456812.8720999998</c:v>
                </c:pt>
                <c:pt idx="2517">
                  <c:v>2456812.8933600001</c:v>
                </c:pt>
                <c:pt idx="2518">
                  <c:v>2456812.9146199999</c:v>
                </c:pt>
                <c:pt idx="2519">
                  <c:v>2456812.9305599998</c:v>
                </c:pt>
                <c:pt idx="2520">
                  <c:v>2456812.9358899998</c:v>
                </c:pt>
                <c:pt idx="2521">
                  <c:v>2456813.7930800002</c:v>
                </c:pt>
                <c:pt idx="2522">
                  <c:v>2456813.79397</c:v>
                </c:pt>
                <c:pt idx="2523">
                  <c:v>2456813.7948699999</c:v>
                </c:pt>
                <c:pt idx="2524">
                  <c:v>2456813.7957600001</c:v>
                </c:pt>
                <c:pt idx="2525">
                  <c:v>2456813.79666</c:v>
                </c:pt>
                <c:pt idx="2526">
                  <c:v>2456813.7975499998</c:v>
                </c:pt>
                <c:pt idx="2527">
                  <c:v>2456813.79844</c:v>
                </c:pt>
                <c:pt idx="2528">
                  <c:v>2456813.7993299998</c:v>
                </c:pt>
                <c:pt idx="2529">
                  <c:v>2456813.8002200001</c:v>
                </c:pt>
                <c:pt idx="2530">
                  <c:v>2456813.8011099999</c:v>
                </c:pt>
                <c:pt idx="2531">
                  <c:v>2456813.8244699999</c:v>
                </c:pt>
                <c:pt idx="2532">
                  <c:v>2456813.8409600002</c:v>
                </c:pt>
                <c:pt idx="2533">
                  <c:v>2456813.8623700002</c:v>
                </c:pt>
                <c:pt idx="2534">
                  <c:v>2456813.8836599998</c:v>
                </c:pt>
                <c:pt idx="2535">
                  <c:v>2456813.9050199999</c:v>
                </c:pt>
                <c:pt idx="2536">
                  <c:v>2456813.92637</c:v>
                </c:pt>
                <c:pt idx="2537">
                  <c:v>2456813.9300099998</c:v>
                </c:pt>
                <c:pt idx="2538">
                  <c:v>2456815.8221100001</c:v>
                </c:pt>
                <c:pt idx="2539">
                  <c:v>2456815.8434299999</c:v>
                </c:pt>
                <c:pt idx="2540">
                  <c:v>2456815.86479</c:v>
                </c:pt>
                <c:pt idx="2541">
                  <c:v>2456815.8861099998</c:v>
                </c:pt>
                <c:pt idx="2542">
                  <c:v>2456815.9075099998</c:v>
                </c:pt>
                <c:pt idx="2543">
                  <c:v>2456815.9288300001</c:v>
                </c:pt>
                <c:pt idx="2544">
                  <c:v>2456815.9294199999</c:v>
                </c:pt>
                <c:pt idx="2545">
                  <c:v>2456816.4311600002</c:v>
                </c:pt>
                <c:pt idx="2546">
                  <c:v>2456816.43193</c:v>
                </c:pt>
                <c:pt idx="2547">
                  <c:v>2456816.4326999998</c:v>
                </c:pt>
                <c:pt idx="2548">
                  <c:v>2456816.43346</c:v>
                </c:pt>
                <c:pt idx="2549">
                  <c:v>2456816.4342499999</c:v>
                </c:pt>
                <c:pt idx="2550">
                  <c:v>2456816.4350299998</c:v>
                </c:pt>
                <c:pt idx="2551">
                  <c:v>2456816.4358000001</c:v>
                </c:pt>
                <c:pt idx="2552">
                  <c:v>2456816.43658</c:v>
                </c:pt>
                <c:pt idx="2553">
                  <c:v>2456816.4373499998</c:v>
                </c:pt>
                <c:pt idx="2554">
                  <c:v>2456816.4381200001</c:v>
                </c:pt>
                <c:pt idx="2555">
                  <c:v>2456816.4388899999</c:v>
                </c:pt>
                <c:pt idx="2556">
                  <c:v>2456816.4396700002</c:v>
                </c:pt>
                <c:pt idx="2557">
                  <c:v>2456816.44044</c:v>
                </c:pt>
                <c:pt idx="2558">
                  <c:v>2456816.4412099998</c:v>
                </c:pt>
                <c:pt idx="2559">
                  <c:v>2456816.4419800001</c:v>
                </c:pt>
                <c:pt idx="2560">
                  <c:v>2456816.44276</c:v>
                </c:pt>
                <c:pt idx="2561">
                  <c:v>2456816.4435299998</c:v>
                </c:pt>
                <c:pt idx="2562">
                  <c:v>2456816.4443100002</c:v>
                </c:pt>
                <c:pt idx="2563">
                  <c:v>2456816.44508</c:v>
                </c:pt>
                <c:pt idx="2564">
                  <c:v>2456816.4458499998</c:v>
                </c:pt>
                <c:pt idx="2565">
                  <c:v>2456816.4466300001</c:v>
                </c:pt>
                <c:pt idx="2566">
                  <c:v>2456816.44741</c:v>
                </c:pt>
                <c:pt idx="2567">
                  <c:v>2456816.4481799998</c:v>
                </c:pt>
                <c:pt idx="2568">
                  <c:v>2456816.4489699998</c:v>
                </c:pt>
                <c:pt idx="2569">
                  <c:v>2456816.4497400001</c:v>
                </c:pt>
                <c:pt idx="2570">
                  <c:v>2456816.45052</c:v>
                </c:pt>
                <c:pt idx="2571">
                  <c:v>2456816.4512999998</c:v>
                </c:pt>
                <c:pt idx="2572">
                  <c:v>2456816.8382700002</c:v>
                </c:pt>
                <c:pt idx="2573">
                  <c:v>2456816.8596100002</c:v>
                </c:pt>
                <c:pt idx="2574">
                  <c:v>2456816.8810800002</c:v>
                </c:pt>
                <c:pt idx="2575">
                  <c:v>2456816.9024100001</c:v>
                </c:pt>
                <c:pt idx="2576">
                  <c:v>2456816.9237899999</c:v>
                </c:pt>
                <c:pt idx="2577">
                  <c:v>2456817.8161599999</c:v>
                </c:pt>
                <c:pt idx="2578">
                  <c:v>2456817.8374800002</c:v>
                </c:pt>
                <c:pt idx="2579">
                  <c:v>2456817.85879</c:v>
                </c:pt>
                <c:pt idx="2580">
                  <c:v>2456817.8801099998</c:v>
                </c:pt>
                <c:pt idx="2581">
                  <c:v>2456817.90142</c:v>
                </c:pt>
                <c:pt idx="2582">
                  <c:v>2456817.9227100001</c:v>
                </c:pt>
                <c:pt idx="2583">
                  <c:v>2456817.9227399998</c:v>
                </c:pt>
                <c:pt idx="2584">
                  <c:v>2456818.81171</c:v>
                </c:pt>
                <c:pt idx="2585">
                  <c:v>2456818.8330700002</c:v>
                </c:pt>
                <c:pt idx="2586">
                  <c:v>2456818.84399</c:v>
                </c:pt>
                <c:pt idx="2587">
                  <c:v>2456818.8544200002</c:v>
                </c:pt>
                <c:pt idx="2588">
                  <c:v>2456818.87574</c:v>
                </c:pt>
                <c:pt idx="2589">
                  <c:v>2456818.8971000002</c:v>
                </c:pt>
                <c:pt idx="2590">
                  <c:v>2456818.9184699999</c:v>
                </c:pt>
                <c:pt idx="2591">
                  <c:v>2456818.92459</c:v>
                </c:pt>
                <c:pt idx="2592">
                  <c:v>2456818.9397900002</c:v>
                </c:pt>
                <c:pt idx="2593">
                  <c:v>2456819.81103</c:v>
                </c:pt>
                <c:pt idx="2594">
                  <c:v>2456819.8750900002</c:v>
                </c:pt>
                <c:pt idx="2595">
                  <c:v>2456819.8964</c:v>
                </c:pt>
                <c:pt idx="2596">
                  <c:v>2456819.9177700002</c:v>
                </c:pt>
                <c:pt idx="2597">
                  <c:v>2456822.71447</c:v>
                </c:pt>
                <c:pt idx="2598">
                  <c:v>2456822.8414500002</c:v>
                </c:pt>
                <c:pt idx="2599">
                  <c:v>2456823.7975099999</c:v>
                </c:pt>
                <c:pt idx="2600">
                  <c:v>2456823.81097</c:v>
                </c:pt>
                <c:pt idx="2601">
                  <c:v>2456823.8188800002</c:v>
                </c:pt>
                <c:pt idx="2602">
                  <c:v>2456823.8403500002</c:v>
                </c:pt>
                <c:pt idx="2603">
                  <c:v>2456823.8617199999</c:v>
                </c:pt>
                <c:pt idx="2604">
                  <c:v>2456823.8830300001</c:v>
                </c:pt>
                <c:pt idx="2605">
                  <c:v>2456823.9044400002</c:v>
                </c:pt>
                <c:pt idx="2606">
                  <c:v>2456823.9258699999</c:v>
                </c:pt>
                <c:pt idx="2607">
                  <c:v>2456824.79489</c:v>
                </c:pt>
                <c:pt idx="2608">
                  <c:v>2456824.8162699998</c:v>
                </c:pt>
                <c:pt idx="2609">
                  <c:v>2456824.8375800001</c:v>
                </c:pt>
                <c:pt idx="2610">
                  <c:v>2456824.8589499998</c:v>
                </c:pt>
                <c:pt idx="2611">
                  <c:v>2456824.8804500001</c:v>
                </c:pt>
                <c:pt idx="2612">
                  <c:v>2456824.90185</c:v>
                </c:pt>
                <c:pt idx="2613">
                  <c:v>2456824.9231699998</c:v>
                </c:pt>
                <c:pt idx="2614">
                  <c:v>2456825.8189699999</c:v>
                </c:pt>
                <c:pt idx="2615">
                  <c:v>2456828.4458300001</c:v>
                </c:pt>
                <c:pt idx="2616">
                  <c:v>2456828.6764099998</c:v>
                </c:pt>
                <c:pt idx="2617">
                  <c:v>2456829.7840200001</c:v>
                </c:pt>
                <c:pt idx="2618">
                  <c:v>2456829.8054</c:v>
                </c:pt>
                <c:pt idx="2619">
                  <c:v>2456829.8267999999</c:v>
                </c:pt>
                <c:pt idx="2620">
                  <c:v>2456829.8481399999</c:v>
                </c:pt>
                <c:pt idx="2621">
                  <c:v>2456829.86956</c:v>
                </c:pt>
                <c:pt idx="2622">
                  <c:v>2456829.9123200001</c:v>
                </c:pt>
                <c:pt idx="2623">
                  <c:v>2456829.9336799998</c:v>
                </c:pt>
                <c:pt idx="2624">
                  <c:v>2456831.7784000002</c:v>
                </c:pt>
                <c:pt idx="2625">
                  <c:v>2456831.7997400002</c:v>
                </c:pt>
                <c:pt idx="2626">
                  <c:v>2456831.8211099999</c:v>
                </c:pt>
                <c:pt idx="2627">
                  <c:v>2456831.84247</c:v>
                </c:pt>
                <c:pt idx="2628">
                  <c:v>2456831.8638499998</c:v>
                </c:pt>
                <c:pt idx="2629">
                  <c:v>2456831.8851999999</c:v>
                </c:pt>
                <c:pt idx="2630">
                  <c:v>2456831.9065700001</c:v>
                </c:pt>
                <c:pt idx="2631">
                  <c:v>2456831.9279200002</c:v>
                </c:pt>
                <c:pt idx="2632">
                  <c:v>2456832.77153</c:v>
                </c:pt>
                <c:pt idx="2633">
                  <c:v>2456832.8591800001</c:v>
                </c:pt>
                <c:pt idx="2634">
                  <c:v>2456832.8805300002</c:v>
                </c:pt>
                <c:pt idx="2635">
                  <c:v>2456832.90185</c:v>
                </c:pt>
                <c:pt idx="2636">
                  <c:v>2456833.7714399998</c:v>
                </c:pt>
                <c:pt idx="2637">
                  <c:v>2456833.7720300001</c:v>
                </c:pt>
                <c:pt idx="2638">
                  <c:v>2456833.7933700001</c:v>
                </c:pt>
                <c:pt idx="2639">
                  <c:v>2456834.7897800002</c:v>
                </c:pt>
                <c:pt idx="2640">
                  <c:v>2456834.8111100001</c:v>
                </c:pt>
                <c:pt idx="2641">
                  <c:v>2456834.8324099998</c:v>
                </c:pt>
                <c:pt idx="2642">
                  <c:v>2456834.8537300001</c:v>
                </c:pt>
                <c:pt idx="2643">
                  <c:v>2456834.8752299999</c:v>
                </c:pt>
                <c:pt idx="2644">
                  <c:v>2456834.8965699999</c:v>
                </c:pt>
                <c:pt idx="2645">
                  <c:v>2456834.9179500001</c:v>
                </c:pt>
                <c:pt idx="2646">
                  <c:v>2456835.7648</c:v>
                </c:pt>
                <c:pt idx="2647">
                  <c:v>2456835.7861500001</c:v>
                </c:pt>
                <c:pt idx="2648">
                  <c:v>2456835.8075000001</c:v>
                </c:pt>
                <c:pt idx="2649">
                  <c:v>2456835.8288500002</c:v>
                </c:pt>
                <c:pt idx="2650">
                  <c:v>2456835.8502500001</c:v>
                </c:pt>
                <c:pt idx="2651">
                  <c:v>2456835.8928800002</c:v>
                </c:pt>
                <c:pt idx="2652">
                  <c:v>2456836.7626</c:v>
                </c:pt>
                <c:pt idx="2653">
                  <c:v>2456836.7839199998</c:v>
                </c:pt>
                <c:pt idx="2654">
                  <c:v>2456836.8052400001</c:v>
                </c:pt>
                <c:pt idx="2655">
                  <c:v>2456836.8265499999</c:v>
                </c:pt>
                <c:pt idx="2656">
                  <c:v>2456836.8478700002</c:v>
                </c:pt>
                <c:pt idx="2657">
                  <c:v>2456836.8691799999</c:v>
                </c:pt>
                <c:pt idx="2658">
                  <c:v>2456836.8905000002</c:v>
                </c:pt>
                <c:pt idx="2659">
                  <c:v>2456836.91181</c:v>
                </c:pt>
                <c:pt idx="2660">
                  <c:v>2456836.9331399999</c:v>
                </c:pt>
                <c:pt idx="2661">
                  <c:v>2456837.7593399999</c:v>
                </c:pt>
                <c:pt idx="2662">
                  <c:v>2456837.7806500001</c:v>
                </c:pt>
                <c:pt idx="2663">
                  <c:v>2456837.8233500002</c:v>
                </c:pt>
                <c:pt idx="2664">
                  <c:v>2456837.84467</c:v>
                </c:pt>
                <c:pt idx="2665">
                  <c:v>2456837.8659999999</c:v>
                </c:pt>
                <c:pt idx="2666">
                  <c:v>2456837.8873800002</c:v>
                </c:pt>
                <c:pt idx="2667">
                  <c:v>2456837.9087200002</c:v>
                </c:pt>
                <c:pt idx="2668">
                  <c:v>2456837.9300799998</c:v>
                </c:pt>
                <c:pt idx="2669">
                  <c:v>2456838.4243100001</c:v>
                </c:pt>
                <c:pt idx="2670">
                  <c:v>2456838.64</c:v>
                </c:pt>
                <c:pt idx="2671">
                  <c:v>2456838.7584299999</c:v>
                </c:pt>
                <c:pt idx="2672">
                  <c:v>2456838.7797400001</c:v>
                </c:pt>
                <c:pt idx="2673">
                  <c:v>2456838.80107</c:v>
                </c:pt>
                <c:pt idx="2674">
                  <c:v>2456838.82241</c:v>
                </c:pt>
                <c:pt idx="2675">
                  <c:v>2456838.8437600001</c:v>
                </c:pt>
                <c:pt idx="2676">
                  <c:v>2456838.8651000001</c:v>
                </c:pt>
                <c:pt idx="2677">
                  <c:v>2456838.8864099998</c:v>
                </c:pt>
                <c:pt idx="2678">
                  <c:v>2456838.9077400002</c:v>
                </c:pt>
                <c:pt idx="2679">
                  <c:v>2456840.7769399998</c:v>
                </c:pt>
                <c:pt idx="2680">
                  <c:v>2456841.6784799998</c:v>
                </c:pt>
                <c:pt idx="2681">
                  <c:v>2456842.4229199998</c:v>
                </c:pt>
                <c:pt idx="2682">
                  <c:v>2456842.6622799998</c:v>
                </c:pt>
                <c:pt idx="2683">
                  <c:v>2456842.9631599998</c:v>
                </c:pt>
                <c:pt idx="2684">
                  <c:v>2456843.7044700002</c:v>
                </c:pt>
                <c:pt idx="2685">
                  <c:v>2456846.9574000002</c:v>
                </c:pt>
                <c:pt idx="2686">
                  <c:v>2456847.7773000002</c:v>
                </c:pt>
                <c:pt idx="2687">
                  <c:v>2456850.96624</c:v>
                </c:pt>
                <c:pt idx="2688">
                  <c:v>2456855.4111100002</c:v>
                </c:pt>
                <c:pt idx="2689">
                  <c:v>2456856.4034699998</c:v>
                </c:pt>
                <c:pt idx="2690">
                  <c:v>2456858.4013899998</c:v>
                </c:pt>
                <c:pt idx="2691">
                  <c:v>2456858.66995</c:v>
                </c:pt>
                <c:pt idx="2692">
                  <c:v>2456859.3979199999</c:v>
                </c:pt>
                <c:pt idx="2693">
                  <c:v>2456860.41181</c:v>
                </c:pt>
                <c:pt idx="2694">
                  <c:v>2456860.7404200002</c:v>
                </c:pt>
                <c:pt idx="2695">
                  <c:v>2456861.40417</c:v>
                </c:pt>
                <c:pt idx="2696">
                  <c:v>2456862.6909099999</c:v>
                </c:pt>
                <c:pt idx="2697">
                  <c:v>2456862.7119700001</c:v>
                </c:pt>
                <c:pt idx="2698">
                  <c:v>2456862.7300999998</c:v>
                </c:pt>
                <c:pt idx="2699">
                  <c:v>2456862.7329699998</c:v>
                </c:pt>
                <c:pt idx="2700">
                  <c:v>2456862.7539499998</c:v>
                </c:pt>
                <c:pt idx="2701">
                  <c:v>2456862.77495</c:v>
                </c:pt>
                <c:pt idx="2702">
                  <c:v>2456862.7959699999</c:v>
                </c:pt>
                <c:pt idx="2703">
                  <c:v>2456862.8169399998</c:v>
                </c:pt>
                <c:pt idx="2704">
                  <c:v>2456862.8379299999</c:v>
                </c:pt>
                <c:pt idx="2705">
                  <c:v>2456862.8588800002</c:v>
                </c:pt>
                <c:pt idx="2706">
                  <c:v>2456862.88747</c:v>
                </c:pt>
                <c:pt idx="2707">
                  <c:v>2456862.9161100001</c:v>
                </c:pt>
                <c:pt idx="2708">
                  <c:v>2456863.6855000001</c:v>
                </c:pt>
                <c:pt idx="2709">
                  <c:v>2456863.7093400001</c:v>
                </c:pt>
                <c:pt idx="2710">
                  <c:v>2456863.77226</c:v>
                </c:pt>
                <c:pt idx="2711">
                  <c:v>2456863.7933100001</c:v>
                </c:pt>
                <c:pt idx="2712">
                  <c:v>2456863.81428</c:v>
                </c:pt>
                <c:pt idx="2713">
                  <c:v>2456863.8352100002</c:v>
                </c:pt>
                <c:pt idx="2714">
                  <c:v>2456863.85622</c:v>
                </c:pt>
                <c:pt idx="2715">
                  <c:v>2456863.8847400001</c:v>
                </c:pt>
                <c:pt idx="2716">
                  <c:v>2456863.91335</c:v>
                </c:pt>
                <c:pt idx="2717">
                  <c:v>2456863.9418700002</c:v>
                </c:pt>
                <c:pt idx="2718">
                  <c:v>2456864.3937499998</c:v>
                </c:pt>
                <c:pt idx="2719">
                  <c:v>2456864.6854900001</c:v>
                </c:pt>
                <c:pt idx="2720">
                  <c:v>2456864.7064499999</c:v>
                </c:pt>
                <c:pt idx="2721">
                  <c:v>2456864.7274099998</c:v>
                </c:pt>
                <c:pt idx="2722">
                  <c:v>2456864.7483600001</c:v>
                </c:pt>
                <c:pt idx="2723">
                  <c:v>2456864.7693599998</c:v>
                </c:pt>
                <c:pt idx="2724">
                  <c:v>2456864.79042</c:v>
                </c:pt>
                <c:pt idx="2725">
                  <c:v>2456864.8113799999</c:v>
                </c:pt>
                <c:pt idx="2726">
                  <c:v>2456864.83237</c:v>
                </c:pt>
                <c:pt idx="2727">
                  <c:v>2456864.8533200002</c:v>
                </c:pt>
                <c:pt idx="2728">
                  <c:v>2456864.8818399999</c:v>
                </c:pt>
                <c:pt idx="2729">
                  <c:v>2456864.9103399999</c:v>
                </c:pt>
                <c:pt idx="2730">
                  <c:v>2456864.9388799998</c:v>
                </c:pt>
                <c:pt idx="2731">
                  <c:v>2456865.6823900002</c:v>
                </c:pt>
                <c:pt idx="2732">
                  <c:v>2456865.7033500001</c:v>
                </c:pt>
                <c:pt idx="2733">
                  <c:v>2456865.7243599999</c:v>
                </c:pt>
                <c:pt idx="2734">
                  <c:v>2456865.7453200002</c:v>
                </c:pt>
                <c:pt idx="2735">
                  <c:v>2456865.7663699999</c:v>
                </c:pt>
                <c:pt idx="2736">
                  <c:v>2456865.78736</c:v>
                </c:pt>
                <c:pt idx="2737">
                  <c:v>2456865.8788399999</c:v>
                </c:pt>
                <c:pt idx="2738">
                  <c:v>2456865.90747</c:v>
                </c:pt>
                <c:pt idx="2739">
                  <c:v>2456865.9360000002</c:v>
                </c:pt>
                <c:pt idx="2740">
                  <c:v>2456866.70359</c:v>
                </c:pt>
                <c:pt idx="2741">
                  <c:v>2456866.78125</c:v>
                </c:pt>
                <c:pt idx="2742">
                  <c:v>2456867.3972200002</c:v>
                </c:pt>
                <c:pt idx="2743">
                  <c:v>2456867.60084</c:v>
                </c:pt>
                <c:pt idx="2744">
                  <c:v>2456868.39653</c:v>
                </c:pt>
                <c:pt idx="2745">
                  <c:v>2456869.40069</c:v>
                </c:pt>
                <c:pt idx="2746">
                  <c:v>2456869.5559999999</c:v>
                </c:pt>
                <c:pt idx="2747">
                  <c:v>2456869.87139</c:v>
                </c:pt>
                <c:pt idx="2748">
                  <c:v>2456870.7039800002</c:v>
                </c:pt>
                <c:pt idx="2749">
                  <c:v>2456870.8796899999</c:v>
                </c:pt>
                <c:pt idx="2750">
                  <c:v>2456872.4</c:v>
                </c:pt>
                <c:pt idx="2751">
                  <c:v>2456872.5452000001</c:v>
                </c:pt>
                <c:pt idx="2752">
                  <c:v>2456872.5469999998</c:v>
                </c:pt>
                <c:pt idx="2753">
                  <c:v>2456872.6714499998</c:v>
                </c:pt>
                <c:pt idx="2754">
                  <c:v>2456872.6721800002</c:v>
                </c:pt>
                <c:pt idx="2755">
                  <c:v>2456872.6729100002</c:v>
                </c:pt>
                <c:pt idx="2756">
                  <c:v>2456872.6736300001</c:v>
                </c:pt>
                <c:pt idx="2757">
                  <c:v>2456872.6743600001</c:v>
                </c:pt>
                <c:pt idx="2758">
                  <c:v>2456872.7071400001</c:v>
                </c:pt>
                <c:pt idx="2759">
                  <c:v>2456874.6357499999</c:v>
                </c:pt>
                <c:pt idx="2760">
                  <c:v>2456875.6243199999</c:v>
                </c:pt>
                <c:pt idx="2761">
                  <c:v>2456875.6357399998</c:v>
                </c:pt>
                <c:pt idx="2762">
                  <c:v>2456875.6575500001</c:v>
                </c:pt>
                <c:pt idx="2763">
                  <c:v>2456875.6785300002</c:v>
                </c:pt>
                <c:pt idx="2764">
                  <c:v>2456875.6994699999</c:v>
                </c:pt>
                <c:pt idx="2765">
                  <c:v>2456875.7204999998</c:v>
                </c:pt>
                <c:pt idx="2766">
                  <c:v>2456875.7415</c:v>
                </c:pt>
                <c:pt idx="2767">
                  <c:v>2456875.7624599999</c:v>
                </c:pt>
                <c:pt idx="2768">
                  <c:v>2456875.7834399999</c:v>
                </c:pt>
                <c:pt idx="2769">
                  <c:v>2456875.80443</c:v>
                </c:pt>
                <c:pt idx="2770">
                  <c:v>2456875.82541</c:v>
                </c:pt>
                <c:pt idx="2771">
                  <c:v>2456875.8539300002</c:v>
                </c:pt>
                <c:pt idx="2772">
                  <c:v>2456875.8824800001</c:v>
                </c:pt>
                <c:pt idx="2773">
                  <c:v>2456875.9110900001</c:v>
                </c:pt>
                <c:pt idx="2774">
                  <c:v>2456875.9368699999</c:v>
                </c:pt>
                <c:pt idx="2775">
                  <c:v>2456878.5134999999</c:v>
                </c:pt>
                <c:pt idx="2776">
                  <c:v>2456878.5732900002</c:v>
                </c:pt>
                <c:pt idx="2777">
                  <c:v>2456878.6703499998</c:v>
                </c:pt>
                <c:pt idx="2778">
                  <c:v>2456879.4201400001</c:v>
                </c:pt>
                <c:pt idx="2779">
                  <c:v>2456880.3909700001</c:v>
                </c:pt>
                <c:pt idx="2780">
                  <c:v>2456882.6986199999</c:v>
                </c:pt>
                <c:pt idx="2781">
                  <c:v>2456883.5038000001</c:v>
                </c:pt>
                <c:pt idx="2782">
                  <c:v>2456883.5706000002</c:v>
                </c:pt>
                <c:pt idx="2783">
                  <c:v>2456883.5800800002</c:v>
                </c:pt>
                <c:pt idx="2784">
                  <c:v>2456883.6721199998</c:v>
                </c:pt>
                <c:pt idx="2785">
                  <c:v>2456884.6646599998</c:v>
                </c:pt>
                <c:pt idx="2786">
                  <c:v>2456888.3888900001</c:v>
                </c:pt>
                <c:pt idx="2787">
                  <c:v>2456889.3888900001</c:v>
                </c:pt>
                <c:pt idx="2788">
                  <c:v>2456889.5007000002</c:v>
                </c:pt>
                <c:pt idx="2789">
                  <c:v>2456890.6047999999</c:v>
                </c:pt>
                <c:pt idx="2790">
                  <c:v>2456890.6524100001</c:v>
                </c:pt>
                <c:pt idx="2791">
                  <c:v>2456890.7180599999</c:v>
                </c:pt>
                <c:pt idx="2792">
                  <c:v>2456891.6982100001</c:v>
                </c:pt>
                <c:pt idx="2793">
                  <c:v>2456892.6479400001</c:v>
                </c:pt>
                <c:pt idx="2794">
                  <c:v>2456892.6718799998</c:v>
                </c:pt>
                <c:pt idx="2795">
                  <c:v>2456893.6149900001</c:v>
                </c:pt>
                <c:pt idx="2796">
                  <c:v>2456893.6376299998</c:v>
                </c:pt>
                <c:pt idx="2797">
                  <c:v>2456893.6514900001</c:v>
                </c:pt>
                <c:pt idx="2798">
                  <c:v>2456893.65864</c:v>
                </c:pt>
                <c:pt idx="2799">
                  <c:v>2456893.67961</c:v>
                </c:pt>
                <c:pt idx="2800">
                  <c:v>2456893.7005699999</c:v>
                </c:pt>
                <c:pt idx="2801">
                  <c:v>2456893.7215300002</c:v>
                </c:pt>
                <c:pt idx="2802">
                  <c:v>2456893.7424699999</c:v>
                </c:pt>
                <c:pt idx="2803">
                  <c:v>2456893.7635400002</c:v>
                </c:pt>
                <c:pt idx="2804">
                  <c:v>2456893.7921099998</c:v>
                </c:pt>
                <c:pt idx="2805">
                  <c:v>2456893.8207</c:v>
                </c:pt>
                <c:pt idx="2806">
                  <c:v>2456893.8492399999</c:v>
                </c:pt>
                <c:pt idx="2807">
                  <c:v>2456893.8751500002</c:v>
                </c:pt>
                <c:pt idx="2808">
                  <c:v>2456893.9009799999</c:v>
                </c:pt>
                <c:pt idx="2809">
                  <c:v>2456893.9267899999</c:v>
                </c:pt>
                <c:pt idx="2810">
                  <c:v>2456893.9565300001</c:v>
                </c:pt>
                <c:pt idx="2811">
                  <c:v>2456894.6137000001</c:v>
                </c:pt>
                <c:pt idx="2812">
                  <c:v>2456894.6422999999</c:v>
                </c:pt>
                <c:pt idx="2813">
                  <c:v>2456895.6132200002</c:v>
                </c:pt>
                <c:pt idx="2814">
                  <c:v>2456895.7884399998</c:v>
                </c:pt>
                <c:pt idx="2815">
                  <c:v>2456897.5082999999</c:v>
                </c:pt>
                <c:pt idx="2816">
                  <c:v>2456897.5776499999</c:v>
                </c:pt>
                <c:pt idx="2817">
                  <c:v>2456897.6713399999</c:v>
                </c:pt>
                <c:pt idx="2818">
                  <c:v>2456897.74279</c:v>
                </c:pt>
                <c:pt idx="2819">
                  <c:v>2456898.3624999998</c:v>
                </c:pt>
                <c:pt idx="2820">
                  <c:v>2456898.6306400001</c:v>
                </c:pt>
                <c:pt idx="2821">
                  <c:v>2456898.6516200001</c:v>
                </c:pt>
                <c:pt idx="2822">
                  <c:v>2456898.6562299998</c:v>
                </c:pt>
                <c:pt idx="2823">
                  <c:v>2456898.67258</c:v>
                </c:pt>
                <c:pt idx="2824">
                  <c:v>2456898.69356</c:v>
                </c:pt>
                <c:pt idx="2825">
                  <c:v>2456898.71465</c:v>
                </c:pt>
                <c:pt idx="2826">
                  <c:v>2456898.7356799999</c:v>
                </c:pt>
                <c:pt idx="2827">
                  <c:v>2456898.7566300002</c:v>
                </c:pt>
                <c:pt idx="2828">
                  <c:v>2456898.7852099999</c:v>
                </c:pt>
                <c:pt idx="2829">
                  <c:v>2456898.8136999998</c:v>
                </c:pt>
                <c:pt idx="2830">
                  <c:v>2456898.84222</c:v>
                </c:pt>
                <c:pt idx="2831">
                  <c:v>2456898.8679999998</c:v>
                </c:pt>
                <c:pt idx="2832">
                  <c:v>2456898.8938099998</c:v>
                </c:pt>
                <c:pt idx="2833">
                  <c:v>2456898.9235</c:v>
                </c:pt>
                <c:pt idx="2834">
                  <c:v>2456899.4799000002</c:v>
                </c:pt>
                <c:pt idx="2835">
                  <c:v>2456899.6517400001</c:v>
                </c:pt>
                <c:pt idx="2836">
                  <c:v>2456899.6725499998</c:v>
                </c:pt>
                <c:pt idx="2837">
                  <c:v>2456899.6935100001</c:v>
                </c:pt>
                <c:pt idx="2838">
                  <c:v>2456899.7144900002</c:v>
                </c:pt>
                <c:pt idx="2839">
                  <c:v>2456899.7355200001</c:v>
                </c:pt>
                <c:pt idx="2840">
                  <c:v>2456899.7564900001</c:v>
                </c:pt>
                <c:pt idx="2841">
                  <c:v>2456899.78504</c:v>
                </c:pt>
                <c:pt idx="2842">
                  <c:v>2456899.8136200001</c:v>
                </c:pt>
                <c:pt idx="2843">
                  <c:v>2456899.8681200002</c:v>
                </c:pt>
                <c:pt idx="2844">
                  <c:v>2456900.4382000002</c:v>
                </c:pt>
                <c:pt idx="2845">
                  <c:v>2456900.6306400001</c:v>
                </c:pt>
                <c:pt idx="2846">
                  <c:v>2456900.6515899999</c:v>
                </c:pt>
                <c:pt idx="2847">
                  <c:v>2456900.67258</c:v>
                </c:pt>
                <c:pt idx="2848">
                  <c:v>2456900.6867399998</c:v>
                </c:pt>
                <c:pt idx="2849">
                  <c:v>2456900.6935399999</c:v>
                </c:pt>
                <c:pt idx="2850">
                  <c:v>2456900.7146100001</c:v>
                </c:pt>
                <c:pt idx="2851">
                  <c:v>2456900.7355999998</c:v>
                </c:pt>
                <c:pt idx="2852">
                  <c:v>2456900.7565799998</c:v>
                </c:pt>
                <c:pt idx="2853">
                  <c:v>2456900.7851</c:v>
                </c:pt>
                <c:pt idx="2854">
                  <c:v>2456900.8136100001</c:v>
                </c:pt>
                <c:pt idx="2855">
                  <c:v>2456900.8421</c:v>
                </c:pt>
                <c:pt idx="2856">
                  <c:v>2456900.8679</c:v>
                </c:pt>
                <c:pt idx="2857">
                  <c:v>2456900.9236499998</c:v>
                </c:pt>
                <c:pt idx="2858">
                  <c:v>2456901.6170700002</c:v>
                </c:pt>
                <c:pt idx="2859">
                  <c:v>2456901.6321200002</c:v>
                </c:pt>
                <c:pt idx="2860">
                  <c:v>2456901.65307</c:v>
                </c:pt>
                <c:pt idx="2861">
                  <c:v>2456901.6741200001</c:v>
                </c:pt>
                <c:pt idx="2862">
                  <c:v>2456901.6950500002</c:v>
                </c:pt>
                <c:pt idx="2863">
                  <c:v>2456901.7159899999</c:v>
                </c:pt>
                <c:pt idx="2864">
                  <c:v>2456901.7369300001</c:v>
                </c:pt>
                <c:pt idx="2865">
                  <c:v>2456901.7578699999</c:v>
                </c:pt>
                <c:pt idx="2866">
                  <c:v>2456901.78633</c:v>
                </c:pt>
                <c:pt idx="2867">
                  <c:v>2456901.8147999998</c:v>
                </c:pt>
                <c:pt idx="2868">
                  <c:v>2456901.8432700001</c:v>
                </c:pt>
                <c:pt idx="2869">
                  <c:v>2456901.8947399999</c:v>
                </c:pt>
                <c:pt idx="2870">
                  <c:v>2456901.9243899998</c:v>
                </c:pt>
                <c:pt idx="2871">
                  <c:v>2456902.63069</c:v>
                </c:pt>
                <c:pt idx="2872">
                  <c:v>2456902.6517099999</c:v>
                </c:pt>
                <c:pt idx="2873">
                  <c:v>2456902.6726799998</c:v>
                </c:pt>
                <c:pt idx="2874">
                  <c:v>2456902.6793300002</c:v>
                </c:pt>
                <c:pt idx="2875">
                  <c:v>2456902.6793300002</c:v>
                </c:pt>
                <c:pt idx="2876">
                  <c:v>2456902.6937000002</c:v>
                </c:pt>
                <c:pt idx="2877">
                  <c:v>2456902.7146700001</c:v>
                </c:pt>
                <c:pt idx="2878">
                  <c:v>2456902.7356400001</c:v>
                </c:pt>
                <c:pt idx="2879">
                  <c:v>2456902.7641500002</c:v>
                </c:pt>
                <c:pt idx="2880">
                  <c:v>2456902.7926599998</c:v>
                </c:pt>
                <c:pt idx="2881">
                  <c:v>2456902.8213300002</c:v>
                </c:pt>
                <c:pt idx="2882">
                  <c:v>2456902.8498399998</c:v>
                </c:pt>
                <c:pt idx="2883">
                  <c:v>2456902.9017099999</c:v>
                </c:pt>
                <c:pt idx="2884">
                  <c:v>2456902.9315200001</c:v>
                </c:pt>
                <c:pt idx="2885">
                  <c:v>2456903.463</c:v>
                </c:pt>
                <c:pt idx="2886">
                  <c:v>2456903.5907600001</c:v>
                </c:pt>
                <c:pt idx="2887">
                  <c:v>2456903.6244899998</c:v>
                </c:pt>
                <c:pt idx="2888">
                  <c:v>2456903.6306799999</c:v>
                </c:pt>
                <c:pt idx="2889">
                  <c:v>2456903.6515899999</c:v>
                </c:pt>
                <c:pt idx="2890">
                  <c:v>2456903.6516700001</c:v>
                </c:pt>
                <c:pt idx="2891">
                  <c:v>2456903.6726899999</c:v>
                </c:pt>
                <c:pt idx="2892">
                  <c:v>2456903.6848399998</c:v>
                </c:pt>
                <c:pt idx="2893">
                  <c:v>2456903.6864200002</c:v>
                </c:pt>
                <c:pt idx="2894">
                  <c:v>2456903.6880199998</c:v>
                </c:pt>
                <c:pt idx="2895">
                  <c:v>2456903.6937299999</c:v>
                </c:pt>
                <c:pt idx="2896">
                  <c:v>2456903.6993100001</c:v>
                </c:pt>
                <c:pt idx="2897">
                  <c:v>2456903.7146800002</c:v>
                </c:pt>
                <c:pt idx="2898">
                  <c:v>2456903.73569</c:v>
                </c:pt>
                <c:pt idx="2899">
                  <c:v>2456903.7642399999</c:v>
                </c:pt>
                <c:pt idx="2900">
                  <c:v>2456903.79287</c:v>
                </c:pt>
                <c:pt idx="2901">
                  <c:v>2456903.8214400001</c:v>
                </c:pt>
                <c:pt idx="2902">
                  <c:v>2456903.84736</c:v>
                </c:pt>
                <c:pt idx="2903">
                  <c:v>2456903.8731</c:v>
                </c:pt>
                <c:pt idx="2904">
                  <c:v>2456903.89891</c:v>
                </c:pt>
                <c:pt idx="2905">
                  <c:v>2456903.9286199999</c:v>
                </c:pt>
                <c:pt idx="2906">
                  <c:v>2456904.5801400002</c:v>
                </c:pt>
                <c:pt idx="2907">
                  <c:v>2456904.6306799999</c:v>
                </c:pt>
                <c:pt idx="2908">
                  <c:v>2456904.6518000001</c:v>
                </c:pt>
                <c:pt idx="2909">
                  <c:v>2456904.6727999998</c:v>
                </c:pt>
                <c:pt idx="2910">
                  <c:v>2456904.6937699998</c:v>
                </c:pt>
                <c:pt idx="2911">
                  <c:v>2456904.7147900001</c:v>
                </c:pt>
                <c:pt idx="2912">
                  <c:v>2456904.7359000002</c:v>
                </c:pt>
                <c:pt idx="2913">
                  <c:v>2456904.76443</c:v>
                </c:pt>
                <c:pt idx="2914">
                  <c:v>2456904.7929799999</c:v>
                </c:pt>
                <c:pt idx="2915">
                  <c:v>2456904.8214799999</c:v>
                </c:pt>
                <c:pt idx="2916">
                  <c:v>2456904.8473200002</c:v>
                </c:pt>
                <c:pt idx="2917">
                  <c:v>2456904.87311</c:v>
                </c:pt>
                <c:pt idx="2918">
                  <c:v>2456904.8988800002</c:v>
                </c:pt>
                <c:pt idx="2919">
                  <c:v>2456905.5125000002</c:v>
                </c:pt>
                <c:pt idx="2920">
                  <c:v>2456905.5930599999</c:v>
                </c:pt>
                <c:pt idx="2921">
                  <c:v>2456905.7848299998</c:v>
                </c:pt>
                <c:pt idx="2922">
                  <c:v>2456906.4292000001</c:v>
                </c:pt>
                <c:pt idx="2923">
                  <c:v>2456906.4707999998</c:v>
                </c:pt>
                <c:pt idx="2924">
                  <c:v>2456906.5214999998</c:v>
                </c:pt>
                <c:pt idx="2925">
                  <c:v>2456907.2568799998</c:v>
                </c:pt>
                <c:pt idx="2926">
                  <c:v>2456907.2573600002</c:v>
                </c:pt>
                <c:pt idx="2927">
                  <c:v>2456907.2578400001</c:v>
                </c:pt>
                <c:pt idx="2928">
                  <c:v>2456907.25832</c:v>
                </c:pt>
                <c:pt idx="2929">
                  <c:v>2456907.25881</c:v>
                </c:pt>
                <c:pt idx="2930">
                  <c:v>2456907.2592799999</c:v>
                </c:pt>
                <c:pt idx="2931">
                  <c:v>2456907.2597699999</c:v>
                </c:pt>
                <c:pt idx="2932">
                  <c:v>2456907.2602400002</c:v>
                </c:pt>
                <c:pt idx="2933">
                  <c:v>2456907.2607300002</c:v>
                </c:pt>
                <c:pt idx="2934">
                  <c:v>2456907.2612200002</c:v>
                </c:pt>
                <c:pt idx="2935">
                  <c:v>2456907.2617000001</c:v>
                </c:pt>
                <c:pt idx="2936">
                  <c:v>2456907.2621800001</c:v>
                </c:pt>
                <c:pt idx="2937">
                  <c:v>2456907.26266</c:v>
                </c:pt>
                <c:pt idx="2938">
                  <c:v>2456907.2631399999</c:v>
                </c:pt>
                <c:pt idx="2939">
                  <c:v>2456907.2636199999</c:v>
                </c:pt>
                <c:pt idx="2940">
                  <c:v>2456907.2640999998</c:v>
                </c:pt>
                <c:pt idx="2941">
                  <c:v>2456907.2645800002</c:v>
                </c:pt>
                <c:pt idx="2942">
                  <c:v>2456907.2650700002</c:v>
                </c:pt>
                <c:pt idx="2943">
                  <c:v>2456907.2655500001</c:v>
                </c:pt>
                <c:pt idx="2944">
                  <c:v>2456907.2660300001</c:v>
                </c:pt>
                <c:pt idx="2945">
                  <c:v>2456907.2665200001</c:v>
                </c:pt>
                <c:pt idx="2946">
                  <c:v>2456907.2669899999</c:v>
                </c:pt>
                <c:pt idx="2947">
                  <c:v>2456907.2674799999</c:v>
                </c:pt>
                <c:pt idx="2948">
                  <c:v>2456907.2679599999</c:v>
                </c:pt>
                <c:pt idx="2949">
                  <c:v>2456907.2684399998</c:v>
                </c:pt>
                <c:pt idx="2950">
                  <c:v>2456907.2689200002</c:v>
                </c:pt>
                <c:pt idx="2951">
                  <c:v>2456907.2694100002</c:v>
                </c:pt>
                <c:pt idx="2952">
                  <c:v>2456907.2698900001</c:v>
                </c:pt>
                <c:pt idx="2953">
                  <c:v>2456907.27037</c:v>
                </c:pt>
                <c:pt idx="2954">
                  <c:v>2456907.27085</c:v>
                </c:pt>
                <c:pt idx="2955">
                  <c:v>2456907.2713299999</c:v>
                </c:pt>
                <c:pt idx="2956">
                  <c:v>2456907.2718199999</c:v>
                </c:pt>
                <c:pt idx="2957">
                  <c:v>2456907.2722900002</c:v>
                </c:pt>
                <c:pt idx="2958">
                  <c:v>2456907.2727800002</c:v>
                </c:pt>
                <c:pt idx="2959">
                  <c:v>2456907.2732600002</c:v>
                </c:pt>
                <c:pt idx="2960">
                  <c:v>2456907.2737400001</c:v>
                </c:pt>
                <c:pt idx="2961">
                  <c:v>2456907.27422</c:v>
                </c:pt>
                <c:pt idx="2962">
                  <c:v>2456907.27471</c:v>
                </c:pt>
                <c:pt idx="2963">
                  <c:v>2456907.27519</c:v>
                </c:pt>
                <c:pt idx="2964">
                  <c:v>2456907.2756699999</c:v>
                </c:pt>
                <c:pt idx="2965">
                  <c:v>2456907.2761499998</c:v>
                </c:pt>
                <c:pt idx="2966">
                  <c:v>2456907.2766300002</c:v>
                </c:pt>
                <c:pt idx="2967">
                  <c:v>2456907.2771200002</c:v>
                </c:pt>
                <c:pt idx="2968">
                  <c:v>2456907.2775900001</c:v>
                </c:pt>
                <c:pt idx="2969">
                  <c:v>2456907.2780800001</c:v>
                </c:pt>
                <c:pt idx="2970">
                  <c:v>2456907.27856</c:v>
                </c:pt>
                <c:pt idx="2971">
                  <c:v>2456907.2790399999</c:v>
                </c:pt>
                <c:pt idx="2972">
                  <c:v>2456907.2795299999</c:v>
                </c:pt>
                <c:pt idx="2973">
                  <c:v>2456907.2800099999</c:v>
                </c:pt>
                <c:pt idx="2974">
                  <c:v>2456907.2804899998</c:v>
                </c:pt>
                <c:pt idx="2975">
                  <c:v>2456907.2809700002</c:v>
                </c:pt>
                <c:pt idx="2976">
                  <c:v>2456907.2814600002</c:v>
                </c:pt>
                <c:pt idx="2977">
                  <c:v>2456907.2819300001</c:v>
                </c:pt>
                <c:pt idx="2978">
                  <c:v>2456907.2824200001</c:v>
                </c:pt>
                <c:pt idx="2979">
                  <c:v>2456907.2829</c:v>
                </c:pt>
                <c:pt idx="2980">
                  <c:v>2456907.2833799999</c:v>
                </c:pt>
                <c:pt idx="2981">
                  <c:v>2456907.2838699999</c:v>
                </c:pt>
                <c:pt idx="2982">
                  <c:v>2456907.2843499999</c:v>
                </c:pt>
                <c:pt idx="2983">
                  <c:v>2456907.2848299998</c:v>
                </c:pt>
                <c:pt idx="2984">
                  <c:v>2456907.2853100002</c:v>
                </c:pt>
                <c:pt idx="2985">
                  <c:v>2456907.2857900001</c:v>
                </c:pt>
                <c:pt idx="2986">
                  <c:v>2456907.28627</c:v>
                </c:pt>
                <c:pt idx="2987">
                  <c:v>2456907.28676</c:v>
                </c:pt>
                <c:pt idx="2988">
                  <c:v>2456907.2872299999</c:v>
                </c:pt>
                <c:pt idx="2989">
                  <c:v>2456907.2877199999</c:v>
                </c:pt>
                <c:pt idx="2990">
                  <c:v>2456907.2881999998</c:v>
                </c:pt>
                <c:pt idx="2991">
                  <c:v>2456907.2886800002</c:v>
                </c:pt>
                <c:pt idx="2992">
                  <c:v>2456907.2891699998</c:v>
                </c:pt>
                <c:pt idx="2993">
                  <c:v>2456907.2896400001</c:v>
                </c:pt>
                <c:pt idx="2994">
                  <c:v>2456907.2901300001</c:v>
                </c:pt>
                <c:pt idx="2995">
                  <c:v>2456907.29061</c:v>
                </c:pt>
                <c:pt idx="2996">
                  <c:v>2456907.29109</c:v>
                </c:pt>
                <c:pt idx="2997">
                  <c:v>2456907.2915699999</c:v>
                </c:pt>
                <c:pt idx="2998">
                  <c:v>2456907.2920499998</c:v>
                </c:pt>
                <c:pt idx="2999">
                  <c:v>2456907.2925300002</c:v>
                </c:pt>
                <c:pt idx="3000">
                  <c:v>2456907.2930200002</c:v>
                </c:pt>
                <c:pt idx="3001">
                  <c:v>2456907.2935000001</c:v>
                </c:pt>
                <c:pt idx="3002">
                  <c:v>2456907.2939800001</c:v>
                </c:pt>
                <c:pt idx="3003">
                  <c:v>2456907.29446</c:v>
                </c:pt>
                <c:pt idx="3004">
                  <c:v>2456907.2949399999</c:v>
                </c:pt>
                <c:pt idx="3005">
                  <c:v>2456907.2954199999</c:v>
                </c:pt>
                <c:pt idx="3006">
                  <c:v>2456907.2958999998</c:v>
                </c:pt>
                <c:pt idx="3007">
                  <c:v>2456907.2963800002</c:v>
                </c:pt>
                <c:pt idx="3008">
                  <c:v>2456907.2968600001</c:v>
                </c:pt>
                <c:pt idx="3009">
                  <c:v>2456907.29734</c:v>
                </c:pt>
                <c:pt idx="3010">
                  <c:v>2456907.29782</c:v>
                </c:pt>
                <c:pt idx="3011">
                  <c:v>2456907.29831</c:v>
                </c:pt>
                <c:pt idx="3012">
                  <c:v>2456907.2987899999</c:v>
                </c:pt>
                <c:pt idx="3013">
                  <c:v>2456907.2992699998</c:v>
                </c:pt>
                <c:pt idx="3014">
                  <c:v>2456907.2997599998</c:v>
                </c:pt>
                <c:pt idx="3015">
                  <c:v>2456907.3002300002</c:v>
                </c:pt>
                <c:pt idx="3016">
                  <c:v>2456907.3007200002</c:v>
                </c:pt>
                <c:pt idx="3017">
                  <c:v>2456907.3012000001</c:v>
                </c:pt>
                <c:pt idx="3018">
                  <c:v>2456907.30168</c:v>
                </c:pt>
                <c:pt idx="3019">
                  <c:v>2456907.30216</c:v>
                </c:pt>
                <c:pt idx="3020">
                  <c:v>2456907.30265</c:v>
                </c:pt>
                <c:pt idx="3021">
                  <c:v>2456907.3031299999</c:v>
                </c:pt>
                <c:pt idx="3022">
                  <c:v>2456907.3036099998</c:v>
                </c:pt>
                <c:pt idx="3023">
                  <c:v>2456907.3040999998</c:v>
                </c:pt>
                <c:pt idx="3024">
                  <c:v>2456907.3045700002</c:v>
                </c:pt>
                <c:pt idx="3025">
                  <c:v>2456907.3050600002</c:v>
                </c:pt>
                <c:pt idx="3026">
                  <c:v>2456907.3055400001</c:v>
                </c:pt>
                <c:pt idx="3027">
                  <c:v>2456907.30602</c:v>
                </c:pt>
                <c:pt idx="3028">
                  <c:v>2456907.3064999999</c:v>
                </c:pt>
                <c:pt idx="3029">
                  <c:v>2456907.30699</c:v>
                </c:pt>
                <c:pt idx="3030">
                  <c:v>2456907.3074699999</c:v>
                </c:pt>
                <c:pt idx="3031">
                  <c:v>2456907.3079499998</c:v>
                </c:pt>
                <c:pt idx="3032">
                  <c:v>2456907.3084300002</c:v>
                </c:pt>
                <c:pt idx="3033">
                  <c:v>2456907.3089100001</c:v>
                </c:pt>
                <c:pt idx="3034">
                  <c:v>2456907.3094000001</c:v>
                </c:pt>
                <c:pt idx="3035">
                  <c:v>2456907.30987</c:v>
                </c:pt>
                <c:pt idx="3036">
                  <c:v>2456907.31036</c:v>
                </c:pt>
                <c:pt idx="3037">
                  <c:v>2456907.3108399999</c:v>
                </c:pt>
                <c:pt idx="3038">
                  <c:v>2456907.3113199999</c:v>
                </c:pt>
                <c:pt idx="3039">
                  <c:v>2456907.3118099999</c:v>
                </c:pt>
                <c:pt idx="3040">
                  <c:v>2456907.3122899998</c:v>
                </c:pt>
                <c:pt idx="3041">
                  <c:v>2456907.3127700002</c:v>
                </c:pt>
                <c:pt idx="3042">
                  <c:v>2456907.3132500001</c:v>
                </c:pt>
                <c:pt idx="3043">
                  <c:v>2456907.3137300001</c:v>
                </c:pt>
                <c:pt idx="3044">
                  <c:v>2456907.31421</c:v>
                </c:pt>
                <c:pt idx="3045">
                  <c:v>2456907.3146899999</c:v>
                </c:pt>
                <c:pt idx="3046">
                  <c:v>2456907.3151699998</c:v>
                </c:pt>
                <c:pt idx="3047">
                  <c:v>2456907.3156599998</c:v>
                </c:pt>
                <c:pt idx="3048">
                  <c:v>2456907.3161300002</c:v>
                </c:pt>
                <c:pt idx="3049">
                  <c:v>2456907.3166200002</c:v>
                </c:pt>
                <c:pt idx="3050">
                  <c:v>2456907.3171100002</c:v>
                </c:pt>
                <c:pt idx="3051">
                  <c:v>2456907.31758</c:v>
                </c:pt>
                <c:pt idx="3052">
                  <c:v>2456907.31807</c:v>
                </c:pt>
                <c:pt idx="3053">
                  <c:v>2456907.3185399999</c:v>
                </c:pt>
                <c:pt idx="3054">
                  <c:v>2456907.3190299999</c:v>
                </c:pt>
                <c:pt idx="3055">
                  <c:v>2456907.3195000002</c:v>
                </c:pt>
                <c:pt idx="3056">
                  <c:v>2456907.3199900002</c:v>
                </c:pt>
                <c:pt idx="3057">
                  <c:v>2456907.3204700002</c:v>
                </c:pt>
                <c:pt idx="3058">
                  <c:v>2456907.3209600002</c:v>
                </c:pt>
                <c:pt idx="3059">
                  <c:v>2456907.3214400001</c:v>
                </c:pt>
                <c:pt idx="3060">
                  <c:v>2456907.32192</c:v>
                </c:pt>
                <c:pt idx="3061">
                  <c:v>2456907.32241</c:v>
                </c:pt>
                <c:pt idx="3062">
                  <c:v>2456907.3228799999</c:v>
                </c:pt>
                <c:pt idx="3063">
                  <c:v>2456907.3233699999</c:v>
                </c:pt>
                <c:pt idx="3064">
                  <c:v>2456907.3238499998</c:v>
                </c:pt>
                <c:pt idx="3065">
                  <c:v>2456907.3243300002</c:v>
                </c:pt>
                <c:pt idx="3066">
                  <c:v>2456907.3248100001</c:v>
                </c:pt>
                <c:pt idx="3067">
                  <c:v>2456907.3252900001</c:v>
                </c:pt>
                <c:pt idx="3068">
                  <c:v>2456907.3257800001</c:v>
                </c:pt>
                <c:pt idx="3069">
                  <c:v>2456907.32626</c:v>
                </c:pt>
                <c:pt idx="3070">
                  <c:v>2456907.3267399999</c:v>
                </c:pt>
                <c:pt idx="3071">
                  <c:v>2456907.3272199999</c:v>
                </c:pt>
                <c:pt idx="3072">
                  <c:v>2456907.3277099999</c:v>
                </c:pt>
                <c:pt idx="3073">
                  <c:v>2456907.3281899998</c:v>
                </c:pt>
                <c:pt idx="3074">
                  <c:v>2456907.3286700002</c:v>
                </c:pt>
                <c:pt idx="3075">
                  <c:v>2456907.3291600002</c:v>
                </c:pt>
                <c:pt idx="3076">
                  <c:v>2456907.3296400001</c:v>
                </c:pt>
                <c:pt idx="3077">
                  <c:v>2456907.3301200001</c:v>
                </c:pt>
                <c:pt idx="3078">
                  <c:v>2456907.3306</c:v>
                </c:pt>
                <c:pt idx="3079">
                  <c:v>2456907.33109</c:v>
                </c:pt>
                <c:pt idx="3080">
                  <c:v>2456907.3315599998</c:v>
                </c:pt>
                <c:pt idx="3081">
                  <c:v>2456907.3320499999</c:v>
                </c:pt>
                <c:pt idx="3082">
                  <c:v>2456907.3325299998</c:v>
                </c:pt>
                <c:pt idx="3083">
                  <c:v>2456907.3330100002</c:v>
                </c:pt>
                <c:pt idx="3084">
                  <c:v>2456907.3334900001</c:v>
                </c:pt>
                <c:pt idx="3085">
                  <c:v>2456907.33397</c:v>
                </c:pt>
                <c:pt idx="3086">
                  <c:v>2456907.33445</c:v>
                </c:pt>
                <c:pt idx="3087">
                  <c:v>2456907.3349299999</c:v>
                </c:pt>
                <c:pt idx="3088">
                  <c:v>2456907.3354099998</c:v>
                </c:pt>
                <c:pt idx="3089">
                  <c:v>2456907.3358999998</c:v>
                </c:pt>
                <c:pt idx="3090">
                  <c:v>2456907.3363800002</c:v>
                </c:pt>
                <c:pt idx="3091">
                  <c:v>2456907.3368600002</c:v>
                </c:pt>
                <c:pt idx="3092">
                  <c:v>2456907.3373400001</c:v>
                </c:pt>
                <c:pt idx="3093">
                  <c:v>2456907.33782</c:v>
                </c:pt>
                <c:pt idx="3094">
                  <c:v>2456907.33831</c:v>
                </c:pt>
                <c:pt idx="3095">
                  <c:v>2456907.33879</c:v>
                </c:pt>
                <c:pt idx="3096">
                  <c:v>2456907.3392699999</c:v>
                </c:pt>
                <c:pt idx="3097">
                  <c:v>2456907.3397599999</c:v>
                </c:pt>
                <c:pt idx="3098">
                  <c:v>2456907.3402399998</c:v>
                </c:pt>
                <c:pt idx="3099">
                  <c:v>2456907.3407200002</c:v>
                </c:pt>
                <c:pt idx="3100">
                  <c:v>2456907.3412000001</c:v>
                </c:pt>
                <c:pt idx="3101">
                  <c:v>2456907.3416900001</c:v>
                </c:pt>
                <c:pt idx="3102">
                  <c:v>2456907.34216</c:v>
                </c:pt>
                <c:pt idx="3103">
                  <c:v>2456907.34265</c:v>
                </c:pt>
                <c:pt idx="3104">
                  <c:v>2456907.3431299999</c:v>
                </c:pt>
                <c:pt idx="3105">
                  <c:v>2456907.3436099999</c:v>
                </c:pt>
                <c:pt idx="3106">
                  <c:v>2456907.3440999999</c:v>
                </c:pt>
                <c:pt idx="3107">
                  <c:v>2456907.3445700002</c:v>
                </c:pt>
                <c:pt idx="3108">
                  <c:v>2456907.3450600002</c:v>
                </c:pt>
                <c:pt idx="3109">
                  <c:v>2456907.34553</c:v>
                </c:pt>
                <c:pt idx="3110">
                  <c:v>2456907.3460200001</c:v>
                </c:pt>
                <c:pt idx="3111">
                  <c:v>2456907.3465</c:v>
                </c:pt>
                <c:pt idx="3112">
                  <c:v>2456907.34699</c:v>
                </c:pt>
                <c:pt idx="3113">
                  <c:v>2456907.3474699999</c:v>
                </c:pt>
                <c:pt idx="3114">
                  <c:v>2456907.3479499999</c:v>
                </c:pt>
                <c:pt idx="3115">
                  <c:v>2456907.3484399999</c:v>
                </c:pt>
                <c:pt idx="3116">
                  <c:v>2456907.3489100002</c:v>
                </c:pt>
                <c:pt idx="3117">
                  <c:v>2456907.3494000002</c:v>
                </c:pt>
                <c:pt idx="3118">
                  <c:v>2456907.3498800001</c:v>
                </c:pt>
                <c:pt idx="3119">
                  <c:v>2456907.3503700001</c:v>
                </c:pt>
                <c:pt idx="3120">
                  <c:v>2456907.35084</c:v>
                </c:pt>
                <c:pt idx="3121">
                  <c:v>2456907.35133</c:v>
                </c:pt>
                <c:pt idx="3122">
                  <c:v>2456907.3518099999</c:v>
                </c:pt>
                <c:pt idx="3123">
                  <c:v>2456907.3522899998</c:v>
                </c:pt>
                <c:pt idx="3124">
                  <c:v>2456907.3527700002</c:v>
                </c:pt>
                <c:pt idx="3125">
                  <c:v>2456907.3532500002</c:v>
                </c:pt>
                <c:pt idx="3126">
                  <c:v>2456907.3537400002</c:v>
                </c:pt>
                <c:pt idx="3127">
                  <c:v>2456907.3542200001</c:v>
                </c:pt>
                <c:pt idx="3128">
                  <c:v>2456907.3547</c:v>
                </c:pt>
                <c:pt idx="3129">
                  <c:v>2456907.35518</c:v>
                </c:pt>
                <c:pt idx="3130">
                  <c:v>2456907.3556599999</c:v>
                </c:pt>
                <c:pt idx="3131">
                  <c:v>2456907.3561499999</c:v>
                </c:pt>
                <c:pt idx="3132">
                  <c:v>2456907.3566200002</c:v>
                </c:pt>
                <c:pt idx="3133">
                  <c:v>2456907.3571100002</c:v>
                </c:pt>
                <c:pt idx="3134">
                  <c:v>2456907.3575900001</c:v>
                </c:pt>
                <c:pt idx="3135">
                  <c:v>2456907.3580700001</c:v>
                </c:pt>
                <c:pt idx="3136">
                  <c:v>2456907.35855</c:v>
                </c:pt>
                <c:pt idx="3137">
                  <c:v>2456907.35904</c:v>
                </c:pt>
                <c:pt idx="3138">
                  <c:v>2456907.3595099999</c:v>
                </c:pt>
                <c:pt idx="3139">
                  <c:v>2456907.36</c:v>
                </c:pt>
                <c:pt idx="3140">
                  <c:v>2456907.3604899999</c:v>
                </c:pt>
                <c:pt idx="3141">
                  <c:v>2456907.3609600002</c:v>
                </c:pt>
                <c:pt idx="3142">
                  <c:v>2456907.3614500002</c:v>
                </c:pt>
                <c:pt idx="3143">
                  <c:v>2456907.3619200001</c:v>
                </c:pt>
                <c:pt idx="3144">
                  <c:v>2456907.3624100001</c:v>
                </c:pt>
                <c:pt idx="3145">
                  <c:v>2456907.3628799999</c:v>
                </c:pt>
                <c:pt idx="3146">
                  <c:v>2456907.3633699999</c:v>
                </c:pt>
                <c:pt idx="3147">
                  <c:v>2456907.3638599999</c:v>
                </c:pt>
                <c:pt idx="3148">
                  <c:v>2456907.3643399999</c:v>
                </c:pt>
                <c:pt idx="3149">
                  <c:v>2456907.3648199998</c:v>
                </c:pt>
                <c:pt idx="3150">
                  <c:v>2456907.3653000002</c:v>
                </c:pt>
                <c:pt idx="3151">
                  <c:v>2456907.3657900002</c:v>
                </c:pt>
                <c:pt idx="3152">
                  <c:v>2456907.3662700001</c:v>
                </c:pt>
                <c:pt idx="3153">
                  <c:v>2456907.36675</c:v>
                </c:pt>
                <c:pt idx="3154">
                  <c:v>2456907.36723</c:v>
                </c:pt>
                <c:pt idx="3155">
                  <c:v>2456907.3677099999</c:v>
                </c:pt>
                <c:pt idx="3156">
                  <c:v>2456907.3681899998</c:v>
                </c:pt>
                <c:pt idx="3157">
                  <c:v>2456907.3686700002</c:v>
                </c:pt>
                <c:pt idx="3158">
                  <c:v>2456907.3691599998</c:v>
                </c:pt>
                <c:pt idx="3159">
                  <c:v>2456907.3696300001</c:v>
                </c:pt>
                <c:pt idx="3160">
                  <c:v>2456907.3701200001</c:v>
                </c:pt>
                <c:pt idx="3161">
                  <c:v>2456907.3705899999</c:v>
                </c:pt>
                <c:pt idx="3162">
                  <c:v>2456907.37108</c:v>
                </c:pt>
                <c:pt idx="3163">
                  <c:v>2456907.3715599999</c:v>
                </c:pt>
                <c:pt idx="3164">
                  <c:v>2456907.3720399998</c:v>
                </c:pt>
                <c:pt idx="3165">
                  <c:v>2456907.3725200002</c:v>
                </c:pt>
                <c:pt idx="3166">
                  <c:v>2456907.3730100002</c:v>
                </c:pt>
                <c:pt idx="3167">
                  <c:v>2456907.3734900001</c:v>
                </c:pt>
                <c:pt idx="3168">
                  <c:v>2456907.3739700001</c:v>
                </c:pt>
                <c:pt idx="3169">
                  <c:v>2456907.3744600001</c:v>
                </c:pt>
                <c:pt idx="3170">
                  <c:v>2456907.37494</c:v>
                </c:pt>
                <c:pt idx="3171">
                  <c:v>2456907.3754199999</c:v>
                </c:pt>
                <c:pt idx="3172">
                  <c:v>2456907.3758999999</c:v>
                </c:pt>
                <c:pt idx="3173">
                  <c:v>2456907.3763799998</c:v>
                </c:pt>
                <c:pt idx="3174">
                  <c:v>2456907.3768600002</c:v>
                </c:pt>
                <c:pt idx="3175">
                  <c:v>2456907.3773500002</c:v>
                </c:pt>
                <c:pt idx="3176">
                  <c:v>2456907.3778400002</c:v>
                </c:pt>
                <c:pt idx="3177">
                  <c:v>2456907.3783100001</c:v>
                </c:pt>
                <c:pt idx="3178">
                  <c:v>2456907.3788000001</c:v>
                </c:pt>
                <c:pt idx="3179">
                  <c:v>2456907.3792699999</c:v>
                </c:pt>
                <c:pt idx="3180">
                  <c:v>2456907.3797599999</c:v>
                </c:pt>
                <c:pt idx="3181">
                  <c:v>2456907.3802399999</c:v>
                </c:pt>
                <c:pt idx="3182">
                  <c:v>2456907.3807199998</c:v>
                </c:pt>
                <c:pt idx="3183">
                  <c:v>2456907.3812000002</c:v>
                </c:pt>
                <c:pt idx="3184">
                  <c:v>2456907.3816900002</c:v>
                </c:pt>
                <c:pt idx="3185">
                  <c:v>2456907.38216</c:v>
                </c:pt>
                <c:pt idx="3186">
                  <c:v>2456907.38265</c:v>
                </c:pt>
                <c:pt idx="3187">
                  <c:v>2456907.38314</c:v>
                </c:pt>
                <c:pt idx="3188">
                  <c:v>2456907.3836099999</c:v>
                </c:pt>
                <c:pt idx="3189">
                  <c:v>2456907.3840999999</c:v>
                </c:pt>
                <c:pt idx="3190">
                  <c:v>2456907.3845700002</c:v>
                </c:pt>
                <c:pt idx="3191">
                  <c:v>2456907.3850599998</c:v>
                </c:pt>
                <c:pt idx="3192">
                  <c:v>2456907.3855400002</c:v>
                </c:pt>
                <c:pt idx="3193">
                  <c:v>2456907.3860200001</c:v>
                </c:pt>
                <c:pt idx="3194">
                  <c:v>2456907.3865</c:v>
                </c:pt>
                <c:pt idx="3195">
                  <c:v>2456907.38699</c:v>
                </c:pt>
                <c:pt idx="3196">
                  <c:v>2456907.38747</c:v>
                </c:pt>
                <c:pt idx="3197">
                  <c:v>2456907.3879499999</c:v>
                </c:pt>
                <c:pt idx="3198">
                  <c:v>2456907.3884299998</c:v>
                </c:pt>
                <c:pt idx="3199">
                  <c:v>2456907.3889199998</c:v>
                </c:pt>
                <c:pt idx="3200">
                  <c:v>2456907.3894000002</c:v>
                </c:pt>
                <c:pt idx="3201">
                  <c:v>2456907.3898800001</c:v>
                </c:pt>
                <c:pt idx="3202">
                  <c:v>2456907.3903700002</c:v>
                </c:pt>
                <c:pt idx="3203">
                  <c:v>2456907.39084</c:v>
                </c:pt>
                <c:pt idx="3204">
                  <c:v>2456907.39133</c:v>
                </c:pt>
                <c:pt idx="3205">
                  <c:v>2456907.39182</c:v>
                </c:pt>
                <c:pt idx="3206">
                  <c:v>2456907.3922999999</c:v>
                </c:pt>
                <c:pt idx="3207">
                  <c:v>2456907.3927799999</c:v>
                </c:pt>
                <c:pt idx="3208">
                  <c:v>2456907.3932599998</c:v>
                </c:pt>
                <c:pt idx="3209">
                  <c:v>2456907.3937499998</c:v>
                </c:pt>
                <c:pt idx="3210">
                  <c:v>2456907.3942200001</c:v>
                </c:pt>
                <c:pt idx="3211">
                  <c:v>2456907.3947100001</c:v>
                </c:pt>
                <c:pt idx="3212">
                  <c:v>2456907.3951900001</c:v>
                </c:pt>
                <c:pt idx="3213">
                  <c:v>2456907.39567</c:v>
                </c:pt>
                <c:pt idx="3214">
                  <c:v>2456907.3961499999</c:v>
                </c:pt>
                <c:pt idx="3215">
                  <c:v>2456907.3966299999</c:v>
                </c:pt>
                <c:pt idx="3216">
                  <c:v>2456907.3971199999</c:v>
                </c:pt>
                <c:pt idx="3217">
                  <c:v>2456907.3975999998</c:v>
                </c:pt>
                <c:pt idx="3218">
                  <c:v>2456907.3980800002</c:v>
                </c:pt>
                <c:pt idx="3219">
                  <c:v>2456907.3985600001</c:v>
                </c:pt>
                <c:pt idx="3220">
                  <c:v>2456907.39904</c:v>
                </c:pt>
                <c:pt idx="3221">
                  <c:v>2456907.3995300001</c:v>
                </c:pt>
                <c:pt idx="3222">
                  <c:v>2456907.4</c:v>
                </c:pt>
                <c:pt idx="3223">
                  <c:v>2456907.4004899999</c:v>
                </c:pt>
                <c:pt idx="3224">
                  <c:v>2456907.4009699998</c:v>
                </c:pt>
                <c:pt idx="3225">
                  <c:v>2456907.4014599998</c:v>
                </c:pt>
                <c:pt idx="3226">
                  <c:v>2456907.4019300002</c:v>
                </c:pt>
                <c:pt idx="3227">
                  <c:v>2456907.4024200002</c:v>
                </c:pt>
                <c:pt idx="3228">
                  <c:v>2456907.4029000001</c:v>
                </c:pt>
                <c:pt idx="3229">
                  <c:v>2456907.4033900001</c:v>
                </c:pt>
                <c:pt idx="3230">
                  <c:v>2456907.40387</c:v>
                </c:pt>
                <c:pt idx="3231">
                  <c:v>2456907.40435</c:v>
                </c:pt>
                <c:pt idx="3232">
                  <c:v>2456907.40484</c:v>
                </c:pt>
                <c:pt idx="3233">
                  <c:v>2456907.4053099998</c:v>
                </c:pt>
                <c:pt idx="3234">
                  <c:v>2456907.4057999998</c:v>
                </c:pt>
                <c:pt idx="3235">
                  <c:v>2456907.4062800002</c:v>
                </c:pt>
                <c:pt idx="3236">
                  <c:v>2456907.4067600002</c:v>
                </c:pt>
                <c:pt idx="3237">
                  <c:v>2456907.4072599998</c:v>
                </c:pt>
                <c:pt idx="3238">
                  <c:v>2456907.4077300001</c:v>
                </c:pt>
                <c:pt idx="3239">
                  <c:v>2456907.4082200001</c:v>
                </c:pt>
                <c:pt idx="3240">
                  <c:v>2456907.40869</c:v>
                </c:pt>
                <c:pt idx="3241">
                  <c:v>2456907.40918</c:v>
                </c:pt>
                <c:pt idx="3242">
                  <c:v>2456907.4096499998</c:v>
                </c:pt>
                <c:pt idx="3243">
                  <c:v>2456907.4101399998</c:v>
                </c:pt>
                <c:pt idx="3244">
                  <c:v>2456907.4106200002</c:v>
                </c:pt>
                <c:pt idx="3245">
                  <c:v>2456907.4111000001</c:v>
                </c:pt>
                <c:pt idx="3246">
                  <c:v>2456907.4115900001</c:v>
                </c:pt>
                <c:pt idx="3247">
                  <c:v>2456907.4120700001</c:v>
                </c:pt>
                <c:pt idx="3248">
                  <c:v>2456907.4125600001</c:v>
                </c:pt>
                <c:pt idx="3249">
                  <c:v>2456907.4130299999</c:v>
                </c:pt>
                <c:pt idx="3250">
                  <c:v>2456907.4135199999</c:v>
                </c:pt>
                <c:pt idx="3251">
                  <c:v>2456907.4139999999</c:v>
                </c:pt>
                <c:pt idx="3252">
                  <c:v>2456907.4144799998</c:v>
                </c:pt>
                <c:pt idx="3253">
                  <c:v>2456907.4149699998</c:v>
                </c:pt>
                <c:pt idx="3254">
                  <c:v>2456907.4154400001</c:v>
                </c:pt>
                <c:pt idx="3255">
                  <c:v>2456907.4159300001</c:v>
                </c:pt>
                <c:pt idx="3256">
                  <c:v>2456907.4164100001</c:v>
                </c:pt>
                <c:pt idx="3257">
                  <c:v>2456907.4166999999</c:v>
                </c:pt>
                <c:pt idx="3258">
                  <c:v>2456907.4169000001</c:v>
                </c:pt>
                <c:pt idx="3259">
                  <c:v>2456907.4173699999</c:v>
                </c:pt>
                <c:pt idx="3260">
                  <c:v>2456907.4178599999</c:v>
                </c:pt>
                <c:pt idx="3261">
                  <c:v>2456907.4183299998</c:v>
                </c:pt>
                <c:pt idx="3262">
                  <c:v>2456907.4188199998</c:v>
                </c:pt>
                <c:pt idx="3263">
                  <c:v>2456907.4192900001</c:v>
                </c:pt>
                <c:pt idx="3264">
                  <c:v>2456907.4197800001</c:v>
                </c:pt>
                <c:pt idx="3265">
                  <c:v>2456907.42025</c:v>
                </c:pt>
                <c:pt idx="3266">
                  <c:v>2456907.42074</c:v>
                </c:pt>
                <c:pt idx="3267">
                  <c:v>2456907.42123</c:v>
                </c:pt>
                <c:pt idx="3268">
                  <c:v>2456907.4216999998</c:v>
                </c:pt>
                <c:pt idx="3269">
                  <c:v>2456907.4221899998</c:v>
                </c:pt>
                <c:pt idx="3270">
                  <c:v>2456907.4226600002</c:v>
                </c:pt>
                <c:pt idx="3271">
                  <c:v>2456907.4231500002</c:v>
                </c:pt>
                <c:pt idx="3272">
                  <c:v>2456907.42362</c:v>
                </c:pt>
                <c:pt idx="3273">
                  <c:v>2456907.42411</c:v>
                </c:pt>
                <c:pt idx="3274">
                  <c:v>2456907.42459</c:v>
                </c:pt>
                <c:pt idx="3275">
                  <c:v>2456907.4250699999</c:v>
                </c:pt>
                <c:pt idx="3276">
                  <c:v>2456907.4255599999</c:v>
                </c:pt>
                <c:pt idx="3277">
                  <c:v>2456907.4260499999</c:v>
                </c:pt>
                <c:pt idx="3278">
                  <c:v>2456907.4265399999</c:v>
                </c:pt>
                <c:pt idx="3279">
                  <c:v>2456907.4270100002</c:v>
                </c:pt>
                <c:pt idx="3280">
                  <c:v>2456907.4275000002</c:v>
                </c:pt>
                <c:pt idx="3281">
                  <c:v>2456907.4279700001</c:v>
                </c:pt>
                <c:pt idx="3282">
                  <c:v>2456907.4284600001</c:v>
                </c:pt>
                <c:pt idx="3283">
                  <c:v>2456907.42894</c:v>
                </c:pt>
                <c:pt idx="3284">
                  <c:v>2456907.4294199999</c:v>
                </c:pt>
                <c:pt idx="3285">
                  <c:v>2456907.4299099999</c:v>
                </c:pt>
                <c:pt idx="3286">
                  <c:v>2456907.4303899999</c:v>
                </c:pt>
                <c:pt idx="3287">
                  <c:v>2456907.4308699998</c:v>
                </c:pt>
                <c:pt idx="3288">
                  <c:v>2456907.4313500002</c:v>
                </c:pt>
                <c:pt idx="3289">
                  <c:v>2456907.4318400002</c:v>
                </c:pt>
                <c:pt idx="3290">
                  <c:v>2456907.4323200001</c:v>
                </c:pt>
                <c:pt idx="3291">
                  <c:v>2456907.4328000001</c:v>
                </c:pt>
                <c:pt idx="3292">
                  <c:v>2456907.4332900001</c:v>
                </c:pt>
                <c:pt idx="3293">
                  <c:v>2456907.4337599999</c:v>
                </c:pt>
                <c:pt idx="3294">
                  <c:v>2456907.4342499999</c:v>
                </c:pt>
                <c:pt idx="3295">
                  <c:v>2456907.4347199998</c:v>
                </c:pt>
                <c:pt idx="3296">
                  <c:v>2456907.4352099998</c:v>
                </c:pt>
                <c:pt idx="3297">
                  <c:v>2456907.4356900002</c:v>
                </c:pt>
                <c:pt idx="3298">
                  <c:v>2456907.4361700001</c:v>
                </c:pt>
                <c:pt idx="3299">
                  <c:v>2456907.4366600001</c:v>
                </c:pt>
                <c:pt idx="3300">
                  <c:v>2456907.4371400001</c:v>
                </c:pt>
                <c:pt idx="3301">
                  <c:v>2456907.43762</c:v>
                </c:pt>
                <c:pt idx="3302">
                  <c:v>2456907.4380999999</c:v>
                </c:pt>
                <c:pt idx="3303">
                  <c:v>2456907.4385799998</c:v>
                </c:pt>
                <c:pt idx="3304">
                  <c:v>2456907.4390599998</c:v>
                </c:pt>
                <c:pt idx="3305">
                  <c:v>2456907.4395400002</c:v>
                </c:pt>
                <c:pt idx="3306">
                  <c:v>2456907.4400200001</c:v>
                </c:pt>
                <c:pt idx="3307">
                  <c:v>2456907.4405100001</c:v>
                </c:pt>
                <c:pt idx="3308">
                  <c:v>2456907.44099</c:v>
                </c:pt>
                <c:pt idx="3309">
                  <c:v>2456907.44147</c:v>
                </c:pt>
                <c:pt idx="3310">
                  <c:v>2456907.44196</c:v>
                </c:pt>
                <c:pt idx="3311">
                  <c:v>2456907.4424299998</c:v>
                </c:pt>
                <c:pt idx="3312">
                  <c:v>2456907.4429199998</c:v>
                </c:pt>
                <c:pt idx="3313">
                  <c:v>2456907.4433900001</c:v>
                </c:pt>
                <c:pt idx="3314">
                  <c:v>2456907.4438800002</c:v>
                </c:pt>
                <c:pt idx="3315">
                  <c:v>2456907.4443600001</c:v>
                </c:pt>
                <c:pt idx="3316">
                  <c:v>2456907.4448500001</c:v>
                </c:pt>
                <c:pt idx="3317">
                  <c:v>2456907.44533</c:v>
                </c:pt>
                <c:pt idx="3318">
                  <c:v>2456907.4458099999</c:v>
                </c:pt>
                <c:pt idx="3319">
                  <c:v>2456907.4462899999</c:v>
                </c:pt>
                <c:pt idx="3320">
                  <c:v>2456907.4467699998</c:v>
                </c:pt>
                <c:pt idx="3321">
                  <c:v>2456907.4472599998</c:v>
                </c:pt>
                <c:pt idx="3322">
                  <c:v>2456907.4477300001</c:v>
                </c:pt>
                <c:pt idx="3323">
                  <c:v>2456907.4482200001</c:v>
                </c:pt>
                <c:pt idx="3324">
                  <c:v>2456907.4487000001</c:v>
                </c:pt>
                <c:pt idx="3325">
                  <c:v>2456907.4491900001</c:v>
                </c:pt>
                <c:pt idx="3326">
                  <c:v>2456907.4496599999</c:v>
                </c:pt>
                <c:pt idx="3327">
                  <c:v>2456907.4501499999</c:v>
                </c:pt>
                <c:pt idx="3328">
                  <c:v>2456907.4506299999</c:v>
                </c:pt>
                <c:pt idx="3329">
                  <c:v>2456907.4511099998</c:v>
                </c:pt>
                <c:pt idx="3330">
                  <c:v>2456907.4515900002</c:v>
                </c:pt>
                <c:pt idx="3331">
                  <c:v>2456907.4520700001</c:v>
                </c:pt>
                <c:pt idx="3332">
                  <c:v>2456907.45255</c:v>
                </c:pt>
                <c:pt idx="3333">
                  <c:v>2456907.45303</c:v>
                </c:pt>
                <c:pt idx="3334">
                  <c:v>2456907.4535099999</c:v>
                </c:pt>
                <c:pt idx="3335">
                  <c:v>2456907.4539899998</c:v>
                </c:pt>
                <c:pt idx="3336">
                  <c:v>2456907.4544799998</c:v>
                </c:pt>
                <c:pt idx="3337">
                  <c:v>2456907.4549500002</c:v>
                </c:pt>
                <c:pt idx="3338">
                  <c:v>2456907.4554400002</c:v>
                </c:pt>
                <c:pt idx="3339">
                  <c:v>2456907.45591</c:v>
                </c:pt>
                <c:pt idx="3340">
                  <c:v>2456907.4564</c:v>
                </c:pt>
                <c:pt idx="3341">
                  <c:v>2456907.45688</c:v>
                </c:pt>
                <c:pt idx="3342">
                  <c:v>2456907.4573599999</c:v>
                </c:pt>
                <c:pt idx="3343">
                  <c:v>2456907.4578499999</c:v>
                </c:pt>
                <c:pt idx="3344">
                  <c:v>2456907.4583200002</c:v>
                </c:pt>
                <c:pt idx="3345">
                  <c:v>2456907.4588100002</c:v>
                </c:pt>
                <c:pt idx="3346">
                  <c:v>2456907.4592800001</c:v>
                </c:pt>
                <c:pt idx="3347">
                  <c:v>2456907.4597700001</c:v>
                </c:pt>
                <c:pt idx="3348">
                  <c:v>2456907.4602399999</c:v>
                </c:pt>
                <c:pt idx="3349">
                  <c:v>2456907.4607299999</c:v>
                </c:pt>
                <c:pt idx="3350">
                  <c:v>2456907.4611999998</c:v>
                </c:pt>
                <c:pt idx="3351">
                  <c:v>2456907.4616899998</c:v>
                </c:pt>
                <c:pt idx="3352">
                  <c:v>2456907.4621700002</c:v>
                </c:pt>
                <c:pt idx="3353">
                  <c:v>2456907.4626500001</c:v>
                </c:pt>
                <c:pt idx="3354">
                  <c:v>2456907.46313</c:v>
                </c:pt>
                <c:pt idx="3355">
                  <c:v>2456907.46361</c:v>
                </c:pt>
                <c:pt idx="3356">
                  <c:v>2456907.4640899999</c:v>
                </c:pt>
                <c:pt idx="3357">
                  <c:v>2456907.4645699998</c:v>
                </c:pt>
                <c:pt idx="3358">
                  <c:v>2456907.4650500002</c:v>
                </c:pt>
                <c:pt idx="3359">
                  <c:v>2456907.4655300002</c:v>
                </c:pt>
                <c:pt idx="3360">
                  <c:v>2456907.4660100001</c:v>
                </c:pt>
                <c:pt idx="3361">
                  <c:v>2456907.46649</c:v>
                </c:pt>
                <c:pt idx="3362">
                  <c:v>2456907.46697</c:v>
                </c:pt>
                <c:pt idx="3363">
                  <c:v>2456907.4674499999</c:v>
                </c:pt>
                <c:pt idx="3364">
                  <c:v>2456907.4679299998</c:v>
                </c:pt>
                <c:pt idx="3365">
                  <c:v>2456907.4684100002</c:v>
                </c:pt>
                <c:pt idx="3366">
                  <c:v>2456907.4688900001</c:v>
                </c:pt>
                <c:pt idx="3367">
                  <c:v>2456907.4693800001</c:v>
                </c:pt>
                <c:pt idx="3368">
                  <c:v>2456907.46985</c:v>
                </c:pt>
                <c:pt idx="3369">
                  <c:v>2456907.47034</c:v>
                </c:pt>
                <c:pt idx="3370">
                  <c:v>2456907.4708199999</c:v>
                </c:pt>
                <c:pt idx="3371">
                  <c:v>2456907.4713099999</c:v>
                </c:pt>
                <c:pt idx="3372">
                  <c:v>2456907.4717799998</c:v>
                </c:pt>
                <c:pt idx="3373">
                  <c:v>2456907.4722699998</c:v>
                </c:pt>
                <c:pt idx="3374">
                  <c:v>2456907.4727400001</c:v>
                </c:pt>
                <c:pt idx="3375">
                  <c:v>2456907.4732300001</c:v>
                </c:pt>
                <c:pt idx="3376">
                  <c:v>2456907.4737</c:v>
                </c:pt>
                <c:pt idx="3377">
                  <c:v>2456907.47419</c:v>
                </c:pt>
                <c:pt idx="3378">
                  <c:v>2456907.47468</c:v>
                </c:pt>
                <c:pt idx="3379">
                  <c:v>2456907.4751499998</c:v>
                </c:pt>
                <c:pt idx="3380">
                  <c:v>2456907.4756399998</c:v>
                </c:pt>
                <c:pt idx="3381">
                  <c:v>2456907.4761100002</c:v>
                </c:pt>
                <c:pt idx="3382">
                  <c:v>2456907.4766000002</c:v>
                </c:pt>
                <c:pt idx="3383">
                  <c:v>2456907.47707</c:v>
                </c:pt>
                <c:pt idx="3384">
                  <c:v>2456907.47756</c:v>
                </c:pt>
                <c:pt idx="3385">
                  <c:v>2456907.4780899999</c:v>
                </c:pt>
                <c:pt idx="3386">
                  <c:v>2456907.4786800002</c:v>
                </c:pt>
                <c:pt idx="3387">
                  <c:v>2456907.4791600001</c:v>
                </c:pt>
                <c:pt idx="3388">
                  <c:v>2456907.47964</c:v>
                </c:pt>
                <c:pt idx="3389">
                  <c:v>2456907.48013</c:v>
                </c:pt>
                <c:pt idx="3390">
                  <c:v>2456907.4805999999</c:v>
                </c:pt>
                <c:pt idx="3391">
                  <c:v>2456907.4810799998</c:v>
                </c:pt>
                <c:pt idx="3392">
                  <c:v>2456907.4815600002</c:v>
                </c:pt>
                <c:pt idx="3393">
                  <c:v>2456907.4820500002</c:v>
                </c:pt>
                <c:pt idx="3394">
                  <c:v>2456907.4825200001</c:v>
                </c:pt>
                <c:pt idx="3395">
                  <c:v>2456907.4830100001</c:v>
                </c:pt>
                <c:pt idx="3396">
                  <c:v>2456907.48349</c:v>
                </c:pt>
                <c:pt idx="3397">
                  <c:v>2456907.4839699999</c:v>
                </c:pt>
                <c:pt idx="3398">
                  <c:v>2456907.4844499999</c:v>
                </c:pt>
                <c:pt idx="3399">
                  <c:v>2456907.4849299998</c:v>
                </c:pt>
                <c:pt idx="3400">
                  <c:v>2456907.4854100002</c:v>
                </c:pt>
                <c:pt idx="3401">
                  <c:v>2456907.4858900001</c:v>
                </c:pt>
                <c:pt idx="3402">
                  <c:v>2456907.4863800001</c:v>
                </c:pt>
                <c:pt idx="3403">
                  <c:v>2456907.48685</c:v>
                </c:pt>
                <c:pt idx="3404">
                  <c:v>2456907.48734</c:v>
                </c:pt>
                <c:pt idx="3405">
                  <c:v>2456907.4878099998</c:v>
                </c:pt>
                <c:pt idx="3406">
                  <c:v>2456907.4882999999</c:v>
                </c:pt>
                <c:pt idx="3407">
                  <c:v>2456907.4887700002</c:v>
                </c:pt>
                <c:pt idx="3408">
                  <c:v>2456907.4892500001</c:v>
                </c:pt>
                <c:pt idx="3409">
                  <c:v>2456907.48973</c:v>
                </c:pt>
                <c:pt idx="3410">
                  <c:v>2456907.49022</c:v>
                </c:pt>
                <c:pt idx="3411">
                  <c:v>2456907.4906899999</c:v>
                </c:pt>
                <c:pt idx="3412">
                  <c:v>2456907.4911799999</c:v>
                </c:pt>
                <c:pt idx="3413">
                  <c:v>2456907.4916599998</c:v>
                </c:pt>
                <c:pt idx="3414">
                  <c:v>2456907.4921400002</c:v>
                </c:pt>
                <c:pt idx="3415">
                  <c:v>2456907.4926300002</c:v>
                </c:pt>
                <c:pt idx="3416">
                  <c:v>2456907.4931000001</c:v>
                </c:pt>
                <c:pt idx="3417">
                  <c:v>2456907.4935900001</c:v>
                </c:pt>
                <c:pt idx="3418">
                  <c:v>2456907.4940599999</c:v>
                </c:pt>
                <c:pt idx="3419">
                  <c:v>2456907.4945499999</c:v>
                </c:pt>
                <c:pt idx="3420">
                  <c:v>2456907.4950299999</c:v>
                </c:pt>
                <c:pt idx="3421">
                  <c:v>2456907.4955099998</c:v>
                </c:pt>
                <c:pt idx="3422">
                  <c:v>2456907.4959999998</c:v>
                </c:pt>
                <c:pt idx="3423">
                  <c:v>2456907.4964700001</c:v>
                </c:pt>
                <c:pt idx="3424">
                  <c:v>2456907.4969600001</c:v>
                </c:pt>
                <c:pt idx="3425">
                  <c:v>2456907.49743</c:v>
                </c:pt>
                <c:pt idx="3426">
                  <c:v>2456907.49792</c:v>
                </c:pt>
                <c:pt idx="3427">
                  <c:v>2456907.4983899998</c:v>
                </c:pt>
                <c:pt idx="3428">
                  <c:v>2456907.4988799999</c:v>
                </c:pt>
                <c:pt idx="3429">
                  <c:v>2456907.4993500002</c:v>
                </c:pt>
                <c:pt idx="3430">
                  <c:v>2456907.4998400002</c:v>
                </c:pt>
                <c:pt idx="3431">
                  <c:v>2456907.5003200001</c:v>
                </c:pt>
                <c:pt idx="3432">
                  <c:v>2456907.5008</c:v>
                </c:pt>
                <c:pt idx="3433">
                  <c:v>2456907.50128</c:v>
                </c:pt>
                <c:pt idx="3434">
                  <c:v>2456907.5017599999</c:v>
                </c:pt>
                <c:pt idx="3435">
                  <c:v>2456907.5022499999</c:v>
                </c:pt>
                <c:pt idx="3436">
                  <c:v>2456907.5027200002</c:v>
                </c:pt>
                <c:pt idx="3437">
                  <c:v>2456907.5032100002</c:v>
                </c:pt>
                <c:pt idx="3438">
                  <c:v>2456907.5036900002</c:v>
                </c:pt>
                <c:pt idx="3439">
                  <c:v>2456907.5041700001</c:v>
                </c:pt>
                <c:pt idx="3440">
                  <c:v>2456907.50465</c:v>
                </c:pt>
                <c:pt idx="3441">
                  <c:v>2456907.5051299999</c:v>
                </c:pt>
                <c:pt idx="3442">
                  <c:v>2456907.5056099999</c:v>
                </c:pt>
                <c:pt idx="3443">
                  <c:v>2456907.5060899998</c:v>
                </c:pt>
                <c:pt idx="3444">
                  <c:v>2456907.5065700002</c:v>
                </c:pt>
                <c:pt idx="3445">
                  <c:v>2456907.5070500001</c:v>
                </c:pt>
                <c:pt idx="3446">
                  <c:v>2456907.5075300001</c:v>
                </c:pt>
                <c:pt idx="3447">
                  <c:v>2456907.50801</c:v>
                </c:pt>
                <c:pt idx="3448">
                  <c:v>2456907.5085</c:v>
                </c:pt>
                <c:pt idx="3449">
                  <c:v>2456907.5089699998</c:v>
                </c:pt>
                <c:pt idx="3450">
                  <c:v>2456907.5094599999</c:v>
                </c:pt>
                <c:pt idx="3451">
                  <c:v>2456907.5099399998</c:v>
                </c:pt>
                <c:pt idx="3452">
                  <c:v>2456907.5104200002</c:v>
                </c:pt>
                <c:pt idx="3453">
                  <c:v>2456907.5109000001</c:v>
                </c:pt>
                <c:pt idx="3454">
                  <c:v>2456907.51138</c:v>
                </c:pt>
                <c:pt idx="3455">
                  <c:v>2456907.51186</c:v>
                </c:pt>
                <c:pt idx="3456">
                  <c:v>2456907.5123399999</c:v>
                </c:pt>
                <c:pt idx="3457">
                  <c:v>2456907.5128199998</c:v>
                </c:pt>
                <c:pt idx="3458">
                  <c:v>2456907.5133099998</c:v>
                </c:pt>
                <c:pt idx="3459">
                  <c:v>2456907.5137800002</c:v>
                </c:pt>
                <c:pt idx="3460">
                  <c:v>2456907.5142700002</c:v>
                </c:pt>
                <c:pt idx="3461">
                  <c:v>2456907.5147500001</c:v>
                </c:pt>
                <c:pt idx="3462">
                  <c:v>2456907.51523</c:v>
                </c:pt>
                <c:pt idx="3463">
                  <c:v>2456907.5157099999</c:v>
                </c:pt>
                <c:pt idx="3464">
                  <c:v>2456907.5161899999</c:v>
                </c:pt>
                <c:pt idx="3465">
                  <c:v>2456907.5166699998</c:v>
                </c:pt>
                <c:pt idx="3466">
                  <c:v>2456907.5171500002</c:v>
                </c:pt>
                <c:pt idx="3467">
                  <c:v>2456907.5176300001</c:v>
                </c:pt>
                <c:pt idx="3468">
                  <c:v>2456907.5181100001</c:v>
                </c:pt>
                <c:pt idx="3469">
                  <c:v>2456907.51859</c:v>
                </c:pt>
                <c:pt idx="3470">
                  <c:v>2456907.5190699999</c:v>
                </c:pt>
                <c:pt idx="3471">
                  <c:v>2456907.5195499999</c:v>
                </c:pt>
                <c:pt idx="3472">
                  <c:v>2456907.5200299998</c:v>
                </c:pt>
                <c:pt idx="3473">
                  <c:v>2456907.5205100002</c:v>
                </c:pt>
                <c:pt idx="3474">
                  <c:v>2456907.5210000002</c:v>
                </c:pt>
                <c:pt idx="3475">
                  <c:v>2456907.52147</c:v>
                </c:pt>
                <c:pt idx="3476">
                  <c:v>2456907.52196</c:v>
                </c:pt>
                <c:pt idx="3477">
                  <c:v>2456907.5224299999</c:v>
                </c:pt>
                <c:pt idx="3478">
                  <c:v>2456907.5229199999</c:v>
                </c:pt>
                <c:pt idx="3479">
                  <c:v>2456907.5233900002</c:v>
                </c:pt>
                <c:pt idx="3480">
                  <c:v>2456907.5238800002</c:v>
                </c:pt>
                <c:pt idx="3481">
                  <c:v>2456907.5243500001</c:v>
                </c:pt>
                <c:pt idx="3482">
                  <c:v>2456907.5248400001</c:v>
                </c:pt>
                <c:pt idx="3483">
                  <c:v>2456907.52532</c:v>
                </c:pt>
                <c:pt idx="3484">
                  <c:v>2456907.5257999999</c:v>
                </c:pt>
                <c:pt idx="3485">
                  <c:v>2456907.5262799999</c:v>
                </c:pt>
                <c:pt idx="3486">
                  <c:v>2456907.5267599998</c:v>
                </c:pt>
                <c:pt idx="3487">
                  <c:v>2456907.5272499998</c:v>
                </c:pt>
                <c:pt idx="3488">
                  <c:v>2456907.5277300002</c:v>
                </c:pt>
                <c:pt idx="3489">
                  <c:v>2456907.5282100001</c:v>
                </c:pt>
                <c:pt idx="3490">
                  <c:v>2456907.5286900001</c:v>
                </c:pt>
                <c:pt idx="3491">
                  <c:v>2456907.52917</c:v>
                </c:pt>
                <c:pt idx="3492">
                  <c:v>2456907.5296499999</c:v>
                </c:pt>
                <c:pt idx="3493">
                  <c:v>2456907.5301399999</c:v>
                </c:pt>
                <c:pt idx="3494">
                  <c:v>2456907.5306099998</c:v>
                </c:pt>
                <c:pt idx="3495">
                  <c:v>2456907.5310999998</c:v>
                </c:pt>
                <c:pt idx="3496">
                  <c:v>2456907.5315700001</c:v>
                </c:pt>
                <c:pt idx="3497">
                  <c:v>2456907.5320600001</c:v>
                </c:pt>
                <c:pt idx="3498">
                  <c:v>2456907.53253</c:v>
                </c:pt>
                <c:pt idx="3499">
                  <c:v>2456907.53302</c:v>
                </c:pt>
                <c:pt idx="3500">
                  <c:v>2456907.5334999999</c:v>
                </c:pt>
                <c:pt idx="3501">
                  <c:v>2456907.5339799998</c:v>
                </c:pt>
                <c:pt idx="3502">
                  <c:v>2456907.5344600002</c:v>
                </c:pt>
                <c:pt idx="3503">
                  <c:v>2456907.5349400002</c:v>
                </c:pt>
                <c:pt idx="3504">
                  <c:v>2456907.5354200001</c:v>
                </c:pt>
                <c:pt idx="3505">
                  <c:v>2456907.5359</c:v>
                </c:pt>
                <c:pt idx="3506">
                  <c:v>2456907.5363799999</c:v>
                </c:pt>
                <c:pt idx="3507">
                  <c:v>2456907.5368599999</c:v>
                </c:pt>
                <c:pt idx="3508">
                  <c:v>2456907.5373399998</c:v>
                </c:pt>
                <c:pt idx="3509">
                  <c:v>2456907.5378200002</c:v>
                </c:pt>
                <c:pt idx="3510">
                  <c:v>2456907.5383000001</c:v>
                </c:pt>
                <c:pt idx="3511">
                  <c:v>2456907.5387800001</c:v>
                </c:pt>
                <c:pt idx="3512">
                  <c:v>2456907.53926</c:v>
                </c:pt>
                <c:pt idx="3513">
                  <c:v>2456907.53975</c:v>
                </c:pt>
                <c:pt idx="3514">
                  <c:v>2456907.5402299999</c:v>
                </c:pt>
                <c:pt idx="3515">
                  <c:v>2456907.5407099999</c:v>
                </c:pt>
                <c:pt idx="3516">
                  <c:v>2456907.5411800002</c:v>
                </c:pt>
                <c:pt idx="3517">
                  <c:v>2456907.5416700002</c:v>
                </c:pt>
                <c:pt idx="3518">
                  <c:v>2456907.5421500001</c:v>
                </c:pt>
                <c:pt idx="3519">
                  <c:v>2456907.54263</c:v>
                </c:pt>
                <c:pt idx="3520">
                  <c:v>2456907.54311</c:v>
                </c:pt>
                <c:pt idx="3521">
                  <c:v>2456907.5435899999</c:v>
                </c:pt>
                <c:pt idx="3522">
                  <c:v>2456907.5440699998</c:v>
                </c:pt>
                <c:pt idx="3523">
                  <c:v>2456907.5445500002</c:v>
                </c:pt>
                <c:pt idx="3524">
                  <c:v>2456907.5450300002</c:v>
                </c:pt>
                <c:pt idx="3525">
                  <c:v>2456907.5455200002</c:v>
                </c:pt>
                <c:pt idx="3526">
                  <c:v>2456907.5460100002</c:v>
                </c:pt>
                <c:pt idx="3527">
                  <c:v>2456907.54648</c:v>
                </c:pt>
                <c:pt idx="3528">
                  <c:v>2456907.54697</c:v>
                </c:pt>
                <c:pt idx="3529">
                  <c:v>2456907.5474399999</c:v>
                </c:pt>
                <c:pt idx="3530">
                  <c:v>2456907.5479299999</c:v>
                </c:pt>
                <c:pt idx="3531">
                  <c:v>2456907.5484000002</c:v>
                </c:pt>
                <c:pt idx="3532">
                  <c:v>2456907.5488900002</c:v>
                </c:pt>
                <c:pt idx="3533">
                  <c:v>2456907.5493600001</c:v>
                </c:pt>
                <c:pt idx="3534">
                  <c:v>2456907.5498500001</c:v>
                </c:pt>
                <c:pt idx="3535">
                  <c:v>2456907.55033</c:v>
                </c:pt>
                <c:pt idx="3536">
                  <c:v>2456907.5508099999</c:v>
                </c:pt>
                <c:pt idx="3537">
                  <c:v>2456907.5512999999</c:v>
                </c:pt>
                <c:pt idx="3538">
                  <c:v>2456907.5517699998</c:v>
                </c:pt>
                <c:pt idx="3539">
                  <c:v>2456907.5522599998</c:v>
                </c:pt>
                <c:pt idx="3540">
                  <c:v>2456907.5527300001</c:v>
                </c:pt>
                <c:pt idx="3541">
                  <c:v>2456907.5532200001</c:v>
                </c:pt>
                <c:pt idx="3542">
                  <c:v>2456907.55369</c:v>
                </c:pt>
                <c:pt idx="3543">
                  <c:v>2456907.55418</c:v>
                </c:pt>
                <c:pt idx="3544">
                  <c:v>2456907.5546599999</c:v>
                </c:pt>
                <c:pt idx="3545">
                  <c:v>2456907.5551399998</c:v>
                </c:pt>
                <c:pt idx="3546">
                  <c:v>2456907.5556299998</c:v>
                </c:pt>
                <c:pt idx="3547">
                  <c:v>2456907.5561000002</c:v>
                </c:pt>
                <c:pt idx="3548">
                  <c:v>2456907.5565900002</c:v>
                </c:pt>
                <c:pt idx="3549">
                  <c:v>2456907.55706</c:v>
                </c:pt>
                <c:pt idx="3550">
                  <c:v>2456907.55755</c:v>
                </c:pt>
                <c:pt idx="3551">
                  <c:v>2456907.55803</c:v>
                </c:pt>
                <c:pt idx="3552">
                  <c:v>2456907.5585099999</c:v>
                </c:pt>
                <c:pt idx="3553">
                  <c:v>2456907.6068500001</c:v>
                </c:pt>
                <c:pt idx="3554">
                  <c:v>2456908.2652599998</c:v>
                </c:pt>
                <c:pt idx="3555">
                  <c:v>2456908.26608</c:v>
                </c:pt>
                <c:pt idx="3556">
                  <c:v>2456908.2668900001</c:v>
                </c:pt>
                <c:pt idx="3557">
                  <c:v>2456908.2676900001</c:v>
                </c:pt>
                <c:pt idx="3558">
                  <c:v>2456908.2684900002</c:v>
                </c:pt>
                <c:pt idx="3559">
                  <c:v>2456908.2692900002</c:v>
                </c:pt>
                <c:pt idx="3560">
                  <c:v>2456908.2700899998</c:v>
                </c:pt>
                <c:pt idx="3561">
                  <c:v>2456908.2708999999</c:v>
                </c:pt>
                <c:pt idx="3562">
                  <c:v>2456908.27171</c:v>
                </c:pt>
                <c:pt idx="3563">
                  <c:v>2456908.27251</c:v>
                </c:pt>
                <c:pt idx="3564">
                  <c:v>2456908.2733200002</c:v>
                </c:pt>
                <c:pt idx="3565">
                  <c:v>2456908.2741200002</c:v>
                </c:pt>
                <c:pt idx="3566">
                  <c:v>2456908.2749200002</c:v>
                </c:pt>
                <c:pt idx="3567">
                  <c:v>2456908.2757299999</c:v>
                </c:pt>
                <c:pt idx="3568">
                  <c:v>2456908.2765299999</c:v>
                </c:pt>
                <c:pt idx="3569">
                  <c:v>2456908.27733</c:v>
                </c:pt>
                <c:pt idx="3570">
                  <c:v>2456908.34717</c:v>
                </c:pt>
                <c:pt idx="3571">
                  <c:v>2456908.3476</c:v>
                </c:pt>
                <c:pt idx="3572">
                  <c:v>2456908.34803</c:v>
                </c:pt>
                <c:pt idx="3573">
                  <c:v>2456908.3484700001</c:v>
                </c:pt>
                <c:pt idx="3574">
                  <c:v>2456908.34889</c:v>
                </c:pt>
                <c:pt idx="3575">
                  <c:v>2456908.3493300001</c:v>
                </c:pt>
                <c:pt idx="3576">
                  <c:v>2456908.3497600001</c:v>
                </c:pt>
                <c:pt idx="3577">
                  <c:v>2456908.3501900001</c:v>
                </c:pt>
                <c:pt idx="3578">
                  <c:v>2456908.3506299998</c:v>
                </c:pt>
                <c:pt idx="3579">
                  <c:v>2456908.3510599998</c:v>
                </c:pt>
                <c:pt idx="3580">
                  <c:v>2456908.3514999999</c:v>
                </c:pt>
                <c:pt idx="3581">
                  <c:v>2456908.3519299999</c:v>
                </c:pt>
                <c:pt idx="3582">
                  <c:v>2456908.3523599999</c:v>
                </c:pt>
                <c:pt idx="3583">
                  <c:v>2456908.3528</c:v>
                </c:pt>
                <c:pt idx="3584">
                  <c:v>2456908.3532199999</c:v>
                </c:pt>
                <c:pt idx="3585">
                  <c:v>2456908.3536499999</c:v>
                </c:pt>
                <c:pt idx="3586">
                  <c:v>2456908.35409</c:v>
                </c:pt>
                <c:pt idx="3587">
                  <c:v>2456908.4174000002</c:v>
                </c:pt>
                <c:pt idx="3588">
                  <c:v>2456908.5153000001</c:v>
                </c:pt>
                <c:pt idx="3589">
                  <c:v>2456908.5667099999</c:v>
                </c:pt>
                <c:pt idx="3590">
                  <c:v>2456908.5964799998</c:v>
                </c:pt>
                <c:pt idx="3591">
                  <c:v>2456909.2636299999</c:v>
                </c:pt>
                <c:pt idx="3592">
                  <c:v>2456909.2644400001</c:v>
                </c:pt>
                <c:pt idx="3593">
                  <c:v>2456909.2652400001</c:v>
                </c:pt>
                <c:pt idx="3594">
                  <c:v>2456909.2660400001</c:v>
                </c:pt>
                <c:pt idx="3595">
                  <c:v>2456909.2668400002</c:v>
                </c:pt>
                <c:pt idx="3596">
                  <c:v>2456909.2676499998</c:v>
                </c:pt>
                <c:pt idx="3597">
                  <c:v>2456909.2684499999</c:v>
                </c:pt>
                <c:pt idx="3598">
                  <c:v>2456909.2692499999</c:v>
                </c:pt>
                <c:pt idx="3599">
                  <c:v>2456909.2700499999</c:v>
                </c:pt>
                <c:pt idx="3600">
                  <c:v>2456909.27085</c:v>
                </c:pt>
                <c:pt idx="3601">
                  <c:v>2456909.2716600001</c:v>
                </c:pt>
                <c:pt idx="3602">
                  <c:v>2456909.2724600001</c:v>
                </c:pt>
                <c:pt idx="3603">
                  <c:v>2456909.2732600002</c:v>
                </c:pt>
                <c:pt idx="3604">
                  <c:v>2456909.2740699998</c:v>
                </c:pt>
                <c:pt idx="3605">
                  <c:v>2456909.2748699998</c:v>
                </c:pt>
                <c:pt idx="3606">
                  <c:v>2456909.2756699999</c:v>
                </c:pt>
                <c:pt idx="3607">
                  <c:v>2456909.2764699999</c:v>
                </c:pt>
                <c:pt idx="3608">
                  <c:v>2456909.27728</c:v>
                </c:pt>
                <c:pt idx="3609">
                  <c:v>2456909.2780800001</c:v>
                </c:pt>
                <c:pt idx="3610">
                  <c:v>2456909.2788800001</c:v>
                </c:pt>
                <c:pt idx="3611">
                  <c:v>2456909.2796800002</c:v>
                </c:pt>
                <c:pt idx="3612">
                  <c:v>2456909.2804800002</c:v>
                </c:pt>
                <c:pt idx="3613">
                  <c:v>2456909.2812899998</c:v>
                </c:pt>
                <c:pt idx="3614">
                  <c:v>2456909.2820899999</c:v>
                </c:pt>
                <c:pt idx="3615">
                  <c:v>2456909.2828899999</c:v>
                </c:pt>
                <c:pt idx="3616">
                  <c:v>2456909.28369</c:v>
                </c:pt>
                <c:pt idx="3617">
                  <c:v>2456909.2845000001</c:v>
                </c:pt>
                <c:pt idx="3618">
                  <c:v>2456909.2853000001</c:v>
                </c:pt>
                <c:pt idx="3619">
                  <c:v>2456909.2861000001</c:v>
                </c:pt>
                <c:pt idx="3620">
                  <c:v>2456909.2869099998</c:v>
                </c:pt>
                <c:pt idx="3621">
                  <c:v>2456909.3066400001</c:v>
                </c:pt>
                <c:pt idx="3622">
                  <c:v>2456909.3072799998</c:v>
                </c:pt>
                <c:pt idx="3623">
                  <c:v>2456909.3081999999</c:v>
                </c:pt>
                <c:pt idx="3624">
                  <c:v>2456909.30889</c:v>
                </c:pt>
                <c:pt idx="3625">
                  <c:v>2456909.3095200001</c:v>
                </c:pt>
                <c:pt idx="3626">
                  <c:v>2456909.31017</c:v>
                </c:pt>
                <c:pt idx="3627">
                  <c:v>2456909.3108100002</c:v>
                </c:pt>
                <c:pt idx="3628">
                  <c:v>2456909.3114499999</c:v>
                </c:pt>
                <c:pt idx="3629">
                  <c:v>2456909.3121000002</c:v>
                </c:pt>
                <c:pt idx="3630">
                  <c:v>2456909.3127299999</c:v>
                </c:pt>
                <c:pt idx="3631">
                  <c:v>2456909.3133800002</c:v>
                </c:pt>
                <c:pt idx="3632">
                  <c:v>2456909.3140199999</c:v>
                </c:pt>
                <c:pt idx="3633">
                  <c:v>2456909.3146600001</c:v>
                </c:pt>
                <c:pt idx="3634">
                  <c:v>2456909.31531</c:v>
                </c:pt>
                <c:pt idx="3635">
                  <c:v>2456909.3159500002</c:v>
                </c:pt>
                <c:pt idx="3636">
                  <c:v>2456909.3165899999</c:v>
                </c:pt>
                <c:pt idx="3637">
                  <c:v>2456909.3172300002</c:v>
                </c:pt>
                <c:pt idx="3638">
                  <c:v>2456909.3178699999</c:v>
                </c:pt>
                <c:pt idx="3639">
                  <c:v>2456909.3185200002</c:v>
                </c:pt>
                <c:pt idx="3640">
                  <c:v>2456909.31916</c:v>
                </c:pt>
                <c:pt idx="3641">
                  <c:v>2456909.3198000002</c:v>
                </c:pt>
                <c:pt idx="3642">
                  <c:v>2456909.32064</c:v>
                </c:pt>
                <c:pt idx="3643">
                  <c:v>2456909.3214099999</c:v>
                </c:pt>
                <c:pt idx="3644">
                  <c:v>2456909.3220500001</c:v>
                </c:pt>
                <c:pt idx="3645">
                  <c:v>2456909.3226899998</c:v>
                </c:pt>
                <c:pt idx="3646">
                  <c:v>2456909.32333</c:v>
                </c:pt>
                <c:pt idx="3647">
                  <c:v>2456909.3239699998</c:v>
                </c:pt>
                <c:pt idx="3648">
                  <c:v>2456909.3246200001</c:v>
                </c:pt>
                <c:pt idx="3649">
                  <c:v>2456909.3252599998</c:v>
                </c:pt>
                <c:pt idx="3650">
                  <c:v>2456909.3259000001</c:v>
                </c:pt>
                <c:pt idx="3651">
                  <c:v>2456909.3265399998</c:v>
                </c:pt>
                <c:pt idx="3652">
                  <c:v>2456909.3271900001</c:v>
                </c:pt>
                <c:pt idx="3653">
                  <c:v>2456909.3278299998</c:v>
                </c:pt>
                <c:pt idx="3654">
                  <c:v>2456909.3284700001</c:v>
                </c:pt>
                <c:pt idx="3655">
                  <c:v>2456909.3291099998</c:v>
                </c:pt>
                <c:pt idx="3656">
                  <c:v>2456909.32975</c:v>
                </c:pt>
                <c:pt idx="3657">
                  <c:v>2456909.3303899998</c:v>
                </c:pt>
                <c:pt idx="3658">
                  <c:v>2456909.33103</c:v>
                </c:pt>
                <c:pt idx="3659">
                  <c:v>2456909.3316799998</c:v>
                </c:pt>
                <c:pt idx="3660">
                  <c:v>2456909.33231</c:v>
                </c:pt>
                <c:pt idx="3661">
                  <c:v>2456909.3329500002</c:v>
                </c:pt>
                <c:pt idx="3662">
                  <c:v>2456909.3336</c:v>
                </c:pt>
                <c:pt idx="3663">
                  <c:v>2456909.3342400002</c:v>
                </c:pt>
                <c:pt idx="3664">
                  <c:v>2456909.33488</c:v>
                </c:pt>
                <c:pt idx="3665">
                  <c:v>2456909.3355299998</c:v>
                </c:pt>
                <c:pt idx="3666">
                  <c:v>2456909.33617</c:v>
                </c:pt>
                <c:pt idx="3667">
                  <c:v>2456909.3368199999</c:v>
                </c:pt>
                <c:pt idx="3668">
                  <c:v>2456909.33745</c:v>
                </c:pt>
                <c:pt idx="3669">
                  <c:v>2456909.3380900002</c:v>
                </c:pt>
                <c:pt idx="3670">
                  <c:v>2456909.33874</c:v>
                </c:pt>
                <c:pt idx="3671">
                  <c:v>2456909.3393799998</c:v>
                </c:pt>
                <c:pt idx="3672">
                  <c:v>2456909.3400099999</c:v>
                </c:pt>
                <c:pt idx="3673">
                  <c:v>2456909.3406600002</c:v>
                </c:pt>
                <c:pt idx="3674">
                  <c:v>2456909.3413</c:v>
                </c:pt>
                <c:pt idx="3675">
                  <c:v>2456909.3419400002</c:v>
                </c:pt>
                <c:pt idx="3676">
                  <c:v>2456909.3425799999</c:v>
                </c:pt>
                <c:pt idx="3677">
                  <c:v>2456909.3432300002</c:v>
                </c:pt>
                <c:pt idx="3678">
                  <c:v>2456909.34387</c:v>
                </c:pt>
                <c:pt idx="3679">
                  <c:v>2456909.3445100002</c:v>
                </c:pt>
                <c:pt idx="3680">
                  <c:v>2456909.34515</c:v>
                </c:pt>
                <c:pt idx="3681">
                  <c:v>2456909.3457900002</c:v>
                </c:pt>
                <c:pt idx="3682">
                  <c:v>2456909.3464299999</c:v>
                </c:pt>
                <c:pt idx="3683">
                  <c:v>2456909.3470700001</c:v>
                </c:pt>
                <c:pt idx="3684">
                  <c:v>2456909.34772</c:v>
                </c:pt>
                <c:pt idx="3685">
                  <c:v>2456909.3483600002</c:v>
                </c:pt>
                <c:pt idx="3686">
                  <c:v>2456909.3489999999</c:v>
                </c:pt>
                <c:pt idx="3687">
                  <c:v>2456909.3496400001</c:v>
                </c:pt>
                <c:pt idx="3688">
                  <c:v>2456909.35029</c:v>
                </c:pt>
                <c:pt idx="3689">
                  <c:v>2456909.3509200001</c:v>
                </c:pt>
                <c:pt idx="3690">
                  <c:v>2456909.35158</c:v>
                </c:pt>
                <c:pt idx="3691">
                  <c:v>2456909.3522199998</c:v>
                </c:pt>
                <c:pt idx="3692">
                  <c:v>2456909.3528700001</c:v>
                </c:pt>
                <c:pt idx="3693">
                  <c:v>2456909.3535099998</c:v>
                </c:pt>
                <c:pt idx="3694">
                  <c:v>2456909.35415</c:v>
                </c:pt>
                <c:pt idx="3695">
                  <c:v>2456909.3547899998</c:v>
                </c:pt>
                <c:pt idx="3696">
                  <c:v>2456909.35543</c:v>
                </c:pt>
                <c:pt idx="3697">
                  <c:v>2456909.3560799998</c:v>
                </c:pt>
                <c:pt idx="3698">
                  <c:v>2456909.35671</c:v>
                </c:pt>
                <c:pt idx="3699">
                  <c:v>2456909.3573599998</c:v>
                </c:pt>
                <c:pt idx="3700">
                  <c:v>2456909.3580100001</c:v>
                </c:pt>
                <c:pt idx="3701">
                  <c:v>2456909.3586499998</c:v>
                </c:pt>
                <c:pt idx="3702">
                  <c:v>2456909.35928</c:v>
                </c:pt>
                <c:pt idx="3703">
                  <c:v>2456909.3599200002</c:v>
                </c:pt>
                <c:pt idx="3704">
                  <c:v>2456909.36057</c:v>
                </c:pt>
                <c:pt idx="3705">
                  <c:v>2456909.3612099998</c:v>
                </c:pt>
                <c:pt idx="3706">
                  <c:v>2456909.36185</c:v>
                </c:pt>
                <c:pt idx="3707">
                  <c:v>2456909.3626600001</c:v>
                </c:pt>
                <c:pt idx="3708">
                  <c:v>2456909.3633099999</c:v>
                </c:pt>
                <c:pt idx="3709">
                  <c:v>2456909.3639500001</c:v>
                </c:pt>
                <c:pt idx="3710">
                  <c:v>2456909.3645899999</c:v>
                </c:pt>
                <c:pt idx="3711">
                  <c:v>2456909.3652300001</c:v>
                </c:pt>
                <c:pt idx="3712">
                  <c:v>2456909.3658799999</c:v>
                </c:pt>
                <c:pt idx="3713">
                  <c:v>2456909.3665200002</c:v>
                </c:pt>
                <c:pt idx="3714">
                  <c:v>2456909.36717</c:v>
                </c:pt>
                <c:pt idx="3715">
                  <c:v>2456909.3678000001</c:v>
                </c:pt>
                <c:pt idx="3716">
                  <c:v>2456909.36845</c:v>
                </c:pt>
                <c:pt idx="3717">
                  <c:v>2456909.3690900002</c:v>
                </c:pt>
                <c:pt idx="3718">
                  <c:v>2456909.3697299999</c:v>
                </c:pt>
                <c:pt idx="3719">
                  <c:v>2456909.3703700001</c:v>
                </c:pt>
                <c:pt idx="3720">
                  <c:v>2456909.37102</c:v>
                </c:pt>
                <c:pt idx="3721">
                  <c:v>2456909.3716600002</c:v>
                </c:pt>
                <c:pt idx="3722">
                  <c:v>2456909.3722999999</c:v>
                </c:pt>
                <c:pt idx="3723">
                  <c:v>2456909.3729500002</c:v>
                </c:pt>
                <c:pt idx="3724">
                  <c:v>2456909.37359</c:v>
                </c:pt>
                <c:pt idx="3725">
                  <c:v>2456909.3742300002</c:v>
                </c:pt>
                <c:pt idx="3726">
                  <c:v>2456909.3748699999</c:v>
                </c:pt>
                <c:pt idx="3727">
                  <c:v>2456909.3755100002</c:v>
                </c:pt>
                <c:pt idx="3728">
                  <c:v>2456909.37616</c:v>
                </c:pt>
                <c:pt idx="3729">
                  <c:v>2456909.3768000002</c:v>
                </c:pt>
                <c:pt idx="3730">
                  <c:v>2456909.37744</c:v>
                </c:pt>
                <c:pt idx="3731">
                  <c:v>2456909.3780899998</c:v>
                </c:pt>
                <c:pt idx="3732">
                  <c:v>2456909.37873</c:v>
                </c:pt>
                <c:pt idx="3733">
                  <c:v>2456909.3793600001</c:v>
                </c:pt>
                <c:pt idx="3734">
                  <c:v>2456910.6214000001</c:v>
                </c:pt>
                <c:pt idx="3735">
                  <c:v>2456910.6423800001</c:v>
                </c:pt>
                <c:pt idx="3736">
                  <c:v>2456910.6481300001</c:v>
                </c:pt>
                <c:pt idx="3737">
                  <c:v>2456910.6634200001</c:v>
                </c:pt>
                <c:pt idx="3738">
                  <c:v>2456910.6844299999</c:v>
                </c:pt>
                <c:pt idx="3739">
                  <c:v>2456911.2488899999</c:v>
                </c:pt>
                <c:pt idx="3740">
                  <c:v>2456911.2495300001</c:v>
                </c:pt>
                <c:pt idx="3741">
                  <c:v>2456911.25018</c:v>
                </c:pt>
                <c:pt idx="3742">
                  <c:v>2456911.2508200002</c:v>
                </c:pt>
                <c:pt idx="3743">
                  <c:v>2456911.25147</c:v>
                </c:pt>
                <c:pt idx="3744">
                  <c:v>2456911.2521099998</c:v>
                </c:pt>
                <c:pt idx="3745">
                  <c:v>2456911.25275</c:v>
                </c:pt>
                <c:pt idx="3746">
                  <c:v>2456911.2533999998</c:v>
                </c:pt>
                <c:pt idx="3747">
                  <c:v>2456911.25404</c:v>
                </c:pt>
                <c:pt idx="3748">
                  <c:v>2456911.2546799998</c:v>
                </c:pt>
                <c:pt idx="3749">
                  <c:v>2456911.25532</c:v>
                </c:pt>
                <c:pt idx="3750">
                  <c:v>2456911.2559699998</c:v>
                </c:pt>
                <c:pt idx="3751">
                  <c:v>2456911.25661</c:v>
                </c:pt>
                <c:pt idx="3752">
                  <c:v>2456911.2572499998</c:v>
                </c:pt>
                <c:pt idx="3753">
                  <c:v>2456911.25789</c:v>
                </c:pt>
                <c:pt idx="3754">
                  <c:v>2456911.2585300002</c:v>
                </c:pt>
                <c:pt idx="3755">
                  <c:v>2456911.2591800001</c:v>
                </c:pt>
                <c:pt idx="3756">
                  <c:v>2456911.2598199998</c:v>
                </c:pt>
                <c:pt idx="3757">
                  <c:v>2456911.26046</c:v>
                </c:pt>
                <c:pt idx="3758">
                  <c:v>2456911.2611099998</c:v>
                </c:pt>
                <c:pt idx="3759">
                  <c:v>2456911.2617500001</c:v>
                </c:pt>
                <c:pt idx="3760">
                  <c:v>2456911.2623999999</c:v>
                </c:pt>
                <c:pt idx="3761">
                  <c:v>2456911.26303</c:v>
                </c:pt>
                <c:pt idx="3762">
                  <c:v>2456911.2636799999</c:v>
                </c:pt>
                <c:pt idx="3763">
                  <c:v>2456911.26431</c:v>
                </c:pt>
                <c:pt idx="3764">
                  <c:v>2456911.2649599998</c:v>
                </c:pt>
                <c:pt idx="3765">
                  <c:v>2456911.2656</c:v>
                </c:pt>
                <c:pt idx="3766">
                  <c:v>2456911.2662399998</c:v>
                </c:pt>
                <c:pt idx="3767">
                  <c:v>2456911.2668900001</c:v>
                </c:pt>
                <c:pt idx="3768">
                  <c:v>2456911.2675299998</c:v>
                </c:pt>
                <c:pt idx="3769">
                  <c:v>2456911.2681700001</c:v>
                </c:pt>
                <c:pt idx="3770">
                  <c:v>2456911.2688099998</c:v>
                </c:pt>
                <c:pt idx="3771">
                  <c:v>2456911.26945</c:v>
                </c:pt>
                <c:pt idx="3772">
                  <c:v>2456911.2700999998</c:v>
                </c:pt>
                <c:pt idx="3773">
                  <c:v>2456911.2707400001</c:v>
                </c:pt>
                <c:pt idx="3774">
                  <c:v>2456911.2713899999</c:v>
                </c:pt>
                <c:pt idx="3775">
                  <c:v>2456911.27202</c:v>
                </c:pt>
                <c:pt idx="3776">
                  <c:v>2456911.2726699999</c:v>
                </c:pt>
                <c:pt idx="3777">
                  <c:v>2456911.2733100001</c:v>
                </c:pt>
                <c:pt idx="3778">
                  <c:v>2456911.2739599999</c:v>
                </c:pt>
                <c:pt idx="3779">
                  <c:v>2456911.27459</c:v>
                </c:pt>
                <c:pt idx="3780">
                  <c:v>2456911.2752399999</c:v>
                </c:pt>
                <c:pt idx="3781">
                  <c:v>2456911.2758800001</c:v>
                </c:pt>
                <c:pt idx="3782">
                  <c:v>2456911.2765199998</c:v>
                </c:pt>
                <c:pt idx="3783">
                  <c:v>2456911.2771600001</c:v>
                </c:pt>
                <c:pt idx="3784">
                  <c:v>2456911.2777999998</c:v>
                </c:pt>
                <c:pt idx="3785">
                  <c:v>2456911.2784500001</c:v>
                </c:pt>
                <c:pt idx="3786">
                  <c:v>2456911.2790799998</c:v>
                </c:pt>
                <c:pt idx="3787">
                  <c:v>2456911.27972</c:v>
                </c:pt>
                <c:pt idx="3788">
                  <c:v>2456911.2803699998</c:v>
                </c:pt>
                <c:pt idx="3789">
                  <c:v>2456911.28101</c:v>
                </c:pt>
                <c:pt idx="3790">
                  <c:v>2456911.2816499998</c:v>
                </c:pt>
                <c:pt idx="3791">
                  <c:v>2456911.28229</c:v>
                </c:pt>
                <c:pt idx="3792">
                  <c:v>2456911.2829399998</c:v>
                </c:pt>
                <c:pt idx="3793">
                  <c:v>2456911.28357</c:v>
                </c:pt>
                <c:pt idx="3794">
                  <c:v>2456911.2842199998</c:v>
                </c:pt>
                <c:pt idx="3795">
                  <c:v>2456911.28486</c:v>
                </c:pt>
                <c:pt idx="3796">
                  <c:v>2456911.2855099998</c:v>
                </c:pt>
                <c:pt idx="3797">
                  <c:v>2456911.2861500001</c:v>
                </c:pt>
                <c:pt idx="3798">
                  <c:v>2456911.2867999999</c:v>
                </c:pt>
                <c:pt idx="3799">
                  <c:v>2456911.2874400001</c:v>
                </c:pt>
                <c:pt idx="3800">
                  <c:v>2456911.2880799999</c:v>
                </c:pt>
                <c:pt idx="3801">
                  <c:v>2456911.2887300001</c:v>
                </c:pt>
                <c:pt idx="3802">
                  <c:v>2456911.2893699999</c:v>
                </c:pt>
                <c:pt idx="3803">
                  <c:v>2456911.2900100001</c:v>
                </c:pt>
                <c:pt idx="3804">
                  <c:v>2456911.2906599999</c:v>
                </c:pt>
                <c:pt idx="3805">
                  <c:v>2456911.2913000002</c:v>
                </c:pt>
                <c:pt idx="3806">
                  <c:v>2456911.2919399999</c:v>
                </c:pt>
                <c:pt idx="3807">
                  <c:v>2456911.2925800001</c:v>
                </c:pt>
                <c:pt idx="3808">
                  <c:v>2456911.2932199999</c:v>
                </c:pt>
                <c:pt idx="3809">
                  <c:v>2456911.2938600001</c:v>
                </c:pt>
                <c:pt idx="3810">
                  <c:v>2456911.2944999998</c:v>
                </c:pt>
                <c:pt idx="3811">
                  <c:v>2456911.2951500001</c:v>
                </c:pt>
                <c:pt idx="3812">
                  <c:v>2456911.2957799998</c:v>
                </c:pt>
                <c:pt idx="3813">
                  <c:v>2456911.2964300001</c:v>
                </c:pt>
                <c:pt idx="3814">
                  <c:v>2456911.2970699999</c:v>
                </c:pt>
                <c:pt idx="3815">
                  <c:v>2456911.2977100001</c:v>
                </c:pt>
                <c:pt idx="3816">
                  <c:v>2456911.2983499998</c:v>
                </c:pt>
                <c:pt idx="3817">
                  <c:v>2456911.2990000001</c:v>
                </c:pt>
                <c:pt idx="3818">
                  <c:v>2456911.2996399999</c:v>
                </c:pt>
                <c:pt idx="3819">
                  <c:v>2456911.3002800001</c:v>
                </c:pt>
                <c:pt idx="3820">
                  <c:v>2456911.3009199998</c:v>
                </c:pt>
                <c:pt idx="3821">
                  <c:v>2456911.3015600001</c:v>
                </c:pt>
                <c:pt idx="3822">
                  <c:v>2456911.3021999998</c:v>
                </c:pt>
                <c:pt idx="3823">
                  <c:v>2456911.3028500001</c:v>
                </c:pt>
                <c:pt idx="3824">
                  <c:v>2456911.3034799998</c:v>
                </c:pt>
                <c:pt idx="3825">
                  <c:v>2456911.3041300001</c:v>
                </c:pt>
                <c:pt idx="3826">
                  <c:v>2456911.3047799999</c:v>
                </c:pt>
                <c:pt idx="3827">
                  <c:v>2456911.30541</c:v>
                </c:pt>
                <c:pt idx="3828">
                  <c:v>2456911.3182199998</c:v>
                </c:pt>
                <c:pt idx="3829">
                  <c:v>2456911.31886</c:v>
                </c:pt>
                <c:pt idx="3830">
                  <c:v>2456911.3195000002</c:v>
                </c:pt>
                <c:pt idx="3831">
                  <c:v>2456911.32015</c:v>
                </c:pt>
                <c:pt idx="3832">
                  <c:v>2456911.3207899998</c:v>
                </c:pt>
                <c:pt idx="3833">
                  <c:v>2456911.32143</c:v>
                </c:pt>
                <c:pt idx="3834">
                  <c:v>2456911.3220700002</c:v>
                </c:pt>
                <c:pt idx="3835">
                  <c:v>2456911.32271</c:v>
                </c:pt>
                <c:pt idx="3836">
                  <c:v>2456911.3233500002</c:v>
                </c:pt>
                <c:pt idx="3837">
                  <c:v>2456911.324</c:v>
                </c:pt>
                <c:pt idx="3838">
                  <c:v>2456911.3246399998</c:v>
                </c:pt>
                <c:pt idx="3839">
                  <c:v>2456911.32528</c:v>
                </c:pt>
                <c:pt idx="3840">
                  <c:v>2456911.3259299998</c:v>
                </c:pt>
                <c:pt idx="3841">
                  <c:v>2456911.32656</c:v>
                </c:pt>
                <c:pt idx="3842">
                  <c:v>2456911.3272099998</c:v>
                </c:pt>
                <c:pt idx="3843">
                  <c:v>2456911.32785</c:v>
                </c:pt>
                <c:pt idx="3844">
                  <c:v>2456911.3284900002</c:v>
                </c:pt>
                <c:pt idx="3845">
                  <c:v>2456911.32914</c:v>
                </c:pt>
                <c:pt idx="3846">
                  <c:v>2456911.3297799998</c:v>
                </c:pt>
                <c:pt idx="3847">
                  <c:v>2456911.33042</c:v>
                </c:pt>
                <c:pt idx="3848">
                  <c:v>2456911.3310600002</c:v>
                </c:pt>
                <c:pt idx="3849">
                  <c:v>2456911.3317</c:v>
                </c:pt>
                <c:pt idx="3850">
                  <c:v>2456911.3323400002</c:v>
                </c:pt>
                <c:pt idx="3851">
                  <c:v>2456911.33299</c:v>
                </c:pt>
                <c:pt idx="3852">
                  <c:v>2456911.3336299998</c:v>
                </c:pt>
                <c:pt idx="3853">
                  <c:v>2456911.33427</c:v>
                </c:pt>
                <c:pt idx="3854">
                  <c:v>2456911.3349199998</c:v>
                </c:pt>
                <c:pt idx="3855">
                  <c:v>2456911.33556</c:v>
                </c:pt>
                <c:pt idx="3856">
                  <c:v>2456911.3361900002</c:v>
                </c:pt>
                <c:pt idx="3857">
                  <c:v>2456911.33684</c:v>
                </c:pt>
                <c:pt idx="3858">
                  <c:v>2456911.3374700001</c:v>
                </c:pt>
                <c:pt idx="3859">
                  <c:v>2456911.33812</c:v>
                </c:pt>
                <c:pt idx="3860">
                  <c:v>2456911.3387600002</c:v>
                </c:pt>
                <c:pt idx="3861">
                  <c:v>2456911.33941</c:v>
                </c:pt>
                <c:pt idx="3862">
                  <c:v>2456911.3400500002</c:v>
                </c:pt>
                <c:pt idx="3863">
                  <c:v>2456911.34069</c:v>
                </c:pt>
                <c:pt idx="3864">
                  <c:v>2456911.3413300002</c:v>
                </c:pt>
                <c:pt idx="3865">
                  <c:v>2456911.34197</c:v>
                </c:pt>
                <c:pt idx="3866">
                  <c:v>2456911.3426100002</c:v>
                </c:pt>
                <c:pt idx="3867">
                  <c:v>2456911.3432499999</c:v>
                </c:pt>
                <c:pt idx="3868">
                  <c:v>2456911.3439000002</c:v>
                </c:pt>
                <c:pt idx="3869">
                  <c:v>2456911.34454</c:v>
                </c:pt>
                <c:pt idx="3870">
                  <c:v>2456911.3451800002</c:v>
                </c:pt>
                <c:pt idx="3871">
                  <c:v>2456911.3458199999</c:v>
                </c:pt>
                <c:pt idx="3872">
                  <c:v>2456911.3464600001</c:v>
                </c:pt>
                <c:pt idx="3873">
                  <c:v>2456911.3470999999</c:v>
                </c:pt>
                <c:pt idx="3874">
                  <c:v>2456911.3477400001</c:v>
                </c:pt>
                <c:pt idx="3875">
                  <c:v>2456911.3483899999</c:v>
                </c:pt>
                <c:pt idx="3876">
                  <c:v>2456911.3490300002</c:v>
                </c:pt>
                <c:pt idx="3877">
                  <c:v>2456911.3496699999</c:v>
                </c:pt>
                <c:pt idx="3878">
                  <c:v>2456911.3503100001</c:v>
                </c:pt>
                <c:pt idx="3879">
                  <c:v>2456911.35096</c:v>
                </c:pt>
                <c:pt idx="3880">
                  <c:v>2456911.3516000002</c:v>
                </c:pt>
                <c:pt idx="3881">
                  <c:v>2456911.3522399999</c:v>
                </c:pt>
                <c:pt idx="3882">
                  <c:v>2456911.3528800001</c:v>
                </c:pt>
                <c:pt idx="3883">
                  <c:v>2456911.35353</c:v>
                </c:pt>
                <c:pt idx="3884">
                  <c:v>2456911.3541700002</c:v>
                </c:pt>
                <c:pt idx="3885">
                  <c:v>2456911.3547999999</c:v>
                </c:pt>
                <c:pt idx="3886">
                  <c:v>2456911.3554500001</c:v>
                </c:pt>
                <c:pt idx="3887">
                  <c:v>2456911.3561</c:v>
                </c:pt>
                <c:pt idx="3888">
                  <c:v>2456911.3567300001</c:v>
                </c:pt>
                <c:pt idx="3889">
                  <c:v>2456911.3573799999</c:v>
                </c:pt>
                <c:pt idx="3890">
                  <c:v>2456911.3580200002</c:v>
                </c:pt>
                <c:pt idx="3891">
                  <c:v>2456911.3586599999</c:v>
                </c:pt>
                <c:pt idx="3892">
                  <c:v>2456911.3593100002</c:v>
                </c:pt>
                <c:pt idx="3893">
                  <c:v>2456911.35995</c:v>
                </c:pt>
                <c:pt idx="3894">
                  <c:v>2456911.3605900002</c:v>
                </c:pt>
                <c:pt idx="3895">
                  <c:v>2456911.36124</c:v>
                </c:pt>
                <c:pt idx="3896">
                  <c:v>2456911.3618700001</c:v>
                </c:pt>
                <c:pt idx="3897">
                  <c:v>2456911.36252</c:v>
                </c:pt>
                <c:pt idx="3898">
                  <c:v>2456911.3631600002</c:v>
                </c:pt>
                <c:pt idx="3899">
                  <c:v>2456911.3642299999</c:v>
                </c:pt>
                <c:pt idx="3900">
                  <c:v>2456911.3653099998</c:v>
                </c:pt>
                <c:pt idx="3901">
                  <c:v>2456911.3659600001</c:v>
                </c:pt>
                <c:pt idx="3902">
                  <c:v>2456911.3665900002</c:v>
                </c:pt>
                <c:pt idx="3903">
                  <c:v>2456911.36723</c:v>
                </c:pt>
                <c:pt idx="3904">
                  <c:v>2456911.3678799998</c:v>
                </c:pt>
                <c:pt idx="3905">
                  <c:v>2456911.36852</c:v>
                </c:pt>
                <c:pt idx="3906">
                  <c:v>2456911.3691699998</c:v>
                </c:pt>
                <c:pt idx="3907">
                  <c:v>2456911.3698100001</c:v>
                </c:pt>
                <c:pt idx="3908">
                  <c:v>2456911.3704499998</c:v>
                </c:pt>
                <c:pt idx="3909">
                  <c:v>2456911.37109</c:v>
                </c:pt>
                <c:pt idx="3910">
                  <c:v>2456911.3717299998</c:v>
                </c:pt>
                <c:pt idx="3911">
                  <c:v>2456911.37237</c:v>
                </c:pt>
                <c:pt idx="3912">
                  <c:v>2456911.3730199998</c:v>
                </c:pt>
                <c:pt idx="3913">
                  <c:v>2456911.37366</c:v>
                </c:pt>
                <c:pt idx="3914">
                  <c:v>2456911.3742999998</c:v>
                </c:pt>
                <c:pt idx="3915">
                  <c:v>2456911.37494</c:v>
                </c:pt>
                <c:pt idx="3916">
                  <c:v>2456911.3755899998</c:v>
                </c:pt>
                <c:pt idx="3917">
                  <c:v>2456911.37622</c:v>
                </c:pt>
                <c:pt idx="3918">
                  <c:v>2456911.3768699998</c:v>
                </c:pt>
                <c:pt idx="3919">
                  <c:v>2456911.37751</c:v>
                </c:pt>
                <c:pt idx="3920">
                  <c:v>2456911.3781599998</c:v>
                </c:pt>
                <c:pt idx="3921">
                  <c:v>2456911.3788100001</c:v>
                </c:pt>
                <c:pt idx="3922">
                  <c:v>2456911.3794499999</c:v>
                </c:pt>
                <c:pt idx="3923">
                  <c:v>2456911.3800900001</c:v>
                </c:pt>
                <c:pt idx="3924">
                  <c:v>2456911.3807399999</c:v>
                </c:pt>
                <c:pt idx="3925">
                  <c:v>2456911.3813800002</c:v>
                </c:pt>
                <c:pt idx="3926">
                  <c:v>2456911.3820199999</c:v>
                </c:pt>
                <c:pt idx="3927">
                  <c:v>2456911.3826600001</c:v>
                </c:pt>
                <c:pt idx="3928">
                  <c:v>2456911.3833099999</c:v>
                </c:pt>
                <c:pt idx="3929">
                  <c:v>2456911.3839400001</c:v>
                </c:pt>
                <c:pt idx="3930">
                  <c:v>2456911.3845899999</c:v>
                </c:pt>
                <c:pt idx="3931">
                  <c:v>2456911.3852300001</c:v>
                </c:pt>
                <c:pt idx="3932">
                  <c:v>2456911.38588</c:v>
                </c:pt>
                <c:pt idx="3933">
                  <c:v>2456911.3865200002</c:v>
                </c:pt>
                <c:pt idx="3934">
                  <c:v>2456911.3871599999</c:v>
                </c:pt>
                <c:pt idx="3935">
                  <c:v>2456911.3878000001</c:v>
                </c:pt>
                <c:pt idx="3936">
                  <c:v>2456911.38845</c:v>
                </c:pt>
                <c:pt idx="3937">
                  <c:v>2456911.3890900002</c:v>
                </c:pt>
                <c:pt idx="3938">
                  <c:v>2456911.3897299999</c:v>
                </c:pt>
                <c:pt idx="3939">
                  <c:v>2456911.3903700002</c:v>
                </c:pt>
                <c:pt idx="3940">
                  <c:v>2456911.3910099999</c:v>
                </c:pt>
                <c:pt idx="3941">
                  <c:v>2456911.3916500001</c:v>
                </c:pt>
                <c:pt idx="3942">
                  <c:v>2456911.3922999999</c:v>
                </c:pt>
                <c:pt idx="3943">
                  <c:v>2456911.3929400002</c:v>
                </c:pt>
                <c:pt idx="3944">
                  <c:v>2456911.39359</c:v>
                </c:pt>
                <c:pt idx="3945">
                  <c:v>2456911.3942200001</c:v>
                </c:pt>
                <c:pt idx="3946">
                  <c:v>2456911.39487</c:v>
                </c:pt>
                <c:pt idx="3947">
                  <c:v>2456911.3955100002</c:v>
                </c:pt>
                <c:pt idx="3948">
                  <c:v>2456911.3961499999</c:v>
                </c:pt>
                <c:pt idx="3949">
                  <c:v>2456911.3968099998</c:v>
                </c:pt>
                <c:pt idx="3950">
                  <c:v>2456911.39745</c:v>
                </c:pt>
                <c:pt idx="3951">
                  <c:v>2456911.3980999999</c:v>
                </c:pt>
                <c:pt idx="3952">
                  <c:v>2456911.3987500002</c:v>
                </c:pt>
                <c:pt idx="3953">
                  <c:v>2456911.3993899999</c:v>
                </c:pt>
                <c:pt idx="3954">
                  <c:v>2456911.4000200001</c:v>
                </c:pt>
                <c:pt idx="3955">
                  <c:v>2456911.4006699999</c:v>
                </c:pt>
                <c:pt idx="3956">
                  <c:v>2456911.4013100001</c:v>
                </c:pt>
                <c:pt idx="3957">
                  <c:v>2456911.4019499999</c:v>
                </c:pt>
                <c:pt idx="3958">
                  <c:v>2456911.4025900001</c:v>
                </c:pt>
                <c:pt idx="3959">
                  <c:v>2456911.4032399999</c:v>
                </c:pt>
                <c:pt idx="3960">
                  <c:v>2456911.4038900002</c:v>
                </c:pt>
                <c:pt idx="3961">
                  <c:v>2456911.4045299999</c:v>
                </c:pt>
                <c:pt idx="3962">
                  <c:v>2456911.4051700002</c:v>
                </c:pt>
                <c:pt idx="3963">
                  <c:v>2456911.4058099999</c:v>
                </c:pt>
                <c:pt idx="3964">
                  <c:v>2456911.4064500001</c:v>
                </c:pt>
                <c:pt idx="3965">
                  <c:v>2456911.4070899999</c:v>
                </c:pt>
                <c:pt idx="3966">
                  <c:v>2456911.4077300001</c:v>
                </c:pt>
                <c:pt idx="3967">
                  <c:v>2456911.4083799999</c:v>
                </c:pt>
                <c:pt idx="3968">
                  <c:v>2456911.4090200001</c:v>
                </c:pt>
                <c:pt idx="3969">
                  <c:v>2456911.4096599999</c:v>
                </c:pt>
                <c:pt idx="3970">
                  <c:v>2456911.4103000001</c:v>
                </c:pt>
                <c:pt idx="3971">
                  <c:v>2456911.4109399999</c:v>
                </c:pt>
                <c:pt idx="3972">
                  <c:v>2456911.4115800001</c:v>
                </c:pt>
                <c:pt idx="3973">
                  <c:v>2456911.4122299999</c:v>
                </c:pt>
                <c:pt idx="3974">
                  <c:v>2456911.4128800002</c:v>
                </c:pt>
                <c:pt idx="3975">
                  <c:v>2456911.4135199999</c:v>
                </c:pt>
                <c:pt idx="3976">
                  <c:v>2456911.4141500001</c:v>
                </c:pt>
                <c:pt idx="3977">
                  <c:v>2456911.4147999999</c:v>
                </c:pt>
                <c:pt idx="3978">
                  <c:v>2456911.4154400001</c:v>
                </c:pt>
                <c:pt idx="3979">
                  <c:v>2456911.4160799999</c:v>
                </c:pt>
                <c:pt idx="3980">
                  <c:v>2456911.4167200001</c:v>
                </c:pt>
                <c:pt idx="3981">
                  <c:v>2456911.4173599998</c:v>
                </c:pt>
                <c:pt idx="3982">
                  <c:v>2456911.4180100001</c:v>
                </c:pt>
                <c:pt idx="3983">
                  <c:v>2456911.4186499999</c:v>
                </c:pt>
                <c:pt idx="3984">
                  <c:v>2456911.4193000002</c:v>
                </c:pt>
                <c:pt idx="3985">
                  <c:v>2456911.4199399999</c:v>
                </c:pt>
                <c:pt idx="3986">
                  <c:v>2456911.4205900002</c:v>
                </c:pt>
                <c:pt idx="3987">
                  <c:v>2456911.42123</c:v>
                </c:pt>
                <c:pt idx="3988">
                  <c:v>2456911.4218700002</c:v>
                </c:pt>
                <c:pt idx="3989">
                  <c:v>2456911.4225099999</c:v>
                </c:pt>
                <c:pt idx="3990">
                  <c:v>2456911.4231599998</c:v>
                </c:pt>
                <c:pt idx="3991">
                  <c:v>2456911.4238100001</c:v>
                </c:pt>
                <c:pt idx="3992">
                  <c:v>2456911.4244400002</c:v>
                </c:pt>
                <c:pt idx="3993">
                  <c:v>2456911.42508</c:v>
                </c:pt>
                <c:pt idx="3994">
                  <c:v>2456911.4257299998</c:v>
                </c:pt>
                <c:pt idx="3995">
                  <c:v>2456911.42637</c:v>
                </c:pt>
                <c:pt idx="3996">
                  <c:v>2456911.4270100002</c:v>
                </c:pt>
                <c:pt idx="3997">
                  <c:v>2456911.42765</c:v>
                </c:pt>
                <c:pt idx="3998">
                  <c:v>2456911.4282999998</c:v>
                </c:pt>
                <c:pt idx="3999">
                  <c:v>2456911.4289299999</c:v>
                </c:pt>
                <c:pt idx="4000">
                  <c:v>2456911.4295700002</c:v>
                </c:pt>
                <c:pt idx="4001">
                  <c:v>2456911.43022</c:v>
                </c:pt>
                <c:pt idx="4002">
                  <c:v>2456911.4308600002</c:v>
                </c:pt>
                <c:pt idx="4003">
                  <c:v>2456911.4314999999</c:v>
                </c:pt>
                <c:pt idx="4004">
                  <c:v>2456911.4321400002</c:v>
                </c:pt>
                <c:pt idx="4005">
                  <c:v>2456911.4327799999</c:v>
                </c:pt>
                <c:pt idx="4006">
                  <c:v>2456911.4334200001</c:v>
                </c:pt>
                <c:pt idx="4007">
                  <c:v>2456911.4340599999</c:v>
                </c:pt>
                <c:pt idx="4008">
                  <c:v>2456911.4347100002</c:v>
                </c:pt>
                <c:pt idx="4009">
                  <c:v>2456911.4353499999</c:v>
                </c:pt>
                <c:pt idx="4010">
                  <c:v>2456911.4359900001</c:v>
                </c:pt>
                <c:pt idx="4011">
                  <c:v>2456911.4366299999</c:v>
                </c:pt>
                <c:pt idx="4012">
                  <c:v>2456911.4372800002</c:v>
                </c:pt>
                <c:pt idx="4013">
                  <c:v>2456911.4379199999</c:v>
                </c:pt>
                <c:pt idx="4014">
                  <c:v>2456911.4385600002</c:v>
                </c:pt>
                <c:pt idx="4015">
                  <c:v>2456911.4391999999</c:v>
                </c:pt>
                <c:pt idx="4016">
                  <c:v>2456911.4398500002</c:v>
                </c:pt>
                <c:pt idx="4017">
                  <c:v>2456911.4404899999</c:v>
                </c:pt>
                <c:pt idx="4018">
                  <c:v>2456911.4410000001</c:v>
                </c:pt>
                <c:pt idx="4019">
                  <c:v>2456911.4411300002</c:v>
                </c:pt>
                <c:pt idx="4020">
                  <c:v>2456911.4417699999</c:v>
                </c:pt>
                <c:pt idx="4021">
                  <c:v>2456911.4424100001</c:v>
                </c:pt>
                <c:pt idx="4022">
                  <c:v>2456911.4430499999</c:v>
                </c:pt>
                <c:pt idx="4023">
                  <c:v>2456911.4436900001</c:v>
                </c:pt>
                <c:pt idx="4024">
                  <c:v>2456911.4443399999</c:v>
                </c:pt>
                <c:pt idx="4025">
                  <c:v>2456911.4449800001</c:v>
                </c:pt>
                <c:pt idx="4026">
                  <c:v>2456911.4456199999</c:v>
                </c:pt>
                <c:pt idx="4027">
                  <c:v>2456911.4462700002</c:v>
                </c:pt>
                <c:pt idx="4028">
                  <c:v>2456911.4469099999</c:v>
                </c:pt>
                <c:pt idx="4029">
                  <c:v>2456911.4475599998</c:v>
                </c:pt>
                <c:pt idx="4030">
                  <c:v>2456911.4482</c:v>
                </c:pt>
                <c:pt idx="4031">
                  <c:v>2456911.4488400002</c:v>
                </c:pt>
                <c:pt idx="4032">
                  <c:v>2456911.44949</c:v>
                </c:pt>
                <c:pt idx="4033">
                  <c:v>2456911.4501200002</c:v>
                </c:pt>
                <c:pt idx="4034">
                  <c:v>2456911.45077</c:v>
                </c:pt>
                <c:pt idx="4035">
                  <c:v>2456911.4514100002</c:v>
                </c:pt>
                <c:pt idx="4036">
                  <c:v>2456911.45205</c:v>
                </c:pt>
                <c:pt idx="4037">
                  <c:v>2456911.4526900002</c:v>
                </c:pt>
                <c:pt idx="4038">
                  <c:v>2456911.45334</c:v>
                </c:pt>
                <c:pt idx="4039">
                  <c:v>2456911.4539800002</c:v>
                </c:pt>
                <c:pt idx="4040">
                  <c:v>2456911.4546300001</c:v>
                </c:pt>
                <c:pt idx="4041">
                  <c:v>2456911.4552699998</c:v>
                </c:pt>
                <c:pt idx="4042">
                  <c:v>2456911.4558999999</c:v>
                </c:pt>
                <c:pt idx="4043">
                  <c:v>2456911.4565499998</c:v>
                </c:pt>
                <c:pt idx="4044">
                  <c:v>2456911.4571799999</c:v>
                </c:pt>
                <c:pt idx="4045">
                  <c:v>2456911.4578300002</c:v>
                </c:pt>
                <c:pt idx="4046">
                  <c:v>2456911.45848</c:v>
                </c:pt>
                <c:pt idx="4047">
                  <c:v>2456911.4591199998</c:v>
                </c:pt>
                <c:pt idx="4048">
                  <c:v>2456911.45976</c:v>
                </c:pt>
                <c:pt idx="4049">
                  <c:v>2456911.4604000002</c:v>
                </c:pt>
                <c:pt idx="4050">
                  <c:v>2456911.46104</c:v>
                </c:pt>
                <c:pt idx="4051">
                  <c:v>2456911.4616899998</c:v>
                </c:pt>
                <c:pt idx="4052">
                  <c:v>2456911.4623199999</c:v>
                </c:pt>
                <c:pt idx="4053">
                  <c:v>2456911.4629600001</c:v>
                </c:pt>
                <c:pt idx="4054">
                  <c:v>2456911.46361</c:v>
                </c:pt>
                <c:pt idx="4055">
                  <c:v>2456911.4642500002</c:v>
                </c:pt>
                <c:pt idx="4056">
                  <c:v>2456911.4648899999</c:v>
                </c:pt>
                <c:pt idx="4057">
                  <c:v>2456911.4655300002</c:v>
                </c:pt>
                <c:pt idx="4058">
                  <c:v>2456911.4661699999</c:v>
                </c:pt>
                <c:pt idx="4059">
                  <c:v>2456911.4668200002</c:v>
                </c:pt>
                <c:pt idx="4060">
                  <c:v>2456911.46746</c:v>
                </c:pt>
                <c:pt idx="4061">
                  <c:v>2456911.4681000002</c:v>
                </c:pt>
                <c:pt idx="4062">
                  <c:v>2456911.4687399999</c:v>
                </c:pt>
                <c:pt idx="4063">
                  <c:v>2456911.4693900002</c:v>
                </c:pt>
                <c:pt idx="4064">
                  <c:v>2456911.47003</c:v>
                </c:pt>
                <c:pt idx="4065">
                  <c:v>2456911.4706700002</c:v>
                </c:pt>
                <c:pt idx="4066">
                  <c:v>2456911.4713099999</c:v>
                </c:pt>
                <c:pt idx="4067">
                  <c:v>2456911.4719500002</c:v>
                </c:pt>
                <c:pt idx="4068">
                  <c:v>2456911.4725899999</c:v>
                </c:pt>
                <c:pt idx="4069">
                  <c:v>2456911.4732400002</c:v>
                </c:pt>
                <c:pt idx="4070">
                  <c:v>2456911.4738699999</c:v>
                </c:pt>
                <c:pt idx="4071">
                  <c:v>2456911.4745100001</c:v>
                </c:pt>
                <c:pt idx="4072">
                  <c:v>2456911.4751599999</c:v>
                </c:pt>
                <c:pt idx="4073">
                  <c:v>2456911.4758100002</c:v>
                </c:pt>
                <c:pt idx="4074">
                  <c:v>2456911.47645</c:v>
                </c:pt>
                <c:pt idx="4075">
                  <c:v>2456911.4770900002</c:v>
                </c:pt>
                <c:pt idx="4076">
                  <c:v>2456911.4777299999</c:v>
                </c:pt>
                <c:pt idx="4077">
                  <c:v>2456911.4783700001</c:v>
                </c:pt>
                <c:pt idx="4078">
                  <c:v>2456911.47902</c:v>
                </c:pt>
                <c:pt idx="4079">
                  <c:v>2456911.4796500001</c:v>
                </c:pt>
                <c:pt idx="4080">
                  <c:v>2456911.4802999999</c:v>
                </c:pt>
                <c:pt idx="4081">
                  <c:v>2456911.4809400002</c:v>
                </c:pt>
                <c:pt idx="4082">
                  <c:v>2456911.4815799999</c:v>
                </c:pt>
                <c:pt idx="4083">
                  <c:v>2456911.4822200001</c:v>
                </c:pt>
                <c:pt idx="4084">
                  <c:v>2456911.4828699999</c:v>
                </c:pt>
                <c:pt idx="4085">
                  <c:v>2456911.4835100002</c:v>
                </c:pt>
                <c:pt idx="4086">
                  <c:v>2456911.4841499999</c:v>
                </c:pt>
                <c:pt idx="4087">
                  <c:v>2456911.4847900001</c:v>
                </c:pt>
                <c:pt idx="4088">
                  <c:v>2456911.48544</c:v>
                </c:pt>
                <c:pt idx="4089">
                  <c:v>2456911.4860700001</c:v>
                </c:pt>
                <c:pt idx="4090">
                  <c:v>2456911.4867099999</c:v>
                </c:pt>
                <c:pt idx="4091">
                  <c:v>2456911.4873600001</c:v>
                </c:pt>
                <c:pt idx="4092">
                  <c:v>2456911.48801</c:v>
                </c:pt>
                <c:pt idx="4093">
                  <c:v>2456911.4886400001</c:v>
                </c:pt>
                <c:pt idx="4094">
                  <c:v>2456911.4892899999</c:v>
                </c:pt>
                <c:pt idx="4095">
                  <c:v>2456911.4899400002</c:v>
                </c:pt>
                <c:pt idx="4096">
                  <c:v>2456911.49058</c:v>
                </c:pt>
                <c:pt idx="4097">
                  <c:v>2456911.4912200002</c:v>
                </c:pt>
                <c:pt idx="4098">
                  <c:v>2456911.49187</c:v>
                </c:pt>
                <c:pt idx="4099">
                  <c:v>2456911.4925099998</c:v>
                </c:pt>
                <c:pt idx="4100">
                  <c:v>2456911.4931600001</c:v>
                </c:pt>
                <c:pt idx="4101">
                  <c:v>2456911.4937900002</c:v>
                </c:pt>
                <c:pt idx="4102">
                  <c:v>2456911.49443</c:v>
                </c:pt>
                <c:pt idx="4103">
                  <c:v>2456911.4950799998</c:v>
                </c:pt>
                <c:pt idx="4104">
                  <c:v>2456911.49572</c:v>
                </c:pt>
                <c:pt idx="4105">
                  <c:v>2456911.4963699998</c:v>
                </c:pt>
                <c:pt idx="4106">
                  <c:v>2456911.4970100001</c:v>
                </c:pt>
                <c:pt idx="4107">
                  <c:v>2456911.4976499998</c:v>
                </c:pt>
                <c:pt idx="4108">
                  <c:v>2456911.4982799999</c:v>
                </c:pt>
                <c:pt idx="4109">
                  <c:v>2456911.4989299998</c:v>
                </c:pt>
                <c:pt idx="4110">
                  <c:v>2456911.49957</c:v>
                </c:pt>
                <c:pt idx="4111">
                  <c:v>2456911.5002199998</c:v>
                </c:pt>
                <c:pt idx="4112">
                  <c:v>2456911.50086</c:v>
                </c:pt>
                <c:pt idx="4113">
                  <c:v>2456911.5014999998</c:v>
                </c:pt>
                <c:pt idx="4114">
                  <c:v>2456911.50214</c:v>
                </c:pt>
                <c:pt idx="4115">
                  <c:v>2456911.5027800002</c:v>
                </c:pt>
                <c:pt idx="4116">
                  <c:v>2456911.50342</c:v>
                </c:pt>
                <c:pt idx="4117">
                  <c:v>2456911.5040699998</c:v>
                </c:pt>
                <c:pt idx="4118">
                  <c:v>2456911.50471</c:v>
                </c:pt>
                <c:pt idx="4119">
                  <c:v>2456911.5053500002</c:v>
                </c:pt>
                <c:pt idx="4120">
                  <c:v>2456911.50599</c:v>
                </c:pt>
                <c:pt idx="4121">
                  <c:v>2456911.5066300002</c:v>
                </c:pt>
                <c:pt idx="4122">
                  <c:v>2456911.50728</c:v>
                </c:pt>
                <c:pt idx="4123">
                  <c:v>2456911.5079100002</c:v>
                </c:pt>
                <c:pt idx="4124">
                  <c:v>2456911.50856</c:v>
                </c:pt>
                <c:pt idx="4125">
                  <c:v>2456911.5092000002</c:v>
                </c:pt>
                <c:pt idx="4126">
                  <c:v>2456911.50984</c:v>
                </c:pt>
                <c:pt idx="4127">
                  <c:v>2456911.5104800002</c:v>
                </c:pt>
                <c:pt idx="4128">
                  <c:v>2456911.5111199999</c:v>
                </c:pt>
                <c:pt idx="4129">
                  <c:v>2456911.5117700002</c:v>
                </c:pt>
                <c:pt idx="4130">
                  <c:v>2456911.5123999999</c:v>
                </c:pt>
                <c:pt idx="4131">
                  <c:v>2456911.5130500002</c:v>
                </c:pt>
                <c:pt idx="4132">
                  <c:v>2456911.5136899999</c:v>
                </c:pt>
                <c:pt idx="4133">
                  <c:v>2456911.5143300002</c:v>
                </c:pt>
                <c:pt idx="4134">
                  <c:v>2456911.5149699999</c:v>
                </c:pt>
                <c:pt idx="4135">
                  <c:v>2456911.5156200002</c:v>
                </c:pt>
                <c:pt idx="4136">
                  <c:v>2456911.5162599999</c:v>
                </c:pt>
                <c:pt idx="4137">
                  <c:v>2456911.5169099998</c:v>
                </c:pt>
                <c:pt idx="4138">
                  <c:v>2456911.51755</c:v>
                </c:pt>
                <c:pt idx="4139">
                  <c:v>2456911.5181900002</c:v>
                </c:pt>
                <c:pt idx="4140">
                  <c:v>2456911.51883</c:v>
                </c:pt>
                <c:pt idx="4141">
                  <c:v>2456911.5194700002</c:v>
                </c:pt>
                <c:pt idx="4142">
                  <c:v>2456911.52012</c:v>
                </c:pt>
                <c:pt idx="4143">
                  <c:v>2456911.5207600002</c:v>
                </c:pt>
                <c:pt idx="4144">
                  <c:v>2456911.5214</c:v>
                </c:pt>
                <c:pt idx="4145">
                  <c:v>2456911.5220300001</c:v>
                </c:pt>
                <c:pt idx="4146">
                  <c:v>2456911.5226799999</c:v>
                </c:pt>
                <c:pt idx="4147">
                  <c:v>2456911.5233200002</c:v>
                </c:pt>
                <c:pt idx="4148">
                  <c:v>2456911.5239599999</c:v>
                </c:pt>
                <c:pt idx="4149">
                  <c:v>2456911.5246100002</c:v>
                </c:pt>
                <c:pt idx="4150">
                  <c:v>2456911.5252399999</c:v>
                </c:pt>
                <c:pt idx="4151">
                  <c:v>2456911.5258900002</c:v>
                </c:pt>
                <c:pt idx="4152">
                  <c:v>2456911.5265299999</c:v>
                </c:pt>
                <c:pt idx="4153">
                  <c:v>2456911.5271700001</c:v>
                </c:pt>
                <c:pt idx="4154">
                  <c:v>2456911.5278099999</c:v>
                </c:pt>
                <c:pt idx="4155">
                  <c:v>2456911.5284600002</c:v>
                </c:pt>
                <c:pt idx="4156">
                  <c:v>2456911.5290899999</c:v>
                </c:pt>
                <c:pt idx="4157">
                  <c:v>2456911.5297400001</c:v>
                </c:pt>
                <c:pt idx="4158">
                  <c:v>2456911.5303799999</c:v>
                </c:pt>
                <c:pt idx="4159">
                  <c:v>2456911.5310200001</c:v>
                </c:pt>
                <c:pt idx="4160">
                  <c:v>2456911.5316599999</c:v>
                </c:pt>
                <c:pt idx="4161">
                  <c:v>2456911.5323000001</c:v>
                </c:pt>
                <c:pt idx="4162">
                  <c:v>2456911.5329399998</c:v>
                </c:pt>
                <c:pt idx="4163">
                  <c:v>2456911.5335900001</c:v>
                </c:pt>
                <c:pt idx="4164">
                  <c:v>2456911.5342199998</c:v>
                </c:pt>
                <c:pt idx="4165">
                  <c:v>2456911.5348700001</c:v>
                </c:pt>
                <c:pt idx="4166">
                  <c:v>2456911.5355099998</c:v>
                </c:pt>
                <c:pt idx="4167">
                  <c:v>2456911.5361500001</c:v>
                </c:pt>
                <c:pt idx="4168">
                  <c:v>2456911.5367999999</c:v>
                </c:pt>
                <c:pt idx="4169">
                  <c:v>2456911.5374400001</c:v>
                </c:pt>
                <c:pt idx="4170">
                  <c:v>2456911.5380899999</c:v>
                </c:pt>
                <c:pt idx="4171">
                  <c:v>2456911.5387300001</c:v>
                </c:pt>
                <c:pt idx="4172">
                  <c:v>2456911.5393699999</c:v>
                </c:pt>
                <c:pt idx="4173">
                  <c:v>2456911.5400100001</c:v>
                </c:pt>
                <c:pt idx="4174">
                  <c:v>2456911.5406499999</c:v>
                </c:pt>
                <c:pt idx="4175">
                  <c:v>2456911.5412900001</c:v>
                </c:pt>
                <c:pt idx="4176">
                  <c:v>2456911.5419299998</c:v>
                </c:pt>
                <c:pt idx="4177">
                  <c:v>2456911.54257</c:v>
                </c:pt>
                <c:pt idx="4178">
                  <c:v>2456911.5432199999</c:v>
                </c:pt>
                <c:pt idx="4179">
                  <c:v>2456911.5438600001</c:v>
                </c:pt>
                <c:pt idx="4180">
                  <c:v>2456911.5444999998</c:v>
                </c:pt>
                <c:pt idx="4181">
                  <c:v>2456911.5451500001</c:v>
                </c:pt>
                <c:pt idx="4182">
                  <c:v>2456911.5457799998</c:v>
                </c:pt>
                <c:pt idx="4183">
                  <c:v>2456911.54642</c:v>
                </c:pt>
                <c:pt idx="4184">
                  <c:v>2456911.5470699999</c:v>
                </c:pt>
                <c:pt idx="4185">
                  <c:v>2456911.5477100001</c:v>
                </c:pt>
                <c:pt idx="4186">
                  <c:v>2456911.5483499998</c:v>
                </c:pt>
                <c:pt idx="4187">
                  <c:v>2456911.54899</c:v>
                </c:pt>
                <c:pt idx="4188">
                  <c:v>2456911.5496399999</c:v>
                </c:pt>
                <c:pt idx="4189">
                  <c:v>2456911.5502800001</c:v>
                </c:pt>
                <c:pt idx="4190">
                  <c:v>2456911.5509199998</c:v>
                </c:pt>
                <c:pt idx="4191">
                  <c:v>2456911.5515700001</c:v>
                </c:pt>
                <c:pt idx="4192">
                  <c:v>2456911.5522099999</c:v>
                </c:pt>
                <c:pt idx="4193">
                  <c:v>2456911.5528600002</c:v>
                </c:pt>
                <c:pt idx="4194">
                  <c:v>2456911.5534999999</c:v>
                </c:pt>
                <c:pt idx="4195">
                  <c:v>2456911.5541400001</c:v>
                </c:pt>
                <c:pt idx="4196">
                  <c:v>2456911.5547799999</c:v>
                </c:pt>
                <c:pt idx="4197">
                  <c:v>2456911.5554300002</c:v>
                </c:pt>
                <c:pt idx="4198">
                  <c:v>2456911.5560599999</c:v>
                </c:pt>
                <c:pt idx="4199">
                  <c:v>2456911.5567000001</c:v>
                </c:pt>
                <c:pt idx="4200">
                  <c:v>2456911.5573499999</c:v>
                </c:pt>
                <c:pt idx="4201">
                  <c:v>2456911.5579900001</c:v>
                </c:pt>
                <c:pt idx="4202">
                  <c:v>2456911.5586299999</c:v>
                </c:pt>
                <c:pt idx="4203">
                  <c:v>2456911.5592800002</c:v>
                </c:pt>
                <c:pt idx="4204">
                  <c:v>2456911.5599199999</c:v>
                </c:pt>
                <c:pt idx="4205">
                  <c:v>2456911.5605600001</c:v>
                </c:pt>
                <c:pt idx="4206">
                  <c:v>2456911.5611999999</c:v>
                </c:pt>
                <c:pt idx="4207">
                  <c:v>2456911.5618500002</c:v>
                </c:pt>
                <c:pt idx="4208">
                  <c:v>2456911.5624899999</c:v>
                </c:pt>
                <c:pt idx="4209">
                  <c:v>2456911.5631200001</c:v>
                </c:pt>
                <c:pt idx="4210">
                  <c:v>2456911.5637699999</c:v>
                </c:pt>
                <c:pt idx="4211">
                  <c:v>2456911.5644100001</c:v>
                </c:pt>
                <c:pt idx="4212">
                  <c:v>2456911.5650599999</c:v>
                </c:pt>
                <c:pt idx="4213">
                  <c:v>2456911.5656900001</c:v>
                </c:pt>
                <c:pt idx="4214">
                  <c:v>2456911.5663399999</c:v>
                </c:pt>
                <c:pt idx="4215">
                  <c:v>2456911.5669900002</c:v>
                </c:pt>
                <c:pt idx="4216">
                  <c:v>2456911.5676199999</c:v>
                </c:pt>
                <c:pt idx="4217">
                  <c:v>2456911.5682700002</c:v>
                </c:pt>
                <c:pt idx="4218">
                  <c:v>2456911.5689099999</c:v>
                </c:pt>
                <c:pt idx="4219">
                  <c:v>2456911.5695600002</c:v>
                </c:pt>
                <c:pt idx="4220">
                  <c:v>2456911.5702</c:v>
                </c:pt>
                <c:pt idx="4221">
                  <c:v>2456911.5708400002</c:v>
                </c:pt>
                <c:pt idx="4222">
                  <c:v>2456911.5714799999</c:v>
                </c:pt>
                <c:pt idx="4223">
                  <c:v>2456911.5721300002</c:v>
                </c:pt>
                <c:pt idx="4224">
                  <c:v>2456911.57278</c:v>
                </c:pt>
                <c:pt idx="4225">
                  <c:v>2456911.5734199998</c:v>
                </c:pt>
                <c:pt idx="4226">
                  <c:v>2456911.57406</c:v>
                </c:pt>
                <c:pt idx="4227">
                  <c:v>2456911.5747000002</c:v>
                </c:pt>
                <c:pt idx="4228">
                  <c:v>2456911.57534</c:v>
                </c:pt>
                <c:pt idx="4229">
                  <c:v>2456911.5759899998</c:v>
                </c:pt>
                <c:pt idx="4230">
                  <c:v>2456911.5766400001</c:v>
                </c:pt>
                <c:pt idx="4231">
                  <c:v>2456911.5772799999</c:v>
                </c:pt>
                <c:pt idx="4232">
                  <c:v>2456911.5779300001</c:v>
                </c:pt>
                <c:pt idx="4233">
                  <c:v>2456911.5785599998</c:v>
                </c:pt>
                <c:pt idx="4234">
                  <c:v>2456911.5792</c:v>
                </c:pt>
                <c:pt idx="4235">
                  <c:v>2456911.5798499999</c:v>
                </c:pt>
                <c:pt idx="4236">
                  <c:v>2456911.5804900001</c:v>
                </c:pt>
                <c:pt idx="4237">
                  <c:v>2456911.5811299998</c:v>
                </c:pt>
                <c:pt idx="4238">
                  <c:v>2456911.58177</c:v>
                </c:pt>
                <c:pt idx="4239">
                  <c:v>2456911.5824199999</c:v>
                </c:pt>
                <c:pt idx="4240">
                  <c:v>2456912.2412899998</c:v>
                </c:pt>
                <c:pt idx="4241">
                  <c:v>2456912.2420800002</c:v>
                </c:pt>
                <c:pt idx="4242">
                  <c:v>2456912.2427599998</c:v>
                </c:pt>
                <c:pt idx="4243">
                  <c:v>2456912.2434</c:v>
                </c:pt>
                <c:pt idx="4244">
                  <c:v>2456912.2440499999</c:v>
                </c:pt>
                <c:pt idx="4245">
                  <c:v>2456912.2446900001</c:v>
                </c:pt>
                <c:pt idx="4246">
                  <c:v>2456912.2453299998</c:v>
                </c:pt>
                <c:pt idx="4247">
                  <c:v>2456912.24597</c:v>
                </c:pt>
                <c:pt idx="4248">
                  <c:v>2456912.2466199999</c:v>
                </c:pt>
                <c:pt idx="4249">
                  <c:v>2456912.2472600001</c:v>
                </c:pt>
                <c:pt idx="4250">
                  <c:v>2456912.2478999998</c:v>
                </c:pt>
                <c:pt idx="4251">
                  <c:v>2456912.2485400001</c:v>
                </c:pt>
                <c:pt idx="4252">
                  <c:v>2456912.2491799998</c:v>
                </c:pt>
                <c:pt idx="4253">
                  <c:v>2456912.24982</c:v>
                </c:pt>
                <c:pt idx="4254">
                  <c:v>2456912.2504699999</c:v>
                </c:pt>
                <c:pt idx="4255">
                  <c:v>2456912.2511200001</c:v>
                </c:pt>
                <c:pt idx="4256">
                  <c:v>2456912.2517599999</c:v>
                </c:pt>
                <c:pt idx="4257">
                  <c:v>2456912.2524000001</c:v>
                </c:pt>
                <c:pt idx="4258">
                  <c:v>2456912.2530399999</c:v>
                </c:pt>
                <c:pt idx="4259">
                  <c:v>2456912.2536800001</c:v>
                </c:pt>
                <c:pt idx="4260">
                  <c:v>2456912.2543299999</c:v>
                </c:pt>
                <c:pt idx="4261">
                  <c:v>2456912.2549700001</c:v>
                </c:pt>
                <c:pt idx="4262">
                  <c:v>2456912.2556099999</c:v>
                </c:pt>
                <c:pt idx="4263">
                  <c:v>2456912.2562500001</c:v>
                </c:pt>
                <c:pt idx="4264">
                  <c:v>2456912.2568999999</c:v>
                </c:pt>
                <c:pt idx="4265">
                  <c:v>2456912.2575300001</c:v>
                </c:pt>
                <c:pt idx="4266">
                  <c:v>2456912.2581699998</c:v>
                </c:pt>
                <c:pt idx="4267">
                  <c:v>2456912.2588200001</c:v>
                </c:pt>
                <c:pt idx="4268">
                  <c:v>2456912.2594599999</c:v>
                </c:pt>
                <c:pt idx="4269">
                  <c:v>2456912.2601000001</c:v>
                </c:pt>
                <c:pt idx="4270">
                  <c:v>2456912.2607399998</c:v>
                </c:pt>
                <c:pt idx="4271">
                  <c:v>2456912.26138</c:v>
                </c:pt>
                <c:pt idx="4272">
                  <c:v>2456912.2620199998</c:v>
                </c:pt>
                <c:pt idx="4273">
                  <c:v>2456912.26266</c:v>
                </c:pt>
                <c:pt idx="4274">
                  <c:v>2456912.2633000002</c:v>
                </c:pt>
                <c:pt idx="4275">
                  <c:v>2456912.2639500001</c:v>
                </c:pt>
                <c:pt idx="4276">
                  <c:v>2456912.2645899998</c:v>
                </c:pt>
                <c:pt idx="4277">
                  <c:v>2456912.26523</c:v>
                </c:pt>
                <c:pt idx="4278">
                  <c:v>2456912.2658799998</c:v>
                </c:pt>
                <c:pt idx="4279">
                  <c:v>2456912.26651</c:v>
                </c:pt>
                <c:pt idx="4280">
                  <c:v>2456912.2671599998</c:v>
                </c:pt>
                <c:pt idx="4281">
                  <c:v>2456912.2678</c:v>
                </c:pt>
                <c:pt idx="4282">
                  <c:v>2456912.2684399998</c:v>
                </c:pt>
                <c:pt idx="4283">
                  <c:v>2456912.26908</c:v>
                </c:pt>
                <c:pt idx="4284">
                  <c:v>2456912.2697299998</c:v>
                </c:pt>
                <c:pt idx="4285">
                  <c:v>2456912.27037</c:v>
                </c:pt>
                <c:pt idx="4286">
                  <c:v>2456912.2710099998</c:v>
                </c:pt>
                <c:pt idx="4287">
                  <c:v>2456912.27165</c:v>
                </c:pt>
                <c:pt idx="4288">
                  <c:v>2456912.2722900002</c:v>
                </c:pt>
                <c:pt idx="4289">
                  <c:v>2456912.2729400001</c:v>
                </c:pt>
                <c:pt idx="4290">
                  <c:v>2456912.2735899999</c:v>
                </c:pt>
                <c:pt idx="4291">
                  <c:v>2456912.27422</c:v>
                </c:pt>
                <c:pt idx="4292">
                  <c:v>2456912.2748699998</c:v>
                </c:pt>
                <c:pt idx="4293">
                  <c:v>2456912.2755100001</c:v>
                </c:pt>
                <c:pt idx="4294">
                  <c:v>2456912.2761599999</c:v>
                </c:pt>
                <c:pt idx="4295">
                  <c:v>2456912.27679</c:v>
                </c:pt>
                <c:pt idx="4296">
                  <c:v>2456912.2774299998</c:v>
                </c:pt>
                <c:pt idx="4297">
                  <c:v>2456912.2780800001</c:v>
                </c:pt>
                <c:pt idx="4298">
                  <c:v>2456912.2787299999</c:v>
                </c:pt>
                <c:pt idx="4299">
                  <c:v>2456912.27936</c:v>
                </c:pt>
                <c:pt idx="4300">
                  <c:v>2456912.2800099999</c:v>
                </c:pt>
                <c:pt idx="4301">
                  <c:v>2456912.2806600002</c:v>
                </c:pt>
                <c:pt idx="4302">
                  <c:v>2456912.2812999999</c:v>
                </c:pt>
                <c:pt idx="4303">
                  <c:v>2456912.2819400001</c:v>
                </c:pt>
                <c:pt idx="4304">
                  <c:v>2456912.2825799999</c:v>
                </c:pt>
                <c:pt idx="4305">
                  <c:v>2456912.2837</c:v>
                </c:pt>
                <c:pt idx="4306">
                  <c:v>2456912.2843399998</c:v>
                </c:pt>
                <c:pt idx="4307">
                  <c:v>2456912.2853799998</c:v>
                </c:pt>
                <c:pt idx="4308">
                  <c:v>2456912.2859499999</c:v>
                </c:pt>
                <c:pt idx="4309">
                  <c:v>2456912.2875600001</c:v>
                </c:pt>
                <c:pt idx="4310">
                  <c:v>2456912.2881999998</c:v>
                </c:pt>
                <c:pt idx="4311">
                  <c:v>2456912.2888400001</c:v>
                </c:pt>
                <c:pt idx="4312">
                  <c:v>2456912.2894799998</c:v>
                </c:pt>
                <c:pt idx="4313">
                  <c:v>2456912.2901300001</c:v>
                </c:pt>
                <c:pt idx="4314">
                  <c:v>2456912.2907599998</c:v>
                </c:pt>
                <c:pt idx="4315">
                  <c:v>2456912.2914</c:v>
                </c:pt>
                <c:pt idx="4316">
                  <c:v>2456912.2920499998</c:v>
                </c:pt>
                <c:pt idx="4317">
                  <c:v>2456912.29269</c:v>
                </c:pt>
                <c:pt idx="4318">
                  <c:v>2456912.2933299998</c:v>
                </c:pt>
                <c:pt idx="4319">
                  <c:v>2456912.29397</c:v>
                </c:pt>
                <c:pt idx="4320">
                  <c:v>2456912.2946199998</c:v>
                </c:pt>
                <c:pt idx="4321">
                  <c:v>2456912.29526</c:v>
                </c:pt>
                <c:pt idx="4322">
                  <c:v>2456912.2958999998</c:v>
                </c:pt>
                <c:pt idx="4323">
                  <c:v>2456912.2965500001</c:v>
                </c:pt>
                <c:pt idx="4324">
                  <c:v>2456912.2971800002</c:v>
                </c:pt>
                <c:pt idx="4325">
                  <c:v>2456912.29782</c:v>
                </c:pt>
                <c:pt idx="4326">
                  <c:v>2456912.2984699998</c:v>
                </c:pt>
                <c:pt idx="4327">
                  <c:v>2456912.29911</c:v>
                </c:pt>
                <c:pt idx="4328">
                  <c:v>2456912.2997499998</c:v>
                </c:pt>
                <c:pt idx="4329">
                  <c:v>2456912.3004000001</c:v>
                </c:pt>
                <c:pt idx="4330">
                  <c:v>2456912.3010399998</c:v>
                </c:pt>
                <c:pt idx="4331">
                  <c:v>2456912.30168</c:v>
                </c:pt>
                <c:pt idx="4332">
                  <c:v>2456912.3023199998</c:v>
                </c:pt>
                <c:pt idx="4333">
                  <c:v>2456912.30296</c:v>
                </c:pt>
                <c:pt idx="4334">
                  <c:v>2456912.3036000002</c:v>
                </c:pt>
                <c:pt idx="4335">
                  <c:v>2456912.30425</c:v>
                </c:pt>
                <c:pt idx="4336">
                  <c:v>2456912.3048800002</c:v>
                </c:pt>
                <c:pt idx="4337">
                  <c:v>2456912.30553</c:v>
                </c:pt>
                <c:pt idx="4338">
                  <c:v>2456912.3061700002</c:v>
                </c:pt>
                <c:pt idx="4339">
                  <c:v>2456912.30681</c:v>
                </c:pt>
                <c:pt idx="4340">
                  <c:v>2456912.3074500002</c:v>
                </c:pt>
                <c:pt idx="4341">
                  <c:v>2456912.3080899999</c:v>
                </c:pt>
                <c:pt idx="4342">
                  <c:v>2456912.3087300002</c:v>
                </c:pt>
                <c:pt idx="4343">
                  <c:v>2456912.3232800001</c:v>
                </c:pt>
                <c:pt idx="4344">
                  <c:v>2456912.3245299999</c:v>
                </c:pt>
                <c:pt idx="4345">
                  <c:v>2456912.3251700001</c:v>
                </c:pt>
                <c:pt idx="4346">
                  <c:v>2456912.3258099998</c:v>
                </c:pt>
                <c:pt idx="4347">
                  <c:v>2456912.3264600001</c:v>
                </c:pt>
                <c:pt idx="4348">
                  <c:v>2456912.32711</c:v>
                </c:pt>
                <c:pt idx="4349">
                  <c:v>2456912.3277400001</c:v>
                </c:pt>
                <c:pt idx="4350">
                  <c:v>2456912.3283899999</c:v>
                </c:pt>
                <c:pt idx="4351">
                  <c:v>2456912.3290300001</c:v>
                </c:pt>
                <c:pt idx="4352">
                  <c:v>2456912.3296699999</c:v>
                </c:pt>
                <c:pt idx="4353">
                  <c:v>2456912.3303100001</c:v>
                </c:pt>
                <c:pt idx="4354">
                  <c:v>2456912.3309599999</c:v>
                </c:pt>
                <c:pt idx="4355">
                  <c:v>2456912.3316000002</c:v>
                </c:pt>
                <c:pt idx="4356">
                  <c:v>2456912.3322299998</c:v>
                </c:pt>
                <c:pt idx="4357">
                  <c:v>2456912.3328800001</c:v>
                </c:pt>
                <c:pt idx="4358">
                  <c:v>2456912.3335199999</c:v>
                </c:pt>
                <c:pt idx="4359">
                  <c:v>2456912.3341700002</c:v>
                </c:pt>
                <c:pt idx="4360">
                  <c:v>2456912.3347999998</c:v>
                </c:pt>
                <c:pt idx="4361">
                  <c:v>2456912.3354500001</c:v>
                </c:pt>
                <c:pt idx="4362">
                  <c:v>2456912.3360899999</c:v>
                </c:pt>
                <c:pt idx="4363">
                  <c:v>2456912.3367400002</c:v>
                </c:pt>
                <c:pt idx="4364">
                  <c:v>2456912.3373799999</c:v>
                </c:pt>
                <c:pt idx="4365">
                  <c:v>2456912.3380200001</c:v>
                </c:pt>
                <c:pt idx="4366">
                  <c:v>2456912.3386599999</c:v>
                </c:pt>
                <c:pt idx="4367">
                  <c:v>2456912.3393000001</c:v>
                </c:pt>
                <c:pt idx="4368">
                  <c:v>2456912.3399399999</c:v>
                </c:pt>
                <c:pt idx="4369">
                  <c:v>2456912.3405900002</c:v>
                </c:pt>
                <c:pt idx="4370">
                  <c:v>2456912.3412299999</c:v>
                </c:pt>
                <c:pt idx="4371">
                  <c:v>2456912.3418700001</c:v>
                </c:pt>
                <c:pt idx="4372">
                  <c:v>2456912.3425099999</c:v>
                </c:pt>
                <c:pt idx="4373">
                  <c:v>2456912.3431500001</c:v>
                </c:pt>
                <c:pt idx="4374">
                  <c:v>2456912.3437999999</c:v>
                </c:pt>
                <c:pt idx="4375">
                  <c:v>2456912.3444400001</c:v>
                </c:pt>
                <c:pt idx="4376">
                  <c:v>2456912.3450799999</c:v>
                </c:pt>
                <c:pt idx="4377">
                  <c:v>2456912.3457200001</c:v>
                </c:pt>
                <c:pt idx="4378">
                  <c:v>2456912.3463599999</c:v>
                </c:pt>
                <c:pt idx="4379">
                  <c:v>2456912.3470000001</c:v>
                </c:pt>
                <c:pt idx="4380">
                  <c:v>2456912.3476499999</c:v>
                </c:pt>
                <c:pt idx="4381">
                  <c:v>2456912.3482900001</c:v>
                </c:pt>
                <c:pt idx="4382">
                  <c:v>2456912.3489299999</c:v>
                </c:pt>
                <c:pt idx="4383">
                  <c:v>2456912.3495700001</c:v>
                </c:pt>
                <c:pt idx="4384">
                  <c:v>2456912.3502199999</c:v>
                </c:pt>
                <c:pt idx="4385">
                  <c:v>2456912.3508600001</c:v>
                </c:pt>
                <c:pt idx="4386">
                  <c:v>2456912.3514999999</c:v>
                </c:pt>
                <c:pt idx="4387">
                  <c:v>2456912.3521400001</c:v>
                </c:pt>
                <c:pt idx="4388">
                  <c:v>2456912.3527799998</c:v>
                </c:pt>
                <c:pt idx="4389">
                  <c:v>2456912.3534300001</c:v>
                </c:pt>
                <c:pt idx="4390">
                  <c:v>2456912.35408</c:v>
                </c:pt>
                <c:pt idx="4391">
                  <c:v>2456912.3547100001</c:v>
                </c:pt>
                <c:pt idx="4392">
                  <c:v>2456912.3553599999</c:v>
                </c:pt>
                <c:pt idx="4393">
                  <c:v>2456912.3559900001</c:v>
                </c:pt>
                <c:pt idx="4394">
                  <c:v>2456912.3566399999</c:v>
                </c:pt>
                <c:pt idx="4395">
                  <c:v>2456912.3572800001</c:v>
                </c:pt>
                <c:pt idx="4396">
                  <c:v>2456912.3579299999</c:v>
                </c:pt>
                <c:pt idx="4397">
                  <c:v>2456912.3585700002</c:v>
                </c:pt>
                <c:pt idx="4398">
                  <c:v>2456912.3592099999</c:v>
                </c:pt>
                <c:pt idx="4399">
                  <c:v>2456912.3598500001</c:v>
                </c:pt>
                <c:pt idx="4400">
                  <c:v>2456912.3604899999</c:v>
                </c:pt>
                <c:pt idx="4401">
                  <c:v>2456912.3611300001</c:v>
                </c:pt>
                <c:pt idx="4402">
                  <c:v>2456912.3617699998</c:v>
                </c:pt>
                <c:pt idx="4403">
                  <c:v>2456912.3624200001</c:v>
                </c:pt>
                <c:pt idx="4404">
                  <c:v>2456912.3630599999</c:v>
                </c:pt>
                <c:pt idx="4405">
                  <c:v>2456912.3637000001</c:v>
                </c:pt>
                <c:pt idx="4406">
                  <c:v>2456912.3643399999</c:v>
                </c:pt>
                <c:pt idx="4407">
                  <c:v>2456912.3649800001</c:v>
                </c:pt>
                <c:pt idx="4408">
                  <c:v>2456912.3656199998</c:v>
                </c:pt>
                <c:pt idx="4409">
                  <c:v>2456912.36626</c:v>
                </c:pt>
                <c:pt idx="4410">
                  <c:v>2456912.3669099999</c:v>
                </c:pt>
                <c:pt idx="4411">
                  <c:v>2456912.3675500001</c:v>
                </c:pt>
                <c:pt idx="4412">
                  <c:v>2456912.3681899998</c:v>
                </c:pt>
                <c:pt idx="4413">
                  <c:v>2456912.3688300001</c:v>
                </c:pt>
                <c:pt idx="4414">
                  <c:v>2456912.3694799999</c:v>
                </c:pt>
                <c:pt idx="4415">
                  <c:v>2456912.37011</c:v>
                </c:pt>
                <c:pt idx="4416">
                  <c:v>2456912.3707599998</c:v>
                </c:pt>
                <c:pt idx="4417">
                  <c:v>2456912.3714000001</c:v>
                </c:pt>
                <c:pt idx="4418">
                  <c:v>2456912.3720499999</c:v>
                </c:pt>
                <c:pt idx="4419">
                  <c:v>2456912.3726900001</c:v>
                </c:pt>
                <c:pt idx="4420">
                  <c:v>2456912.3733299999</c:v>
                </c:pt>
                <c:pt idx="4421">
                  <c:v>2456912.3739700001</c:v>
                </c:pt>
                <c:pt idx="4422">
                  <c:v>2456912.3746099998</c:v>
                </c:pt>
                <c:pt idx="4423">
                  <c:v>2456912.37525</c:v>
                </c:pt>
                <c:pt idx="4424">
                  <c:v>2456912.3758899998</c:v>
                </c:pt>
                <c:pt idx="4425">
                  <c:v>2456912.3765400001</c:v>
                </c:pt>
                <c:pt idx="4426">
                  <c:v>2456912.3771799998</c:v>
                </c:pt>
                <c:pt idx="4427">
                  <c:v>2456912.3778300001</c:v>
                </c:pt>
                <c:pt idx="4428">
                  <c:v>2456912.3784599998</c:v>
                </c:pt>
                <c:pt idx="4429">
                  <c:v>2456912.3791100001</c:v>
                </c:pt>
                <c:pt idx="4430">
                  <c:v>2456912.3797399998</c:v>
                </c:pt>
                <c:pt idx="4431">
                  <c:v>2456912.3803900001</c:v>
                </c:pt>
                <c:pt idx="4432">
                  <c:v>2456912.3810299998</c:v>
                </c:pt>
                <c:pt idx="4433">
                  <c:v>2456912.3816800001</c:v>
                </c:pt>
                <c:pt idx="4434">
                  <c:v>2456912.3823199999</c:v>
                </c:pt>
                <c:pt idx="4435">
                  <c:v>2456912.3829600001</c:v>
                </c:pt>
                <c:pt idx="4436">
                  <c:v>2456912.3835999998</c:v>
                </c:pt>
                <c:pt idx="4437">
                  <c:v>2456912.3842500001</c:v>
                </c:pt>
                <c:pt idx="4438">
                  <c:v>2456912.3848899999</c:v>
                </c:pt>
                <c:pt idx="4439">
                  <c:v>2456912.3855300001</c:v>
                </c:pt>
                <c:pt idx="4440">
                  <c:v>2456912.3861699998</c:v>
                </c:pt>
                <c:pt idx="4441">
                  <c:v>2456912.3868100001</c:v>
                </c:pt>
                <c:pt idx="4442">
                  <c:v>2456912.3874499998</c:v>
                </c:pt>
                <c:pt idx="4443">
                  <c:v>2456912.3881000001</c:v>
                </c:pt>
                <c:pt idx="4444">
                  <c:v>2456912.3887399998</c:v>
                </c:pt>
                <c:pt idx="4445">
                  <c:v>2456912.3893900001</c:v>
                </c:pt>
                <c:pt idx="4446">
                  <c:v>2456912.3900299999</c:v>
                </c:pt>
                <c:pt idx="4447">
                  <c:v>2456912.3906700001</c:v>
                </c:pt>
                <c:pt idx="4448">
                  <c:v>2456912.3913099999</c:v>
                </c:pt>
                <c:pt idx="4449">
                  <c:v>2456912.3919600002</c:v>
                </c:pt>
                <c:pt idx="4450">
                  <c:v>2456912.3925899998</c:v>
                </c:pt>
                <c:pt idx="4451">
                  <c:v>2456912.3932400001</c:v>
                </c:pt>
                <c:pt idx="4452">
                  <c:v>2456912.3938799999</c:v>
                </c:pt>
                <c:pt idx="4453">
                  <c:v>2456912.3945200001</c:v>
                </c:pt>
                <c:pt idx="4454">
                  <c:v>2456912.3951699999</c:v>
                </c:pt>
                <c:pt idx="4455">
                  <c:v>2456912.3958100001</c:v>
                </c:pt>
                <c:pt idx="4456">
                  <c:v>2456912.39646</c:v>
                </c:pt>
                <c:pt idx="4457">
                  <c:v>2456912.3971000002</c:v>
                </c:pt>
                <c:pt idx="4458">
                  <c:v>2456912.3977299999</c:v>
                </c:pt>
                <c:pt idx="4459">
                  <c:v>2456912.3983800001</c:v>
                </c:pt>
                <c:pt idx="4460">
                  <c:v>2456912.39903</c:v>
                </c:pt>
                <c:pt idx="4461">
                  <c:v>2456912.3996600001</c:v>
                </c:pt>
                <c:pt idx="4462">
                  <c:v>2456912.4003099999</c:v>
                </c:pt>
                <c:pt idx="4463">
                  <c:v>2456912.4009500002</c:v>
                </c:pt>
                <c:pt idx="4464">
                  <c:v>2456912.4015799998</c:v>
                </c:pt>
                <c:pt idx="4465">
                  <c:v>2456912.4022300001</c:v>
                </c:pt>
                <c:pt idx="4466">
                  <c:v>2456912.4028699999</c:v>
                </c:pt>
                <c:pt idx="4467">
                  <c:v>2456912.4035100001</c:v>
                </c:pt>
                <c:pt idx="4468">
                  <c:v>2456912.4041499998</c:v>
                </c:pt>
                <c:pt idx="4469">
                  <c:v>2456912.4047900001</c:v>
                </c:pt>
                <c:pt idx="4470">
                  <c:v>2456912.4054399999</c:v>
                </c:pt>
                <c:pt idx="4471">
                  <c:v>2456912.4060800001</c:v>
                </c:pt>
                <c:pt idx="4472">
                  <c:v>2456912.4067199999</c:v>
                </c:pt>
                <c:pt idx="4473">
                  <c:v>2456912.4073600001</c:v>
                </c:pt>
                <c:pt idx="4474">
                  <c:v>2456912.4080099999</c:v>
                </c:pt>
                <c:pt idx="4475">
                  <c:v>2456912.40864</c:v>
                </c:pt>
                <c:pt idx="4476">
                  <c:v>2456912.4092899999</c:v>
                </c:pt>
                <c:pt idx="4477">
                  <c:v>2456912.4099300001</c:v>
                </c:pt>
                <c:pt idx="4478">
                  <c:v>2456912.4105699998</c:v>
                </c:pt>
                <c:pt idx="4479">
                  <c:v>2456912.41121</c:v>
                </c:pt>
                <c:pt idx="4480">
                  <c:v>2456912.4118499998</c:v>
                </c:pt>
                <c:pt idx="4481">
                  <c:v>2456912.41249</c:v>
                </c:pt>
                <c:pt idx="4482">
                  <c:v>2456912.4131299998</c:v>
                </c:pt>
                <c:pt idx="4483">
                  <c:v>2456912.41377</c:v>
                </c:pt>
                <c:pt idx="4484">
                  <c:v>2456912.4144100002</c:v>
                </c:pt>
                <c:pt idx="4485">
                  <c:v>2456912.41505</c:v>
                </c:pt>
                <c:pt idx="4486">
                  <c:v>2456912.4156999998</c:v>
                </c:pt>
                <c:pt idx="4487">
                  <c:v>2456912.41634</c:v>
                </c:pt>
                <c:pt idx="4488">
                  <c:v>2456912.4169800002</c:v>
                </c:pt>
                <c:pt idx="4489">
                  <c:v>2456912.41763</c:v>
                </c:pt>
                <c:pt idx="4490">
                  <c:v>2456912.4182600002</c:v>
                </c:pt>
                <c:pt idx="4491">
                  <c:v>2456912.4188999999</c:v>
                </c:pt>
                <c:pt idx="4492">
                  <c:v>2456912.4195500002</c:v>
                </c:pt>
                <c:pt idx="4493">
                  <c:v>2456912.4202000001</c:v>
                </c:pt>
                <c:pt idx="4494">
                  <c:v>2456912.4208300002</c:v>
                </c:pt>
                <c:pt idx="4495">
                  <c:v>2456912.42148</c:v>
                </c:pt>
                <c:pt idx="4496">
                  <c:v>2456912.4221199998</c:v>
                </c:pt>
                <c:pt idx="4497">
                  <c:v>2456912.4227700001</c:v>
                </c:pt>
                <c:pt idx="4498">
                  <c:v>2456912.4234000002</c:v>
                </c:pt>
                <c:pt idx="4499">
                  <c:v>2456912.42405</c:v>
                </c:pt>
                <c:pt idx="4500">
                  <c:v>2456912.4246899998</c:v>
                </c:pt>
                <c:pt idx="4501">
                  <c:v>2456912.42533</c:v>
                </c:pt>
                <c:pt idx="4502">
                  <c:v>2456912.4259700002</c:v>
                </c:pt>
                <c:pt idx="4503">
                  <c:v>2456912.42662</c:v>
                </c:pt>
                <c:pt idx="4504">
                  <c:v>2456912.4272599998</c:v>
                </c:pt>
                <c:pt idx="4505">
                  <c:v>2456912.4278899999</c:v>
                </c:pt>
                <c:pt idx="4506">
                  <c:v>2456912.4285400002</c:v>
                </c:pt>
                <c:pt idx="4507">
                  <c:v>2456912.42918</c:v>
                </c:pt>
                <c:pt idx="4508">
                  <c:v>2456912.4298200002</c:v>
                </c:pt>
                <c:pt idx="4509">
                  <c:v>2456912.4304599999</c:v>
                </c:pt>
                <c:pt idx="4510">
                  <c:v>2456912.4311000002</c:v>
                </c:pt>
                <c:pt idx="4511">
                  <c:v>2456912.43175</c:v>
                </c:pt>
                <c:pt idx="4512">
                  <c:v>2456912.4323900002</c:v>
                </c:pt>
                <c:pt idx="4513">
                  <c:v>2456912.43303</c:v>
                </c:pt>
                <c:pt idx="4514">
                  <c:v>2456912.4336799998</c:v>
                </c:pt>
                <c:pt idx="4515">
                  <c:v>2456912.43432</c:v>
                </c:pt>
                <c:pt idx="4516">
                  <c:v>2456912.4349600002</c:v>
                </c:pt>
                <c:pt idx="4517">
                  <c:v>2456912.4356</c:v>
                </c:pt>
                <c:pt idx="4518">
                  <c:v>2456912.4360000002</c:v>
                </c:pt>
                <c:pt idx="4519">
                  <c:v>2456912.4362400002</c:v>
                </c:pt>
                <c:pt idx="4520">
                  <c:v>2456912.43689</c:v>
                </c:pt>
                <c:pt idx="4521">
                  <c:v>2456912.4375200002</c:v>
                </c:pt>
                <c:pt idx="4522">
                  <c:v>2456912.4381599999</c:v>
                </c:pt>
                <c:pt idx="4523">
                  <c:v>2456912.4388100002</c:v>
                </c:pt>
                <c:pt idx="4524">
                  <c:v>2456912.4394499999</c:v>
                </c:pt>
                <c:pt idx="4525">
                  <c:v>2456912.4400900002</c:v>
                </c:pt>
                <c:pt idx="4526">
                  <c:v>2456912.4407299999</c:v>
                </c:pt>
                <c:pt idx="4527">
                  <c:v>2456912.4413800002</c:v>
                </c:pt>
                <c:pt idx="4528">
                  <c:v>2456912.4420099999</c:v>
                </c:pt>
                <c:pt idx="4529">
                  <c:v>2456912.4426600002</c:v>
                </c:pt>
                <c:pt idx="4530">
                  <c:v>2456912.4432999999</c:v>
                </c:pt>
                <c:pt idx="4531">
                  <c:v>2456912.4439500002</c:v>
                </c:pt>
                <c:pt idx="4532">
                  <c:v>2456912.4445799999</c:v>
                </c:pt>
                <c:pt idx="4533">
                  <c:v>2456912.4452300002</c:v>
                </c:pt>
                <c:pt idx="4534">
                  <c:v>2456912.4458699999</c:v>
                </c:pt>
                <c:pt idx="4535">
                  <c:v>2456912.4465100002</c:v>
                </c:pt>
                <c:pt idx="4536">
                  <c:v>2456912.4471499999</c:v>
                </c:pt>
                <c:pt idx="4537">
                  <c:v>2456912.4477900001</c:v>
                </c:pt>
                <c:pt idx="4538">
                  <c:v>2456912.4484399999</c:v>
                </c:pt>
                <c:pt idx="4539">
                  <c:v>2456912.4490700001</c:v>
                </c:pt>
                <c:pt idx="4540">
                  <c:v>2456912.4497199999</c:v>
                </c:pt>
                <c:pt idx="4541">
                  <c:v>2456912.4503600001</c:v>
                </c:pt>
                <c:pt idx="4542">
                  <c:v>2456912.4509899998</c:v>
                </c:pt>
                <c:pt idx="4543">
                  <c:v>2456912.4516400001</c:v>
                </c:pt>
                <c:pt idx="4544">
                  <c:v>2456912.4522899999</c:v>
                </c:pt>
                <c:pt idx="4545">
                  <c:v>2456912.4529300001</c:v>
                </c:pt>
                <c:pt idx="4546">
                  <c:v>2456912.4535699999</c:v>
                </c:pt>
                <c:pt idx="4547">
                  <c:v>2456912.4542100001</c:v>
                </c:pt>
                <c:pt idx="4548">
                  <c:v>2456912.4548599999</c:v>
                </c:pt>
                <c:pt idx="4549">
                  <c:v>2456912.4555000002</c:v>
                </c:pt>
                <c:pt idx="4550">
                  <c:v>2456912.4561399999</c:v>
                </c:pt>
                <c:pt idx="4551">
                  <c:v>2456912.4567800001</c:v>
                </c:pt>
                <c:pt idx="4552">
                  <c:v>2456912.4574199999</c:v>
                </c:pt>
                <c:pt idx="4553">
                  <c:v>2456912.4580600001</c:v>
                </c:pt>
                <c:pt idx="4554">
                  <c:v>2456912.4586999998</c:v>
                </c:pt>
                <c:pt idx="4555">
                  <c:v>2456912.4593400001</c:v>
                </c:pt>
                <c:pt idx="4556">
                  <c:v>2456912.4599899999</c:v>
                </c:pt>
                <c:pt idx="4557">
                  <c:v>2456912.4606300001</c:v>
                </c:pt>
                <c:pt idx="4558">
                  <c:v>2456912.4612699999</c:v>
                </c:pt>
                <c:pt idx="4559">
                  <c:v>2456912.4619200001</c:v>
                </c:pt>
                <c:pt idx="4560">
                  <c:v>2456912.4625599999</c:v>
                </c:pt>
                <c:pt idx="4561">
                  <c:v>2456912.4632100002</c:v>
                </c:pt>
                <c:pt idx="4562">
                  <c:v>2456912.4638399999</c:v>
                </c:pt>
                <c:pt idx="4563">
                  <c:v>2456912.4644900002</c:v>
                </c:pt>
                <c:pt idx="4564">
                  <c:v>2456912.4651299999</c:v>
                </c:pt>
                <c:pt idx="4565">
                  <c:v>2456912.4657700001</c:v>
                </c:pt>
                <c:pt idx="4566">
                  <c:v>2456912.46642</c:v>
                </c:pt>
                <c:pt idx="4567">
                  <c:v>2456912.4670600002</c:v>
                </c:pt>
                <c:pt idx="4568">
                  <c:v>2456912.4676999999</c:v>
                </c:pt>
                <c:pt idx="4569">
                  <c:v>2456912.4683400001</c:v>
                </c:pt>
                <c:pt idx="4570">
                  <c:v>2456912.4689799999</c:v>
                </c:pt>
                <c:pt idx="4571">
                  <c:v>2456912.4696300002</c:v>
                </c:pt>
                <c:pt idx="4572">
                  <c:v>2456912.4702699999</c:v>
                </c:pt>
                <c:pt idx="4573">
                  <c:v>2456912.4709000001</c:v>
                </c:pt>
                <c:pt idx="4574">
                  <c:v>2456912.4715499999</c:v>
                </c:pt>
                <c:pt idx="4575">
                  <c:v>2456912.4721900001</c:v>
                </c:pt>
                <c:pt idx="4576">
                  <c:v>2456912.4728299999</c:v>
                </c:pt>
                <c:pt idx="4577">
                  <c:v>2456912.4734700001</c:v>
                </c:pt>
                <c:pt idx="4578">
                  <c:v>2456912.4741099998</c:v>
                </c:pt>
                <c:pt idx="4579">
                  <c:v>2456912.4747600001</c:v>
                </c:pt>
                <c:pt idx="4580">
                  <c:v>2456912.4753899998</c:v>
                </c:pt>
                <c:pt idx="4581">
                  <c:v>2456912.47603</c:v>
                </c:pt>
                <c:pt idx="4582">
                  <c:v>2456912.4770599999</c:v>
                </c:pt>
                <c:pt idx="4583">
                  <c:v>2456912.4778300002</c:v>
                </c:pt>
                <c:pt idx="4584">
                  <c:v>2456912.47847</c:v>
                </c:pt>
                <c:pt idx="4585">
                  <c:v>2456912.4791199998</c:v>
                </c:pt>
                <c:pt idx="4586">
                  <c:v>2456912.4797700001</c:v>
                </c:pt>
                <c:pt idx="4587">
                  <c:v>2456912.4804099998</c:v>
                </c:pt>
                <c:pt idx="4588">
                  <c:v>2456912.4810500001</c:v>
                </c:pt>
                <c:pt idx="4589">
                  <c:v>2456912.4816899998</c:v>
                </c:pt>
                <c:pt idx="4590">
                  <c:v>2456912.48233</c:v>
                </c:pt>
                <c:pt idx="4591">
                  <c:v>2456912.4829699998</c:v>
                </c:pt>
                <c:pt idx="4592">
                  <c:v>2456912.48361</c:v>
                </c:pt>
                <c:pt idx="4593">
                  <c:v>2456912.4842599998</c:v>
                </c:pt>
                <c:pt idx="4594">
                  <c:v>2456912.4849</c:v>
                </c:pt>
                <c:pt idx="4595">
                  <c:v>2456912.4855499999</c:v>
                </c:pt>
                <c:pt idx="4596">
                  <c:v>2456912.48618</c:v>
                </c:pt>
                <c:pt idx="4597">
                  <c:v>2456912.4868299998</c:v>
                </c:pt>
                <c:pt idx="4598">
                  <c:v>2456912.48746</c:v>
                </c:pt>
                <c:pt idx="4599">
                  <c:v>2456912.4881099998</c:v>
                </c:pt>
                <c:pt idx="4600">
                  <c:v>2456912.48875</c:v>
                </c:pt>
                <c:pt idx="4601">
                  <c:v>2456912.4893999998</c:v>
                </c:pt>
                <c:pt idx="4602">
                  <c:v>2456912.4900400001</c:v>
                </c:pt>
                <c:pt idx="4603">
                  <c:v>2456912.4906700002</c:v>
                </c:pt>
                <c:pt idx="4604">
                  <c:v>2456912.49132</c:v>
                </c:pt>
                <c:pt idx="4605">
                  <c:v>2456913.29605</c:v>
                </c:pt>
                <c:pt idx="4606">
                  <c:v>2456913.2966999998</c:v>
                </c:pt>
                <c:pt idx="4607">
                  <c:v>2456913.29734</c:v>
                </c:pt>
                <c:pt idx="4608">
                  <c:v>2456913.2979899999</c:v>
                </c:pt>
                <c:pt idx="4609">
                  <c:v>2456913.29862</c:v>
                </c:pt>
                <c:pt idx="4610">
                  <c:v>2456913.2992699998</c:v>
                </c:pt>
                <c:pt idx="4611">
                  <c:v>2456913.2999100001</c:v>
                </c:pt>
                <c:pt idx="4612">
                  <c:v>2456913.3005499998</c:v>
                </c:pt>
                <c:pt idx="4613">
                  <c:v>2456913.30119</c:v>
                </c:pt>
                <c:pt idx="4614">
                  <c:v>2456913.3018399999</c:v>
                </c:pt>
                <c:pt idx="4615">
                  <c:v>2456913.3024800001</c:v>
                </c:pt>
                <c:pt idx="4616">
                  <c:v>2456913.3031199998</c:v>
                </c:pt>
                <c:pt idx="4617">
                  <c:v>2456913.30376</c:v>
                </c:pt>
                <c:pt idx="4618">
                  <c:v>2456913.3044099999</c:v>
                </c:pt>
                <c:pt idx="4619">
                  <c:v>2456913.3050500001</c:v>
                </c:pt>
                <c:pt idx="4620">
                  <c:v>2456913.3056899998</c:v>
                </c:pt>
                <c:pt idx="4621">
                  <c:v>2456913.3063300001</c:v>
                </c:pt>
                <c:pt idx="4622">
                  <c:v>2456913.3069799999</c:v>
                </c:pt>
                <c:pt idx="4623">
                  <c:v>2456913.30761</c:v>
                </c:pt>
                <c:pt idx="4624">
                  <c:v>2456913.3082599998</c:v>
                </c:pt>
                <c:pt idx="4625">
                  <c:v>2456913.3089000001</c:v>
                </c:pt>
                <c:pt idx="4626">
                  <c:v>2456913.3095399998</c:v>
                </c:pt>
                <c:pt idx="4627">
                  <c:v>2456913.3101900001</c:v>
                </c:pt>
                <c:pt idx="4628">
                  <c:v>2456913.3108299999</c:v>
                </c:pt>
                <c:pt idx="4629">
                  <c:v>2456913.3114700001</c:v>
                </c:pt>
                <c:pt idx="4630">
                  <c:v>2456913.3121199999</c:v>
                </c:pt>
                <c:pt idx="4631">
                  <c:v>2456913.31275</c:v>
                </c:pt>
                <c:pt idx="4632">
                  <c:v>2456913.3133999999</c:v>
                </c:pt>
                <c:pt idx="4633">
                  <c:v>2456913.3140400001</c:v>
                </c:pt>
                <c:pt idx="4634">
                  <c:v>2456913.3146799998</c:v>
                </c:pt>
                <c:pt idx="4635">
                  <c:v>2456913.3153300001</c:v>
                </c:pt>
                <c:pt idx="4636">
                  <c:v>2456913.3159599998</c:v>
                </c:pt>
                <c:pt idx="4637">
                  <c:v>2456913.3166100001</c:v>
                </c:pt>
                <c:pt idx="4638">
                  <c:v>2456913.3172399998</c:v>
                </c:pt>
                <c:pt idx="4639">
                  <c:v>2456913.3178900001</c:v>
                </c:pt>
                <c:pt idx="4640">
                  <c:v>2456913.3185299998</c:v>
                </c:pt>
                <c:pt idx="4641">
                  <c:v>2456913.31917</c:v>
                </c:pt>
                <c:pt idx="4642">
                  <c:v>2456913.3198199999</c:v>
                </c:pt>
                <c:pt idx="4643">
                  <c:v>2456913.3204600001</c:v>
                </c:pt>
                <c:pt idx="4644">
                  <c:v>2456913.3211099999</c:v>
                </c:pt>
                <c:pt idx="4645">
                  <c:v>2456913.3217500001</c:v>
                </c:pt>
                <c:pt idx="4646">
                  <c:v>2456913.3223899999</c:v>
                </c:pt>
                <c:pt idx="4647">
                  <c:v>2456913.3230300001</c:v>
                </c:pt>
                <c:pt idx="4648">
                  <c:v>2456913.3236699998</c:v>
                </c:pt>
                <c:pt idx="4649">
                  <c:v>2456913.3243200001</c:v>
                </c:pt>
                <c:pt idx="4650">
                  <c:v>2456913.3249599999</c:v>
                </c:pt>
                <c:pt idx="4651">
                  <c:v>2456913.3256100002</c:v>
                </c:pt>
                <c:pt idx="4652">
                  <c:v>2456913.3262499999</c:v>
                </c:pt>
                <c:pt idx="4653">
                  <c:v>2456913.3268900001</c:v>
                </c:pt>
                <c:pt idx="4654">
                  <c:v>2456913.3275299999</c:v>
                </c:pt>
                <c:pt idx="4655">
                  <c:v>2456913.3281700001</c:v>
                </c:pt>
                <c:pt idx="4656">
                  <c:v>2456913.3288199999</c:v>
                </c:pt>
                <c:pt idx="4657">
                  <c:v>2456913.3294600002</c:v>
                </c:pt>
                <c:pt idx="4658">
                  <c:v>2456913.33011</c:v>
                </c:pt>
                <c:pt idx="4659">
                  <c:v>2456913.3307400001</c:v>
                </c:pt>
                <c:pt idx="4660">
                  <c:v>2456913.3313799999</c:v>
                </c:pt>
                <c:pt idx="4661">
                  <c:v>2456913.3320200001</c:v>
                </c:pt>
                <c:pt idx="4662">
                  <c:v>2456913.3326699999</c:v>
                </c:pt>
                <c:pt idx="4663">
                  <c:v>2456913.3333100001</c:v>
                </c:pt>
                <c:pt idx="4664">
                  <c:v>2456913.3442099998</c:v>
                </c:pt>
                <c:pt idx="4665">
                  <c:v>2456913.3448600001</c:v>
                </c:pt>
                <c:pt idx="4666">
                  <c:v>2456913.3454999998</c:v>
                </c:pt>
                <c:pt idx="4667">
                  <c:v>2456913.34614</c:v>
                </c:pt>
                <c:pt idx="4668">
                  <c:v>2456913.3467799998</c:v>
                </c:pt>
                <c:pt idx="4669">
                  <c:v>2456913.3474300001</c:v>
                </c:pt>
                <c:pt idx="4670">
                  <c:v>2456913.3480699998</c:v>
                </c:pt>
                <c:pt idx="4671">
                  <c:v>2456913.3487200001</c:v>
                </c:pt>
                <c:pt idx="4672">
                  <c:v>2456913.3493499998</c:v>
                </c:pt>
                <c:pt idx="4673">
                  <c:v>2456913.35</c:v>
                </c:pt>
                <c:pt idx="4674">
                  <c:v>2456913.3506399998</c:v>
                </c:pt>
                <c:pt idx="4675">
                  <c:v>2456913.3512800001</c:v>
                </c:pt>
                <c:pt idx="4676">
                  <c:v>2456913.3519199998</c:v>
                </c:pt>
                <c:pt idx="4677">
                  <c:v>2456913.3525700001</c:v>
                </c:pt>
                <c:pt idx="4678">
                  <c:v>2456913.3532099999</c:v>
                </c:pt>
                <c:pt idx="4679">
                  <c:v>2456913.35384</c:v>
                </c:pt>
                <c:pt idx="4680">
                  <c:v>2456913.3544899998</c:v>
                </c:pt>
                <c:pt idx="4681">
                  <c:v>2456913.35513</c:v>
                </c:pt>
                <c:pt idx="4682">
                  <c:v>2456913.3557799999</c:v>
                </c:pt>
                <c:pt idx="4683">
                  <c:v>2456913.3564200001</c:v>
                </c:pt>
                <c:pt idx="4684">
                  <c:v>2456913.3570599998</c:v>
                </c:pt>
                <c:pt idx="4685">
                  <c:v>2456913.3577100001</c:v>
                </c:pt>
                <c:pt idx="4686">
                  <c:v>2456913.3583499999</c:v>
                </c:pt>
                <c:pt idx="4687">
                  <c:v>2456913.35898</c:v>
                </c:pt>
                <c:pt idx="4688">
                  <c:v>2456913.3596299998</c:v>
                </c:pt>
                <c:pt idx="4689">
                  <c:v>2456913.37078</c:v>
                </c:pt>
                <c:pt idx="4690">
                  <c:v>2456913.3819200001</c:v>
                </c:pt>
                <c:pt idx="4691">
                  <c:v>2456913.3825699999</c:v>
                </c:pt>
                <c:pt idx="4692">
                  <c:v>2456913.3832200002</c:v>
                </c:pt>
                <c:pt idx="4693">
                  <c:v>2456913.3838599999</c:v>
                </c:pt>
                <c:pt idx="4694">
                  <c:v>2456913.3844900001</c:v>
                </c:pt>
                <c:pt idx="4695">
                  <c:v>2456913.3851399999</c:v>
                </c:pt>
                <c:pt idx="4696">
                  <c:v>2456913.3857800001</c:v>
                </c:pt>
                <c:pt idx="4697">
                  <c:v>2456913.3864199999</c:v>
                </c:pt>
                <c:pt idx="4698">
                  <c:v>2456913.3870700002</c:v>
                </c:pt>
                <c:pt idx="4699">
                  <c:v>2456913.3877099999</c:v>
                </c:pt>
                <c:pt idx="4700">
                  <c:v>2456913.3883600002</c:v>
                </c:pt>
                <c:pt idx="4701">
                  <c:v>2456913.3889899999</c:v>
                </c:pt>
                <c:pt idx="4702">
                  <c:v>2456913.3896300001</c:v>
                </c:pt>
                <c:pt idx="4703">
                  <c:v>2456913.3902799999</c:v>
                </c:pt>
                <c:pt idx="4704">
                  <c:v>2456913.3909200002</c:v>
                </c:pt>
                <c:pt idx="4705">
                  <c:v>2456913.3915599999</c:v>
                </c:pt>
                <c:pt idx="4706">
                  <c:v>2456913.3922000001</c:v>
                </c:pt>
                <c:pt idx="4707">
                  <c:v>2456913.3928499999</c:v>
                </c:pt>
                <c:pt idx="4708">
                  <c:v>2456913.3934900002</c:v>
                </c:pt>
                <c:pt idx="4709">
                  <c:v>2456913.3941299999</c:v>
                </c:pt>
                <c:pt idx="4710">
                  <c:v>2456913.3947700001</c:v>
                </c:pt>
                <c:pt idx="4711">
                  <c:v>2456913.3954099999</c:v>
                </c:pt>
                <c:pt idx="4712">
                  <c:v>2456913.3960500001</c:v>
                </c:pt>
                <c:pt idx="4713">
                  <c:v>2456913.3966999999</c:v>
                </c:pt>
                <c:pt idx="4714">
                  <c:v>2456913.3973400001</c:v>
                </c:pt>
                <c:pt idx="4715">
                  <c:v>2456913.39799</c:v>
                </c:pt>
                <c:pt idx="4716">
                  <c:v>2456913.3986200001</c:v>
                </c:pt>
                <c:pt idx="4717">
                  <c:v>2456913.3992699999</c:v>
                </c:pt>
                <c:pt idx="4718">
                  <c:v>2456913.3999100002</c:v>
                </c:pt>
                <c:pt idx="4719">
                  <c:v>2456913.4005499999</c:v>
                </c:pt>
                <c:pt idx="4720">
                  <c:v>2456913.4011900001</c:v>
                </c:pt>
                <c:pt idx="4721">
                  <c:v>2456913.4018299999</c:v>
                </c:pt>
                <c:pt idx="4722">
                  <c:v>2456913.4024800002</c:v>
                </c:pt>
                <c:pt idx="4723">
                  <c:v>2456913.4031199999</c:v>
                </c:pt>
                <c:pt idx="4724">
                  <c:v>2456913.4037600001</c:v>
                </c:pt>
                <c:pt idx="4725">
                  <c:v>2456913.40441</c:v>
                </c:pt>
                <c:pt idx="4726">
                  <c:v>2456913.4050500002</c:v>
                </c:pt>
                <c:pt idx="4727">
                  <c:v>2456913.4057</c:v>
                </c:pt>
                <c:pt idx="4728">
                  <c:v>2456913.4063300001</c:v>
                </c:pt>
                <c:pt idx="4729">
                  <c:v>2456913.40698</c:v>
                </c:pt>
                <c:pt idx="4730">
                  <c:v>2456913.4076200002</c:v>
                </c:pt>
                <c:pt idx="4731">
                  <c:v>2456913.4082599999</c:v>
                </c:pt>
                <c:pt idx="4732">
                  <c:v>2456913.4089000002</c:v>
                </c:pt>
                <c:pt idx="4733">
                  <c:v>2456913.40955</c:v>
                </c:pt>
                <c:pt idx="4734">
                  <c:v>2456913.4101900002</c:v>
                </c:pt>
                <c:pt idx="4735">
                  <c:v>2456913.41084</c:v>
                </c:pt>
                <c:pt idx="4736">
                  <c:v>2456913.4114899999</c:v>
                </c:pt>
                <c:pt idx="4737">
                  <c:v>2456913.4121300001</c:v>
                </c:pt>
                <c:pt idx="4738">
                  <c:v>2456913.4127699998</c:v>
                </c:pt>
                <c:pt idx="4739">
                  <c:v>2456913.41341</c:v>
                </c:pt>
                <c:pt idx="4740">
                  <c:v>2456913.4140499998</c:v>
                </c:pt>
                <c:pt idx="4741">
                  <c:v>2456913.41469</c:v>
                </c:pt>
                <c:pt idx="4742">
                  <c:v>2456913.4153399998</c:v>
                </c:pt>
                <c:pt idx="4743">
                  <c:v>2456913.4159900001</c:v>
                </c:pt>
                <c:pt idx="4744">
                  <c:v>2456913.4166299999</c:v>
                </c:pt>
                <c:pt idx="4745">
                  <c:v>2456913.4172800002</c:v>
                </c:pt>
                <c:pt idx="4746">
                  <c:v>2456913.41824</c:v>
                </c:pt>
                <c:pt idx="4747">
                  <c:v>2456913.4188899999</c:v>
                </c:pt>
                <c:pt idx="4748">
                  <c:v>2456913.41952</c:v>
                </c:pt>
                <c:pt idx="4749">
                  <c:v>2456913.4201699998</c:v>
                </c:pt>
                <c:pt idx="4750">
                  <c:v>2456913.42081</c:v>
                </c:pt>
                <c:pt idx="4751">
                  <c:v>2456913.4214599999</c:v>
                </c:pt>
                <c:pt idx="4752">
                  <c:v>2456913.42209</c:v>
                </c:pt>
                <c:pt idx="4753">
                  <c:v>2456913.4227399998</c:v>
                </c:pt>
                <c:pt idx="4754">
                  <c:v>2456913.4233800001</c:v>
                </c:pt>
                <c:pt idx="4755">
                  <c:v>2456913.4261099999</c:v>
                </c:pt>
                <c:pt idx="4756">
                  <c:v>2456913.4267600002</c:v>
                </c:pt>
                <c:pt idx="4757">
                  <c:v>2456913.4273899999</c:v>
                </c:pt>
                <c:pt idx="4758">
                  <c:v>2456913.4280300001</c:v>
                </c:pt>
                <c:pt idx="4759">
                  <c:v>2456913.4293200001</c:v>
                </c:pt>
                <c:pt idx="4760">
                  <c:v>2456913.4299599999</c:v>
                </c:pt>
                <c:pt idx="4761">
                  <c:v>2456913.4309299998</c:v>
                </c:pt>
                <c:pt idx="4762">
                  <c:v>2456913.43157</c:v>
                </c:pt>
                <c:pt idx="4763">
                  <c:v>2456913.4322100002</c:v>
                </c:pt>
                <c:pt idx="4764">
                  <c:v>2456913.43285</c:v>
                </c:pt>
                <c:pt idx="4765">
                  <c:v>2456913.4334900002</c:v>
                </c:pt>
                <c:pt idx="4766">
                  <c:v>2456913.43413</c:v>
                </c:pt>
                <c:pt idx="4767">
                  <c:v>2456913.4347799998</c:v>
                </c:pt>
                <c:pt idx="4768">
                  <c:v>2456913.43542</c:v>
                </c:pt>
                <c:pt idx="4769">
                  <c:v>2456913.4360600002</c:v>
                </c:pt>
                <c:pt idx="4770">
                  <c:v>2456913.4367</c:v>
                </c:pt>
                <c:pt idx="4771">
                  <c:v>2456913.4373400002</c:v>
                </c:pt>
                <c:pt idx="4772">
                  <c:v>2456913.43799</c:v>
                </c:pt>
                <c:pt idx="4773">
                  <c:v>2456913.4386300002</c:v>
                </c:pt>
                <c:pt idx="4774">
                  <c:v>2456913.43927</c:v>
                </c:pt>
                <c:pt idx="4775">
                  <c:v>2456913.44056</c:v>
                </c:pt>
                <c:pt idx="4776">
                  <c:v>2456913.4411999998</c:v>
                </c:pt>
                <c:pt idx="4777">
                  <c:v>2456913.44184</c:v>
                </c:pt>
                <c:pt idx="4778">
                  <c:v>2456913.4424899998</c:v>
                </c:pt>
                <c:pt idx="4779">
                  <c:v>2456913.44313</c:v>
                </c:pt>
                <c:pt idx="4780">
                  <c:v>2456913.4437699998</c:v>
                </c:pt>
                <c:pt idx="4781">
                  <c:v>2456913.4458599999</c:v>
                </c:pt>
                <c:pt idx="4782">
                  <c:v>2456913.44698</c:v>
                </c:pt>
                <c:pt idx="4783">
                  <c:v>2456913.4476299998</c:v>
                </c:pt>
                <c:pt idx="4784">
                  <c:v>2456913.44826</c:v>
                </c:pt>
                <c:pt idx="4785">
                  <c:v>2456913.4489099998</c:v>
                </c:pt>
                <c:pt idx="4786">
                  <c:v>2456913.44955</c:v>
                </c:pt>
                <c:pt idx="4787">
                  <c:v>2456913.4501899998</c:v>
                </c:pt>
                <c:pt idx="4788">
                  <c:v>2456913.45083</c:v>
                </c:pt>
                <c:pt idx="4789">
                  <c:v>2456913.4514799998</c:v>
                </c:pt>
                <c:pt idx="4790">
                  <c:v>2456913.45212</c:v>
                </c:pt>
                <c:pt idx="4791">
                  <c:v>2456913.4527699999</c:v>
                </c:pt>
                <c:pt idx="4792">
                  <c:v>2456913.4534</c:v>
                </c:pt>
                <c:pt idx="4793">
                  <c:v>2456913.4540400002</c:v>
                </c:pt>
                <c:pt idx="4794">
                  <c:v>2456913.45469</c:v>
                </c:pt>
                <c:pt idx="4795">
                  <c:v>2456913.4553200002</c:v>
                </c:pt>
                <c:pt idx="4796">
                  <c:v>2456913.45597</c:v>
                </c:pt>
                <c:pt idx="4797">
                  <c:v>2456913.4566100002</c:v>
                </c:pt>
                <c:pt idx="4798">
                  <c:v>2456913.4572600001</c:v>
                </c:pt>
                <c:pt idx="4799">
                  <c:v>2456913.4578999998</c:v>
                </c:pt>
                <c:pt idx="4800">
                  <c:v>2456913.45854</c:v>
                </c:pt>
                <c:pt idx="4801">
                  <c:v>2456913.4591799998</c:v>
                </c:pt>
                <c:pt idx="4802">
                  <c:v>2456913.45982</c:v>
                </c:pt>
                <c:pt idx="4803">
                  <c:v>2456913.4604600002</c:v>
                </c:pt>
                <c:pt idx="4804">
                  <c:v>2456913.46111</c:v>
                </c:pt>
                <c:pt idx="4805">
                  <c:v>2456913.4617499998</c:v>
                </c:pt>
                <c:pt idx="4806">
                  <c:v>2456913.4624000001</c:v>
                </c:pt>
                <c:pt idx="4807">
                  <c:v>2456913.4630300002</c:v>
                </c:pt>
                <c:pt idx="4808">
                  <c:v>2456913.46368</c:v>
                </c:pt>
                <c:pt idx="4809">
                  <c:v>2456913.4643199998</c:v>
                </c:pt>
                <c:pt idx="4810">
                  <c:v>2456913.46496</c:v>
                </c:pt>
                <c:pt idx="4811">
                  <c:v>2456913.4656000002</c:v>
                </c:pt>
                <c:pt idx="4812">
                  <c:v>2456913.4662500001</c:v>
                </c:pt>
                <c:pt idx="4813">
                  <c:v>2456913.4668999999</c:v>
                </c:pt>
                <c:pt idx="4814">
                  <c:v>2456913.4675400001</c:v>
                </c:pt>
                <c:pt idx="4815">
                  <c:v>2456913.4681799999</c:v>
                </c:pt>
                <c:pt idx="4816">
                  <c:v>2456913.4688200001</c:v>
                </c:pt>
                <c:pt idx="4817">
                  <c:v>2456913.4694699999</c:v>
                </c:pt>
                <c:pt idx="4818">
                  <c:v>2456913.4701100001</c:v>
                </c:pt>
                <c:pt idx="4819">
                  <c:v>2456913.4707399998</c:v>
                </c:pt>
                <c:pt idx="4820">
                  <c:v>2456913.4713900001</c:v>
                </c:pt>
                <c:pt idx="4821">
                  <c:v>2456913.4720299998</c:v>
                </c:pt>
                <c:pt idx="4822">
                  <c:v>2456913.47267</c:v>
                </c:pt>
                <c:pt idx="4823">
                  <c:v>2456913.4733099998</c:v>
                </c:pt>
                <c:pt idx="4824">
                  <c:v>2456913.4739600001</c:v>
                </c:pt>
                <c:pt idx="4825">
                  <c:v>2456913.4745999998</c:v>
                </c:pt>
                <c:pt idx="4826">
                  <c:v>2456913.4752400001</c:v>
                </c:pt>
                <c:pt idx="4827">
                  <c:v>2456913.4758799998</c:v>
                </c:pt>
                <c:pt idx="4828">
                  <c:v>2456913.47652</c:v>
                </c:pt>
                <c:pt idx="4829">
                  <c:v>2456913.4771599998</c:v>
                </c:pt>
                <c:pt idx="4830">
                  <c:v>2456913.4778100001</c:v>
                </c:pt>
                <c:pt idx="4831">
                  <c:v>2456913.4784499998</c:v>
                </c:pt>
                <c:pt idx="4832">
                  <c:v>2456913.4791000001</c:v>
                </c:pt>
                <c:pt idx="4833">
                  <c:v>2456913.4797399999</c:v>
                </c:pt>
                <c:pt idx="4834">
                  <c:v>2456913.4803900002</c:v>
                </c:pt>
                <c:pt idx="4835">
                  <c:v>2456913.4810299999</c:v>
                </c:pt>
                <c:pt idx="4836">
                  <c:v>2456913.4816800002</c:v>
                </c:pt>
                <c:pt idx="4837">
                  <c:v>2456913.48232</c:v>
                </c:pt>
                <c:pt idx="4838">
                  <c:v>2456913.4829500001</c:v>
                </c:pt>
                <c:pt idx="4839">
                  <c:v>2456913.4835999999</c:v>
                </c:pt>
                <c:pt idx="4840">
                  <c:v>2456913.4842400001</c:v>
                </c:pt>
                <c:pt idx="4841">
                  <c:v>2456913.4848799999</c:v>
                </c:pt>
                <c:pt idx="4842">
                  <c:v>2456913.4855300002</c:v>
                </c:pt>
                <c:pt idx="4843">
                  <c:v>2456913.4861699999</c:v>
                </c:pt>
                <c:pt idx="4844">
                  <c:v>2456913.4868200002</c:v>
                </c:pt>
                <c:pt idx="4845">
                  <c:v>2456913.4874499999</c:v>
                </c:pt>
                <c:pt idx="4846">
                  <c:v>2456913.4881000002</c:v>
                </c:pt>
                <c:pt idx="4847">
                  <c:v>2456913.4887399999</c:v>
                </c:pt>
                <c:pt idx="4848">
                  <c:v>2456913.4893800002</c:v>
                </c:pt>
                <c:pt idx="4849">
                  <c:v>2456913.4900199999</c:v>
                </c:pt>
                <c:pt idx="4850">
                  <c:v>2456913.4906700002</c:v>
                </c:pt>
                <c:pt idx="4851">
                  <c:v>2456913.49131</c:v>
                </c:pt>
                <c:pt idx="4852">
                  <c:v>2456913.4919500002</c:v>
                </c:pt>
                <c:pt idx="4853">
                  <c:v>2456913.4925899999</c:v>
                </c:pt>
                <c:pt idx="4854">
                  <c:v>2456913.4932300001</c:v>
                </c:pt>
                <c:pt idx="4855">
                  <c:v>2456913.49388</c:v>
                </c:pt>
                <c:pt idx="4856">
                  <c:v>2456913.4945100001</c:v>
                </c:pt>
                <c:pt idx="4857">
                  <c:v>2456913.4951599999</c:v>
                </c:pt>
                <c:pt idx="4858">
                  <c:v>2456913.4958000001</c:v>
                </c:pt>
                <c:pt idx="4859">
                  <c:v>2456913.4964399999</c:v>
                </c:pt>
                <c:pt idx="4860">
                  <c:v>2456913.4970800001</c:v>
                </c:pt>
                <c:pt idx="4861">
                  <c:v>2456913.4977199999</c:v>
                </c:pt>
                <c:pt idx="4862">
                  <c:v>2456913.4983700002</c:v>
                </c:pt>
                <c:pt idx="4863">
                  <c:v>2456913.4989999998</c:v>
                </c:pt>
                <c:pt idx="4864">
                  <c:v>2456913.4996500001</c:v>
                </c:pt>
                <c:pt idx="4865">
                  <c:v>2456913.5003</c:v>
                </c:pt>
                <c:pt idx="4866">
                  <c:v>2456913.5009400002</c:v>
                </c:pt>
                <c:pt idx="4867">
                  <c:v>2456913.5015799999</c:v>
                </c:pt>
                <c:pt idx="4868">
                  <c:v>2456913.5022200001</c:v>
                </c:pt>
                <c:pt idx="4869">
                  <c:v>2456913.50287</c:v>
                </c:pt>
                <c:pt idx="4870">
                  <c:v>2456913.5035100002</c:v>
                </c:pt>
                <c:pt idx="4871">
                  <c:v>2456913.5041399999</c:v>
                </c:pt>
                <c:pt idx="4872">
                  <c:v>2456913.5047900002</c:v>
                </c:pt>
                <c:pt idx="4873">
                  <c:v>2456913.5054299999</c:v>
                </c:pt>
                <c:pt idx="4874">
                  <c:v>2456913.5060800002</c:v>
                </c:pt>
                <c:pt idx="4875">
                  <c:v>2456913.5067099999</c:v>
                </c:pt>
                <c:pt idx="4876">
                  <c:v>2456913.5073600002</c:v>
                </c:pt>
                <c:pt idx="4877">
                  <c:v>2456913.5079999999</c:v>
                </c:pt>
                <c:pt idx="4878">
                  <c:v>2456913.5086400001</c:v>
                </c:pt>
                <c:pt idx="4879">
                  <c:v>2456913.5092799999</c:v>
                </c:pt>
                <c:pt idx="4880">
                  <c:v>2456913.5099200001</c:v>
                </c:pt>
                <c:pt idx="4881">
                  <c:v>2456913.5105599998</c:v>
                </c:pt>
                <c:pt idx="4882">
                  <c:v>2456913.5112000001</c:v>
                </c:pt>
                <c:pt idx="4883">
                  <c:v>2456913.5118399998</c:v>
                </c:pt>
                <c:pt idx="4884">
                  <c:v>2456913.5124900001</c:v>
                </c:pt>
                <c:pt idx="4885">
                  <c:v>2456913.5131199998</c:v>
                </c:pt>
                <c:pt idx="4886">
                  <c:v>2456913.51376</c:v>
                </c:pt>
                <c:pt idx="4887">
                  <c:v>2456913.5144099998</c:v>
                </c:pt>
                <c:pt idx="4888">
                  <c:v>2456913.51505</c:v>
                </c:pt>
                <c:pt idx="4889">
                  <c:v>2456913.5156999999</c:v>
                </c:pt>
                <c:pt idx="4890">
                  <c:v>2456913.5163400001</c:v>
                </c:pt>
                <c:pt idx="4891">
                  <c:v>2456913.5169799998</c:v>
                </c:pt>
                <c:pt idx="4892">
                  <c:v>2456913.5176300001</c:v>
                </c:pt>
                <c:pt idx="4893">
                  <c:v>2456913.5182599998</c:v>
                </c:pt>
                <c:pt idx="4894">
                  <c:v>2456913.5189</c:v>
                </c:pt>
                <c:pt idx="4895">
                  <c:v>2456913.5195499999</c:v>
                </c:pt>
                <c:pt idx="4896">
                  <c:v>2456913.5201900001</c:v>
                </c:pt>
                <c:pt idx="4897">
                  <c:v>2456913.5208299998</c:v>
                </c:pt>
                <c:pt idx="4898">
                  <c:v>2456913.52147</c:v>
                </c:pt>
                <c:pt idx="4899">
                  <c:v>2456913.5221099998</c:v>
                </c:pt>
                <c:pt idx="4900">
                  <c:v>2456913.52275</c:v>
                </c:pt>
                <c:pt idx="4901">
                  <c:v>2456913.5233999998</c:v>
                </c:pt>
                <c:pt idx="4902">
                  <c:v>2456913.52404</c:v>
                </c:pt>
                <c:pt idx="4903">
                  <c:v>2456913.5246899999</c:v>
                </c:pt>
                <c:pt idx="4904">
                  <c:v>2456913.5253300001</c:v>
                </c:pt>
                <c:pt idx="4905">
                  <c:v>2456913.5259699998</c:v>
                </c:pt>
                <c:pt idx="4906">
                  <c:v>2456913.5266200001</c:v>
                </c:pt>
                <c:pt idx="4907">
                  <c:v>2456913.5272599999</c:v>
                </c:pt>
                <c:pt idx="4908">
                  <c:v>2456913.52789</c:v>
                </c:pt>
                <c:pt idx="4909">
                  <c:v>2456913.5285399999</c:v>
                </c:pt>
                <c:pt idx="4910">
                  <c:v>2456913.5291800001</c:v>
                </c:pt>
                <c:pt idx="4911">
                  <c:v>2456913.5298299999</c:v>
                </c:pt>
                <c:pt idx="4912">
                  <c:v>2456913.5304700001</c:v>
                </c:pt>
                <c:pt idx="4913">
                  <c:v>2456913.5311199999</c:v>
                </c:pt>
                <c:pt idx="4914">
                  <c:v>2456913.5317600002</c:v>
                </c:pt>
                <c:pt idx="4915">
                  <c:v>2456913.5323999999</c:v>
                </c:pt>
                <c:pt idx="4916">
                  <c:v>2456913.5330400001</c:v>
                </c:pt>
                <c:pt idx="4917">
                  <c:v>2456913.53369</c:v>
                </c:pt>
                <c:pt idx="4918">
                  <c:v>2456913.5343300002</c:v>
                </c:pt>
                <c:pt idx="4919">
                  <c:v>2456913.5349699999</c:v>
                </c:pt>
                <c:pt idx="4920">
                  <c:v>2456913.5356100001</c:v>
                </c:pt>
                <c:pt idx="4921">
                  <c:v>2456913.5362499999</c:v>
                </c:pt>
                <c:pt idx="4922">
                  <c:v>2456913.5368900001</c:v>
                </c:pt>
                <c:pt idx="4923">
                  <c:v>2456913.5375399999</c:v>
                </c:pt>
                <c:pt idx="4924">
                  <c:v>2456913.5381700001</c:v>
                </c:pt>
                <c:pt idx="4925">
                  <c:v>2456913.5388199999</c:v>
                </c:pt>
                <c:pt idx="4926">
                  <c:v>2456913.5394600001</c:v>
                </c:pt>
                <c:pt idx="4927">
                  <c:v>2456913.5401099999</c:v>
                </c:pt>
                <c:pt idx="4928">
                  <c:v>2456913.5407500002</c:v>
                </c:pt>
                <c:pt idx="4929">
                  <c:v>2456913.5413899999</c:v>
                </c:pt>
                <c:pt idx="4930">
                  <c:v>2456913.5420300001</c:v>
                </c:pt>
                <c:pt idx="4931">
                  <c:v>2456913.5426699999</c:v>
                </c:pt>
                <c:pt idx="4932">
                  <c:v>2456913.5433100001</c:v>
                </c:pt>
                <c:pt idx="4933">
                  <c:v>2456913.5439599999</c:v>
                </c:pt>
                <c:pt idx="4934">
                  <c:v>2456913.5445900001</c:v>
                </c:pt>
                <c:pt idx="4935">
                  <c:v>2456913.5452299998</c:v>
                </c:pt>
                <c:pt idx="4936">
                  <c:v>2456913.5458800001</c:v>
                </c:pt>
                <c:pt idx="4937">
                  <c:v>2456913.5465199999</c:v>
                </c:pt>
                <c:pt idx="4938">
                  <c:v>2456913.5471600001</c:v>
                </c:pt>
                <c:pt idx="4939">
                  <c:v>2456913.5477999998</c:v>
                </c:pt>
                <c:pt idx="4940">
                  <c:v>2456913.5484500001</c:v>
                </c:pt>
                <c:pt idx="4941">
                  <c:v>2456913.5490899999</c:v>
                </c:pt>
                <c:pt idx="4942">
                  <c:v>2456913.5497300001</c:v>
                </c:pt>
                <c:pt idx="4943">
                  <c:v>2456913.5503799999</c:v>
                </c:pt>
                <c:pt idx="4944">
                  <c:v>2456913.5510200001</c:v>
                </c:pt>
                <c:pt idx="4945">
                  <c:v>2456913.5516599999</c:v>
                </c:pt>
                <c:pt idx="4946">
                  <c:v>2456913.5523000001</c:v>
                </c:pt>
                <c:pt idx="4947">
                  <c:v>2456913.5529399998</c:v>
                </c:pt>
                <c:pt idx="4948">
                  <c:v>2456913.5535800001</c:v>
                </c:pt>
                <c:pt idx="4949">
                  <c:v>2456913.5542199998</c:v>
                </c:pt>
                <c:pt idx="4950">
                  <c:v>2456913.55486</c:v>
                </c:pt>
                <c:pt idx="4951">
                  <c:v>2456913.5555099999</c:v>
                </c:pt>
                <c:pt idx="4952">
                  <c:v>2456913.5561500001</c:v>
                </c:pt>
                <c:pt idx="4953">
                  <c:v>2456913.5567899998</c:v>
                </c:pt>
                <c:pt idx="4954">
                  <c:v>2456913.5574400001</c:v>
                </c:pt>
                <c:pt idx="4955">
                  <c:v>2456913.5580799999</c:v>
                </c:pt>
                <c:pt idx="4956">
                  <c:v>2456913.5587300002</c:v>
                </c:pt>
                <c:pt idx="4957">
                  <c:v>2456913.5593699999</c:v>
                </c:pt>
                <c:pt idx="4958">
                  <c:v>2456913.5600100001</c:v>
                </c:pt>
                <c:pt idx="4959">
                  <c:v>2456913.5606499999</c:v>
                </c:pt>
                <c:pt idx="4960">
                  <c:v>2456913.5612900001</c:v>
                </c:pt>
                <c:pt idx="4961">
                  <c:v>2456913.5619299999</c:v>
                </c:pt>
                <c:pt idx="4962">
                  <c:v>2456913.5625800001</c:v>
                </c:pt>
                <c:pt idx="4963">
                  <c:v>2456913.5632199999</c:v>
                </c:pt>
                <c:pt idx="4964">
                  <c:v>2456913.5638600001</c:v>
                </c:pt>
                <c:pt idx="4965">
                  <c:v>2456913.5644999999</c:v>
                </c:pt>
                <c:pt idx="4966">
                  <c:v>2456913.5651500002</c:v>
                </c:pt>
                <c:pt idx="4967">
                  <c:v>2456913.5657899999</c:v>
                </c:pt>
                <c:pt idx="4968">
                  <c:v>2456913.5664300001</c:v>
                </c:pt>
                <c:pt idx="4969">
                  <c:v>2456913.5670699999</c:v>
                </c:pt>
                <c:pt idx="4970">
                  <c:v>2456913.5677200002</c:v>
                </c:pt>
                <c:pt idx="4971">
                  <c:v>2456913.5683599999</c:v>
                </c:pt>
                <c:pt idx="4972">
                  <c:v>2456913.5690000001</c:v>
                </c:pt>
                <c:pt idx="4973">
                  <c:v>2456913.5696399999</c:v>
                </c:pt>
                <c:pt idx="4974">
                  <c:v>2456913.5702800001</c:v>
                </c:pt>
                <c:pt idx="4975">
                  <c:v>2456913.5709199999</c:v>
                </c:pt>
                <c:pt idx="4976">
                  <c:v>2456913.5715700001</c:v>
                </c:pt>
                <c:pt idx="4977">
                  <c:v>2456913.5722099999</c:v>
                </c:pt>
                <c:pt idx="4978">
                  <c:v>2456913.5728500001</c:v>
                </c:pt>
                <c:pt idx="4979">
                  <c:v>2456913.5734899999</c:v>
                </c:pt>
                <c:pt idx="4980">
                  <c:v>2456913.5741300001</c:v>
                </c:pt>
                <c:pt idx="4981">
                  <c:v>2456913.5747799999</c:v>
                </c:pt>
                <c:pt idx="4982">
                  <c:v>2456913.5754200001</c:v>
                </c:pt>
                <c:pt idx="4983">
                  <c:v>2456913.5760499998</c:v>
                </c:pt>
                <c:pt idx="4984">
                  <c:v>2456913.5767000001</c:v>
                </c:pt>
                <c:pt idx="4985">
                  <c:v>2456914.24597</c:v>
                </c:pt>
                <c:pt idx="4986">
                  <c:v>2456914.2466199999</c:v>
                </c:pt>
                <c:pt idx="4987">
                  <c:v>2456914.24725</c:v>
                </c:pt>
                <c:pt idx="4988">
                  <c:v>2456914.2478999998</c:v>
                </c:pt>
                <c:pt idx="4989">
                  <c:v>2456914.25294</c:v>
                </c:pt>
                <c:pt idx="4990">
                  <c:v>2456914.2579899998</c:v>
                </c:pt>
                <c:pt idx="4991">
                  <c:v>2456914.25862</c:v>
                </c:pt>
                <c:pt idx="4992">
                  <c:v>2456914.2592699998</c:v>
                </c:pt>
                <c:pt idx="4993">
                  <c:v>2456914.25991</c:v>
                </c:pt>
                <c:pt idx="4994">
                  <c:v>2456914.2605499998</c:v>
                </c:pt>
                <c:pt idx="4995">
                  <c:v>2456914.26119</c:v>
                </c:pt>
                <c:pt idx="4996">
                  <c:v>2456914.2618300002</c:v>
                </c:pt>
                <c:pt idx="4997">
                  <c:v>2456914.26247</c:v>
                </c:pt>
                <c:pt idx="4998">
                  <c:v>2456914.2631100002</c:v>
                </c:pt>
                <c:pt idx="4999">
                  <c:v>2456914.26376</c:v>
                </c:pt>
                <c:pt idx="5000">
                  <c:v>2456914.2644000002</c:v>
                </c:pt>
                <c:pt idx="5001">
                  <c:v>2456914.26504</c:v>
                </c:pt>
                <c:pt idx="5002">
                  <c:v>2456914.2656800002</c:v>
                </c:pt>
                <c:pt idx="5003">
                  <c:v>2456914.26633</c:v>
                </c:pt>
                <c:pt idx="5004">
                  <c:v>2456914.2669700002</c:v>
                </c:pt>
                <c:pt idx="5005">
                  <c:v>2456914.26761</c:v>
                </c:pt>
                <c:pt idx="5006">
                  <c:v>2456914.2682500002</c:v>
                </c:pt>
                <c:pt idx="5007">
                  <c:v>2456914.2689</c:v>
                </c:pt>
                <c:pt idx="5008">
                  <c:v>2456914.2695300002</c:v>
                </c:pt>
                <c:pt idx="5009">
                  <c:v>2456914.27018</c:v>
                </c:pt>
                <c:pt idx="5010">
                  <c:v>2456914.2708200002</c:v>
                </c:pt>
                <c:pt idx="5011">
                  <c:v>2456914.27147</c:v>
                </c:pt>
                <c:pt idx="5012">
                  <c:v>2456914.2721099998</c:v>
                </c:pt>
                <c:pt idx="5013">
                  <c:v>2456914.2727399999</c:v>
                </c:pt>
                <c:pt idx="5014">
                  <c:v>2456914.2733900002</c:v>
                </c:pt>
                <c:pt idx="5015">
                  <c:v>2456914.27403</c:v>
                </c:pt>
                <c:pt idx="5016">
                  <c:v>2456914.2746700002</c:v>
                </c:pt>
                <c:pt idx="5017">
                  <c:v>2456914.2753099999</c:v>
                </c:pt>
                <c:pt idx="5018">
                  <c:v>2456914.2759600002</c:v>
                </c:pt>
                <c:pt idx="5019">
                  <c:v>2456914.2766100001</c:v>
                </c:pt>
                <c:pt idx="5020">
                  <c:v>2456914.2772400002</c:v>
                </c:pt>
                <c:pt idx="5021">
                  <c:v>2456914.27788</c:v>
                </c:pt>
                <c:pt idx="5022">
                  <c:v>2456914.2785299998</c:v>
                </c:pt>
                <c:pt idx="5023">
                  <c:v>2456914.2791599999</c:v>
                </c:pt>
                <c:pt idx="5024">
                  <c:v>2456914.2798100002</c:v>
                </c:pt>
                <c:pt idx="5025">
                  <c:v>2456914.28045</c:v>
                </c:pt>
                <c:pt idx="5026">
                  <c:v>2456914.2810900002</c:v>
                </c:pt>
                <c:pt idx="5027">
                  <c:v>2456914.2817299999</c:v>
                </c:pt>
                <c:pt idx="5028">
                  <c:v>2456914.2823700001</c:v>
                </c:pt>
                <c:pt idx="5029">
                  <c:v>2456914.2830099999</c:v>
                </c:pt>
                <c:pt idx="5030">
                  <c:v>2456914.2836500001</c:v>
                </c:pt>
                <c:pt idx="5031">
                  <c:v>2456914.2842899999</c:v>
                </c:pt>
                <c:pt idx="5032">
                  <c:v>2456914.2849400002</c:v>
                </c:pt>
                <c:pt idx="5033">
                  <c:v>2456914.28559</c:v>
                </c:pt>
                <c:pt idx="5034">
                  <c:v>2456914.2862300002</c:v>
                </c:pt>
                <c:pt idx="5035">
                  <c:v>2456914.2868599999</c:v>
                </c:pt>
                <c:pt idx="5036">
                  <c:v>2456914.2875100002</c:v>
                </c:pt>
                <c:pt idx="5037">
                  <c:v>2456914.2881499999</c:v>
                </c:pt>
                <c:pt idx="5038">
                  <c:v>2456914.2887900001</c:v>
                </c:pt>
                <c:pt idx="5039">
                  <c:v>2456914.28944</c:v>
                </c:pt>
                <c:pt idx="5040">
                  <c:v>2456914.2900800002</c:v>
                </c:pt>
                <c:pt idx="5041">
                  <c:v>2456914.29073</c:v>
                </c:pt>
                <c:pt idx="5042">
                  <c:v>2456914.2913700002</c:v>
                </c:pt>
                <c:pt idx="5043">
                  <c:v>2456914.29201</c:v>
                </c:pt>
                <c:pt idx="5044">
                  <c:v>2456914.2926500002</c:v>
                </c:pt>
                <c:pt idx="5045">
                  <c:v>2456914.2932899999</c:v>
                </c:pt>
                <c:pt idx="5046">
                  <c:v>2456914.2939300002</c:v>
                </c:pt>
                <c:pt idx="5047">
                  <c:v>2456914.29458</c:v>
                </c:pt>
                <c:pt idx="5048">
                  <c:v>2456914.2952200002</c:v>
                </c:pt>
                <c:pt idx="5049">
                  <c:v>2456914.29586</c:v>
                </c:pt>
                <c:pt idx="5050">
                  <c:v>2456914.2964900001</c:v>
                </c:pt>
                <c:pt idx="5051">
                  <c:v>2456914.2971399999</c:v>
                </c:pt>
                <c:pt idx="5052">
                  <c:v>2456914.2977800001</c:v>
                </c:pt>
                <c:pt idx="5053">
                  <c:v>2456914.2984199999</c:v>
                </c:pt>
                <c:pt idx="5054">
                  <c:v>2456914.2990600001</c:v>
                </c:pt>
                <c:pt idx="5055">
                  <c:v>2456914.2997099999</c:v>
                </c:pt>
                <c:pt idx="5056">
                  <c:v>2456914.3003400001</c:v>
                </c:pt>
                <c:pt idx="5057">
                  <c:v>2456914.3009899999</c:v>
                </c:pt>
                <c:pt idx="5058">
                  <c:v>2456914.3016300001</c:v>
                </c:pt>
                <c:pt idx="5059">
                  <c:v>2456914.3022699999</c:v>
                </c:pt>
                <c:pt idx="5060">
                  <c:v>2456914.3029100001</c:v>
                </c:pt>
                <c:pt idx="5061">
                  <c:v>2456914.3035599999</c:v>
                </c:pt>
                <c:pt idx="5062">
                  <c:v>2456914.3042000001</c:v>
                </c:pt>
                <c:pt idx="5063">
                  <c:v>2456914.3048399999</c:v>
                </c:pt>
                <c:pt idx="5064">
                  <c:v>2456914.3054800001</c:v>
                </c:pt>
                <c:pt idx="5065">
                  <c:v>2456914.3061199998</c:v>
                </c:pt>
                <c:pt idx="5066">
                  <c:v>2456914.3067600001</c:v>
                </c:pt>
                <c:pt idx="5067">
                  <c:v>2456914.3073999998</c:v>
                </c:pt>
                <c:pt idx="5068">
                  <c:v>2456914.3080500001</c:v>
                </c:pt>
                <c:pt idx="5069">
                  <c:v>2456914.3086899999</c:v>
                </c:pt>
                <c:pt idx="5070">
                  <c:v>2456914.3093300001</c:v>
                </c:pt>
                <c:pt idx="5071">
                  <c:v>2456914.3099699998</c:v>
                </c:pt>
                <c:pt idx="5072">
                  <c:v>2456914.31061</c:v>
                </c:pt>
                <c:pt idx="5073">
                  <c:v>2456914.3112499998</c:v>
                </c:pt>
                <c:pt idx="5074">
                  <c:v>2456914.3119000001</c:v>
                </c:pt>
                <c:pt idx="5075">
                  <c:v>2456914.3125399998</c:v>
                </c:pt>
                <c:pt idx="5076">
                  <c:v>2456914.3131800001</c:v>
                </c:pt>
                <c:pt idx="5077">
                  <c:v>2456914.3138299999</c:v>
                </c:pt>
                <c:pt idx="5078">
                  <c:v>2456914.3144700001</c:v>
                </c:pt>
                <c:pt idx="5079">
                  <c:v>2456914.3151099999</c:v>
                </c:pt>
                <c:pt idx="5080">
                  <c:v>2456914.3157500001</c:v>
                </c:pt>
                <c:pt idx="5081">
                  <c:v>2456914.3163899998</c:v>
                </c:pt>
                <c:pt idx="5082">
                  <c:v>2456914.31703</c:v>
                </c:pt>
                <c:pt idx="5083">
                  <c:v>2456914.3176799999</c:v>
                </c:pt>
                <c:pt idx="5084">
                  <c:v>2456914.3183200001</c:v>
                </c:pt>
                <c:pt idx="5085">
                  <c:v>2456914.3189599998</c:v>
                </c:pt>
                <c:pt idx="5086">
                  <c:v>2456914.3196</c:v>
                </c:pt>
                <c:pt idx="5087">
                  <c:v>2456914.3202399998</c:v>
                </c:pt>
                <c:pt idx="5088">
                  <c:v>2456914.3208900001</c:v>
                </c:pt>
                <c:pt idx="5089">
                  <c:v>2456914.3215299998</c:v>
                </c:pt>
                <c:pt idx="5090">
                  <c:v>2456914.3221700001</c:v>
                </c:pt>
                <c:pt idx="5091">
                  <c:v>2456914.3228099998</c:v>
                </c:pt>
                <c:pt idx="5092">
                  <c:v>2456914.3234600001</c:v>
                </c:pt>
                <c:pt idx="5093">
                  <c:v>2456914.3240999999</c:v>
                </c:pt>
                <c:pt idx="5094">
                  <c:v>2456914.3247400001</c:v>
                </c:pt>
                <c:pt idx="5095">
                  <c:v>2456914.3253799998</c:v>
                </c:pt>
                <c:pt idx="5096">
                  <c:v>2456914.3260300001</c:v>
                </c:pt>
                <c:pt idx="5097">
                  <c:v>2456914.3266599998</c:v>
                </c:pt>
                <c:pt idx="5098">
                  <c:v>2456914.3273100001</c:v>
                </c:pt>
                <c:pt idx="5099">
                  <c:v>2456914.3279499998</c:v>
                </c:pt>
                <c:pt idx="5100">
                  <c:v>2456914.32859</c:v>
                </c:pt>
                <c:pt idx="5101">
                  <c:v>2456914.3292399999</c:v>
                </c:pt>
                <c:pt idx="5102">
                  <c:v>2456914.3298800001</c:v>
                </c:pt>
                <c:pt idx="5103">
                  <c:v>2456914.3305199998</c:v>
                </c:pt>
                <c:pt idx="5104">
                  <c:v>2456914.3311600001</c:v>
                </c:pt>
                <c:pt idx="5105">
                  <c:v>2456914.3317999998</c:v>
                </c:pt>
                <c:pt idx="5106">
                  <c:v>2456914.33244</c:v>
                </c:pt>
                <c:pt idx="5107">
                  <c:v>2456914.3330899999</c:v>
                </c:pt>
                <c:pt idx="5108">
                  <c:v>2456914.3337300001</c:v>
                </c:pt>
                <c:pt idx="5109">
                  <c:v>2456914.3343699998</c:v>
                </c:pt>
                <c:pt idx="5110">
                  <c:v>2456914.33501</c:v>
                </c:pt>
                <c:pt idx="5111">
                  <c:v>2456914.3356599999</c:v>
                </c:pt>
                <c:pt idx="5112">
                  <c:v>2456914.33629</c:v>
                </c:pt>
                <c:pt idx="5113">
                  <c:v>2456914.3369300002</c:v>
                </c:pt>
                <c:pt idx="5114">
                  <c:v>2456914.3375800001</c:v>
                </c:pt>
                <c:pt idx="5115">
                  <c:v>2456914.3382199998</c:v>
                </c:pt>
                <c:pt idx="5116">
                  <c:v>2456914.3388700001</c:v>
                </c:pt>
                <c:pt idx="5117">
                  <c:v>2456914.3394999998</c:v>
                </c:pt>
                <c:pt idx="5118">
                  <c:v>2456914.3401500001</c:v>
                </c:pt>
                <c:pt idx="5119">
                  <c:v>2456914.3407800002</c:v>
                </c:pt>
                <c:pt idx="5120">
                  <c:v>2456914.34143</c:v>
                </c:pt>
                <c:pt idx="5121">
                  <c:v>2456914.3420699998</c:v>
                </c:pt>
                <c:pt idx="5122">
                  <c:v>2456914.34271</c:v>
                </c:pt>
                <c:pt idx="5123">
                  <c:v>2456914.3433599998</c:v>
                </c:pt>
                <c:pt idx="5124">
                  <c:v>2456914.344</c:v>
                </c:pt>
                <c:pt idx="5125">
                  <c:v>2456914.3446399998</c:v>
                </c:pt>
                <c:pt idx="5126">
                  <c:v>2456914.34528</c:v>
                </c:pt>
                <c:pt idx="5127">
                  <c:v>2456914.3459200002</c:v>
                </c:pt>
                <c:pt idx="5128">
                  <c:v>2456914.34656</c:v>
                </c:pt>
                <c:pt idx="5129">
                  <c:v>2456914.3472099998</c:v>
                </c:pt>
                <c:pt idx="5130">
                  <c:v>2456914.34785</c:v>
                </c:pt>
                <c:pt idx="5131">
                  <c:v>2456914.3484899998</c:v>
                </c:pt>
                <c:pt idx="5132">
                  <c:v>2456914.34913</c:v>
                </c:pt>
                <c:pt idx="5133">
                  <c:v>2456914.3497700002</c:v>
                </c:pt>
                <c:pt idx="5134">
                  <c:v>2456914.35041</c:v>
                </c:pt>
                <c:pt idx="5135">
                  <c:v>2456914.3510500002</c:v>
                </c:pt>
                <c:pt idx="5136">
                  <c:v>2456914.3517</c:v>
                </c:pt>
                <c:pt idx="5137">
                  <c:v>2456914.3523400002</c:v>
                </c:pt>
                <c:pt idx="5138">
                  <c:v>2456914.35298</c:v>
                </c:pt>
                <c:pt idx="5139">
                  <c:v>2456914.3536200002</c:v>
                </c:pt>
                <c:pt idx="5140">
                  <c:v>2456914.3647400001</c:v>
                </c:pt>
                <c:pt idx="5141">
                  <c:v>2456914.3653799999</c:v>
                </c:pt>
                <c:pt idx="5142">
                  <c:v>2456914.3660300002</c:v>
                </c:pt>
                <c:pt idx="5143">
                  <c:v>2456914.36668</c:v>
                </c:pt>
                <c:pt idx="5144">
                  <c:v>2456914.3673200002</c:v>
                </c:pt>
                <c:pt idx="5145">
                  <c:v>2456914.3679599999</c:v>
                </c:pt>
                <c:pt idx="5146">
                  <c:v>2456914.3686000002</c:v>
                </c:pt>
                <c:pt idx="5147">
                  <c:v>2456914.3692399999</c:v>
                </c:pt>
                <c:pt idx="5148">
                  <c:v>2456914.3698800001</c:v>
                </c:pt>
                <c:pt idx="5149">
                  <c:v>2456914.3705199999</c:v>
                </c:pt>
                <c:pt idx="5150">
                  <c:v>2456914.3711700002</c:v>
                </c:pt>
                <c:pt idx="5151">
                  <c:v>2456914.3718099999</c:v>
                </c:pt>
                <c:pt idx="5152">
                  <c:v>2456914.3724500001</c:v>
                </c:pt>
                <c:pt idx="5153">
                  <c:v>2456914.3730899999</c:v>
                </c:pt>
                <c:pt idx="5154">
                  <c:v>2456914.3737300001</c:v>
                </c:pt>
                <c:pt idx="5155">
                  <c:v>2456914.3743699999</c:v>
                </c:pt>
                <c:pt idx="5156">
                  <c:v>2456914.3750200002</c:v>
                </c:pt>
                <c:pt idx="5157">
                  <c:v>2456914.37567</c:v>
                </c:pt>
                <c:pt idx="5158">
                  <c:v>2456914.3763100002</c:v>
                </c:pt>
                <c:pt idx="5159">
                  <c:v>2456914.3769499999</c:v>
                </c:pt>
                <c:pt idx="5160">
                  <c:v>2456914.3775900002</c:v>
                </c:pt>
                <c:pt idx="5161">
                  <c:v>2456914.3782299999</c:v>
                </c:pt>
                <c:pt idx="5162">
                  <c:v>2456914.3788700001</c:v>
                </c:pt>
                <c:pt idx="5163">
                  <c:v>2456914.3795099999</c:v>
                </c:pt>
                <c:pt idx="5164">
                  <c:v>2456914.3801600002</c:v>
                </c:pt>
                <c:pt idx="5165">
                  <c:v>2456914.3807999999</c:v>
                </c:pt>
                <c:pt idx="5166">
                  <c:v>2456914.3814400001</c:v>
                </c:pt>
                <c:pt idx="5167">
                  <c:v>2456914.3820799999</c:v>
                </c:pt>
                <c:pt idx="5168">
                  <c:v>2456914.3827300002</c:v>
                </c:pt>
                <c:pt idx="5169">
                  <c:v>2456914.3833699999</c:v>
                </c:pt>
                <c:pt idx="5170">
                  <c:v>2456914.3840100002</c:v>
                </c:pt>
                <c:pt idx="5171">
                  <c:v>2456914.3846499999</c:v>
                </c:pt>
                <c:pt idx="5172">
                  <c:v>2456914.3853000002</c:v>
                </c:pt>
                <c:pt idx="5173">
                  <c:v>2456914.3859399999</c:v>
                </c:pt>
                <c:pt idx="5174">
                  <c:v>2456914.3865800002</c:v>
                </c:pt>
                <c:pt idx="5175">
                  <c:v>2456914.38723</c:v>
                </c:pt>
                <c:pt idx="5176">
                  <c:v>2456914.3878700002</c:v>
                </c:pt>
                <c:pt idx="5177">
                  <c:v>2456914.38851</c:v>
                </c:pt>
                <c:pt idx="5178">
                  <c:v>2456914.3891500002</c:v>
                </c:pt>
                <c:pt idx="5179">
                  <c:v>2456914.3898</c:v>
                </c:pt>
                <c:pt idx="5180">
                  <c:v>2456914.3902599998</c:v>
                </c:pt>
                <c:pt idx="5181">
                  <c:v>2456914.3904400002</c:v>
                </c:pt>
                <c:pt idx="5182">
                  <c:v>2456914.39108</c:v>
                </c:pt>
                <c:pt idx="5183">
                  <c:v>2456914.3917200002</c:v>
                </c:pt>
                <c:pt idx="5184">
                  <c:v>2456914.39237</c:v>
                </c:pt>
                <c:pt idx="5185">
                  <c:v>2456914.3930100002</c:v>
                </c:pt>
                <c:pt idx="5186">
                  <c:v>2456914.39365</c:v>
                </c:pt>
                <c:pt idx="5187">
                  <c:v>2456914.3942900002</c:v>
                </c:pt>
                <c:pt idx="5188">
                  <c:v>2456914.39493</c:v>
                </c:pt>
                <c:pt idx="5189">
                  <c:v>2456914.3955700002</c:v>
                </c:pt>
                <c:pt idx="5190">
                  <c:v>2456914.3962099999</c:v>
                </c:pt>
                <c:pt idx="5191">
                  <c:v>2456914.3968500001</c:v>
                </c:pt>
                <c:pt idx="5192">
                  <c:v>2456914.3975</c:v>
                </c:pt>
                <c:pt idx="5193">
                  <c:v>2456914.3981499998</c:v>
                </c:pt>
                <c:pt idx="5194">
                  <c:v>2456914.3987799999</c:v>
                </c:pt>
                <c:pt idx="5195">
                  <c:v>2456914.3994200001</c:v>
                </c:pt>
                <c:pt idx="5196">
                  <c:v>2456914.4000599999</c:v>
                </c:pt>
                <c:pt idx="5197">
                  <c:v>2456914.4007000001</c:v>
                </c:pt>
                <c:pt idx="5198">
                  <c:v>2456914.4013499999</c:v>
                </c:pt>
                <c:pt idx="5199">
                  <c:v>2456914.4019900002</c:v>
                </c:pt>
                <c:pt idx="5200">
                  <c:v>2456914.4026299999</c:v>
                </c:pt>
                <c:pt idx="5201">
                  <c:v>2456914.4032800002</c:v>
                </c:pt>
                <c:pt idx="5202">
                  <c:v>2456914.40393</c:v>
                </c:pt>
                <c:pt idx="5203">
                  <c:v>2456914.4045699998</c:v>
                </c:pt>
                <c:pt idx="5204">
                  <c:v>2456914.40521</c:v>
                </c:pt>
                <c:pt idx="5205">
                  <c:v>2456914.4058599998</c:v>
                </c:pt>
                <c:pt idx="5206">
                  <c:v>2456914.40649</c:v>
                </c:pt>
                <c:pt idx="5207">
                  <c:v>2456914.4071399998</c:v>
                </c:pt>
                <c:pt idx="5208">
                  <c:v>2456914.40778</c:v>
                </c:pt>
                <c:pt idx="5209">
                  <c:v>2456914.4084200002</c:v>
                </c:pt>
                <c:pt idx="5210">
                  <c:v>2456914.40906</c:v>
                </c:pt>
                <c:pt idx="5211">
                  <c:v>2456914.4097099998</c:v>
                </c:pt>
                <c:pt idx="5212">
                  <c:v>2456914.41035</c:v>
                </c:pt>
                <c:pt idx="5213">
                  <c:v>2456914.4109899998</c:v>
                </c:pt>
                <c:pt idx="5214">
                  <c:v>2456914.41163</c:v>
                </c:pt>
                <c:pt idx="5215">
                  <c:v>2456914.4122700002</c:v>
                </c:pt>
                <c:pt idx="5216">
                  <c:v>2456914.41291</c:v>
                </c:pt>
                <c:pt idx="5217">
                  <c:v>2456914.4135500002</c:v>
                </c:pt>
                <c:pt idx="5218">
                  <c:v>2456914.4141899999</c:v>
                </c:pt>
                <c:pt idx="5219">
                  <c:v>2456914.4148300001</c:v>
                </c:pt>
                <c:pt idx="5220">
                  <c:v>2456914.4154699999</c:v>
                </c:pt>
                <c:pt idx="5221">
                  <c:v>2456914.4161100001</c:v>
                </c:pt>
                <c:pt idx="5222">
                  <c:v>2456914.4167599999</c:v>
                </c:pt>
                <c:pt idx="5223">
                  <c:v>2456914.5517199999</c:v>
                </c:pt>
                <c:pt idx="5224">
                  <c:v>2456914.56378</c:v>
                </c:pt>
                <c:pt idx="5225">
                  <c:v>2456914.6169599998</c:v>
                </c:pt>
                <c:pt idx="5226">
                  <c:v>2456914.6379499999</c:v>
                </c:pt>
                <c:pt idx="5227">
                  <c:v>2456914.6589199998</c:v>
                </c:pt>
                <c:pt idx="5228">
                  <c:v>2456914.6798999999</c:v>
                </c:pt>
                <c:pt idx="5229">
                  <c:v>2456914.6892200001</c:v>
                </c:pt>
                <c:pt idx="5230">
                  <c:v>2456914.69013</c:v>
                </c:pt>
                <c:pt idx="5231">
                  <c:v>2456914.6910199998</c:v>
                </c:pt>
                <c:pt idx="5232">
                  <c:v>2456914.6919100001</c:v>
                </c:pt>
                <c:pt idx="5233">
                  <c:v>2456914.8368099998</c:v>
                </c:pt>
                <c:pt idx="5234">
                  <c:v>2456915.2587899999</c:v>
                </c:pt>
                <c:pt idx="5235">
                  <c:v>2456915.26088</c:v>
                </c:pt>
                <c:pt idx="5236">
                  <c:v>2456915.26296</c:v>
                </c:pt>
                <c:pt idx="5237">
                  <c:v>2456915.2632800001</c:v>
                </c:pt>
                <c:pt idx="5238">
                  <c:v>2456915.2636099998</c:v>
                </c:pt>
                <c:pt idx="5239">
                  <c:v>2456915.2648100001</c:v>
                </c:pt>
                <c:pt idx="5240">
                  <c:v>2456915.26602</c:v>
                </c:pt>
                <c:pt idx="5241">
                  <c:v>2456915.2664200002</c:v>
                </c:pt>
                <c:pt idx="5242">
                  <c:v>2456915.2710699998</c:v>
                </c:pt>
                <c:pt idx="5243">
                  <c:v>2456915.2756500002</c:v>
                </c:pt>
                <c:pt idx="5244">
                  <c:v>2456915.2759699998</c:v>
                </c:pt>
                <c:pt idx="5245">
                  <c:v>2456915.27629</c:v>
                </c:pt>
                <c:pt idx="5246">
                  <c:v>2456915.2766100001</c:v>
                </c:pt>
                <c:pt idx="5247">
                  <c:v>2456915.2769300002</c:v>
                </c:pt>
                <c:pt idx="5248">
                  <c:v>2456915.2772499998</c:v>
                </c:pt>
                <c:pt idx="5249">
                  <c:v>2456915.2777399998</c:v>
                </c:pt>
                <c:pt idx="5250">
                  <c:v>2456915.2780499998</c:v>
                </c:pt>
                <c:pt idx="5251">
                  <c:v>2456915.2791800001</c:v>
                </c:pt>
                <c:pt idx="5252">
                  <c:v>2456915.3236699998</c:v>
                </c:pt>
                <c:pt idx="5253">
                  <c:v>2456915.3239899999</c:v>
                </c:pt>
                <c:pt idx="5254">
                  <c:v>2456915.3243200001</c:v>
                </c:pt>
                <c:pt idx="5255">
                  <c:v>2456915.3246399998</c:v>
                </c:pt>
                <c:pt idx="5256">
                  <c:v>2456915.3249599999</c:v>
                </c:pt>
                <c:pt idx="5257">
                  <c:v>2456915.32528</c:v>
                </c:pt>
                <c:pt idx="5258">
                  <c:v>2456915.3256000001</c:v>
                </c:pt>
                <c:pt idx="5259">
                  <c:v>2456915.3259299998</c:v>
                </c:pt>
                <c:pt idx="5260">
                  <c:v>2456915.3262499999</c:v>
                </c:pt>
                <c:pt idx="5261">
                  <c:v>2456915.32657</c:v>
                </c:pt>
                <c:pt idx="5262">
                  <c:v>2456915.3268800001</c:v>
                </c:pt>
                <c:pt idx="5263">
                  <c:v>2456915.3272099998</c:v>
                </c:pt>
                <c:pt idx="5264">
                  <c:v>2456915.3275199998</c:v>
                </c:pt>
                <c:pt idx="5265">
                  <c:v>2456915.32785</c:v>
                </c:pt>
                <c:pt idx="5266">
                  <c:v>2456915.3281700001</c:v>
                </c:pt>
                <c:pt idx="5267">
                  <c:v>2456915.3284900002</c:v>
                </c:pt>
                <c:pt idx="5268">
                  <c:v>2456915.3288199999</c:v>
                </c:pt>
                <c:pt idx="5269">
                  <c:v>2456915.32914</c:v>
                </c:pt>
                <c:pt idx="5270">
                  <c:v>2456915.3294600002</c:v>
                </c:pt>
                <c:pt idx="5271">
                  <c:v>2456915.3297799998</c:v>
                </c:pt>
                <c:pt idx="5272">
                  <c:v>2456915.3300899998</c:v>
                </c:pt>
                <c:pt idx="5273">
                  <c:v>2456915.33042</c:v>
                </c:pt>
                <c:pt idx="5274">
                  <c:v>2456915.3307400001</c:v>
                </c:pt>
                <c:pt idx="5275">
                  <c:v>2456915.3310500002</c:v>
                </c:pt>
                <c:pt idx="5276">
                  <c:v>2456915.3313699998</c:v>
                </c:pt>
                <c:pt idx="5277">
                  <c:v>2456915.3317</c:v>
                </c:pt>
                <c:pt idx="5278">
                  <c:v>2456915.3320200001</c:v>
                </c:pt>
                <c:pt idx="5279">
                  <c:v>2456915.3323400002</c:v>
                </c:pt>
                <c:pt idx="5280">
                  <c:v>2456915.3326599998</c:v>
                </c:pt>
                <c:pt idx="5281">
                  <c:v>2456915.3329799999</c:v>
                </c:pt>
                <c:pt idx="5282">
                  <c:v>2456915.3333000001</c:v>
                </c:pt>
                <c:pt idx="5283">
                  <c:v>2456915.3336200002</c:v>
                </c:pt>
                <c:pt idx="5284">
                  <c:v>2456915.3339499999</c:v>
                </c:pt>
                <c:pt idx="5285">
                  <c:v>2456915.33427</c:v>
                </c:pt>
                <c:pt idx="5286">
                  <c:v>2456915.3345900001</c:v>
                </c:pt>
                <c:pt idx="5287">
                  <c:v>2456915.3349000001</c:v>
                </c:pt>
                <c:pt idx="5288">
                  <c:v>2456915.3352299999</c:v>
                </c:pt>
                <c:pt idx="5289">
                  <c:v>2456915.33556</c:v>
                </c:pt>
                <c:pt idx="5290">
                  <c:v>2456915.3358700001</c:v>
                </c:pt>
                <c:pt idx="5291">
                  <c:v>2456915.3361900002</c:v>
                </c:pt>
                <c:pt idx="5292">
                  <c:v>2456915.3365099998</c:v>
                </c:pt>
                <c:pt idx="5293">
                  <c:v>2456915.3368299999</c:v>
                </c:pt>
                <c:pt idx="5294">
                  <c:v>2456915.3371600001</c:v>
                </c:pt>
                <c:pt idx="5295">
                  <c:v>2456915.3374899998</c:v>
                </c:pt>
                <c:pt idx="5296">
                  <c:v>2456915.3377999999</c:v>
                </c:pt>
                <c:pt idx="5297">
                  <c:v>2456915.33812</c:v>
                </c:pt>
                <c:pt idx="5298">
                  <c:v>2456915.3384500002</c:v>
                </c:pt>
                <c:pt idx="5299">
                  <c:v>2456915.3387699998</c:v>
                </c:pt>
                <c:pt idx="5300">
                  <c:v>2456915.3390899999</c:v>
                </c:pt>
                <c:pt idx="5301">
                  <c:v>2456915.3394200001</c:v>
                </c:pt>
                <c:pt idx="5302">
                  <c:v>2456915.3397300001</c:v>
                </c:pt>
                <c:pt idx="5303">
                  <c:v>2456915.3400599998</c:v>
                </c:pt>
                <c:pt idx="5304">
                  <c:v>2456915.34038</c:v>
                </c:pt>
                <c:pt idx="5305">
                  <c:v>2456915.3407000001</c:v>
                </c:pt>
                <c:pt idx="5306">
                  <c:v>2456915.3410200002</c:v>
                </c:pt>
                <c:pt idx="5307">
                  <c:v>2456915.3420699998</c:v>
                </c:pt>
                <c:pt idx="5308">
                  <c:v>2456915.3431099998</c:v>
                </c:pt>
                <c:pt idx="5309">
                  <c:v>2456915.3434299999</c:v>
                </c:pt>
                <c:pt idx="5310">
                  <c:v>2456915.34375</c:v>
                </c:pt>
                <c:pt idx="5311">
                  <c:v>2456915.34406</c:v>
                </c:pt>
                <c:pt idx="5312">
                  <c:v>2456915.3443900002</c:v>
                </c:pt>
                <c:pt idx="5313">
                  <c:v>2456915.34503</c:v>
                </c:pt>
                <c:pt idx="5314">
                  <c:v>2456915.3459100001</c:v>
                </c:pt>
                <c:pt idx="5315">
                  <c:v>2456917.2647199999</c:v>
                </c:pt>
                <c:pt idx="5316">
                  <c:v>2456917.2657400002</c:v>
                </c:pt>
                <c:pt idx="5317">
                  <c:v>2456917.26675</c:v>
                </c:pt>
                <c:pt idx="5318">
                  <c:v>2456917.2677600002</c:v>
                </c:pt>
                <c:pt idx="5319">
                  <c:v>2456917.26878</c:v>
                </c:pt>
                <c:pt idx="5320">
                  <c:v>2456917.2697899998</c:v>
                </c:pt>
                <c:pt idx="5321">
                  <c:v>2456917.2708000001</c:v>
                </c:pt>
                <c:pt idx="5322">
                  <c:v>2456917.2718099998</c:v>
                </c:pt>
                <c:pt idx="5323">
                  <c:v>2456917.2728300001</c:v>
                </c:pt>
                <c:pt idx="5324">
                  <c:v>2456917.2738399999</c:v>
                </c:pt>
                <c:pt idx="5325">
                  <c:v>2456917.2748500002</c:v>
                </c:pt>
                <c:pt idx="5326">
                  <c:v>2456917.2758599999</c:v>
                </c:pt>
                <c:pt idx="5327">
                  <c:v>2456917.2768700002</c:v>
                </c:pt>
                <c:pt idx="5328">
                  <c:v>2456917.27788</c:v>
                </c:pt>
                <c:pt idx="5329">
                  <c:v>2456917.5913900002</c:v>
                </c:pt>
                <c:pt idx="5330">
                  <c:v>2456918.2572400002</c:v>
                </c:pt>
                <c:pt idx="5331">
                  <c:v>2456918.2577399998</c:v>
                </c:pt>
                <c:pt idx="5332">
                  <c:v>2456918.25825</c:v>
                </c:pt>
                <c:pt idx="5333">
                  <c:v>2456918.2587600001</c:v>
                </c:pt>
                <c:pt idx="5334">
                  <c:v>2456918.2592600002</c:v>
                </c:pt>
                <c:pt idx="5335">
                  <c:v>2456918.2597599998</c:v>
                </c:pt>
                <c:pt idx="5336">
                  <c:v>2456918.26028</c:v>
                </c:pt>
                <c:pt idx="5337">
                  <c:v>2456918.2607900002</c:v>
                </c:pt>
                <c:pt idx="5338">
                  <c:v>2456918.2612800002</c:v>
                </c:pt>
                <c:pt idx="5339">
                  <c:v>2456918.2617899999</c:v>
                </c:pt>
                <c:pt idx="5340">
                  <c:v>2456918.2623000001</c:v>
                </c:pt>
                <c:pt idx="5341">
                  <c:v>2456918.2628100002</c:v>
                </c:pt>
                <c:pt idx="5342">
                  <c:v>2456918.2633199999</c:v>
                </c:pt>
                <c:pt idx="5343">
                  <c:v>2456918.26382</c:v>
                </c:pt>
                <c:pt idx="5344">
                  <c:v>2456918.2643300002</c:v>
                </c:pt>
                <c:pt idx="5345">
                  <c:v>2456918.2648299998</c:v>
                </c:pt>
                <c:pt idx="5346">
                  <c:v>2456918.26535</c:v>
                </c:pt>
                <c:pt idx="5347">
                  <c:v>2456918.26584</c:v>
                </c:pt>
                <c:pt idx="5348">
                  <c:v>2456918.2663500002</c:v>
                </c:pt>
                <c:pt idx="5349">
                  <c:v>2456918.2668599999</c:v>
                </c:pt>
                <c:pt idx="5350">
                  <c:v>2456918.2673599999</c:v>
                </c:pt>
                <c:pt idx="5351">
                  <c:v>2456918.2678700001</c:v>
                </c:pt>
                <c:pt idx="5352">
                  <c:v>2456918.2683799998</c:v>
                </c:pt>
                <c:pt idx="5353">
                  <c:v>2456918.2688699998</c:v>
                </c:pt>
                <c:pt idx="5354">
                  <c:v>2456918.26939</c:v>
                </c:pt>
                <c:pt idx="5355">
                  <c:v>2456918.2699000002</c:v>
                </c:pt>
                <c:pt idx="5356">
                  <c:v>2456918.2703999998</c:v>
                </c:pt>
                <c:pt idx="5357">
                  <c:v>2456918.27091</c:v>
                </c:pt>
                <c:pt idx="5358">
                  <c:v>2456918.2714200001</c:v>
                </c:pt>
                <c:pt idx="5359">
                  <c:v>2456918.2719200002</c:v>
                </c:pt>
                <c:pt idx="5360">
                  <c:v>2456918.2724299999</c:v>
                </c:pt>
                <c:pt idx="5361">
                  <c:v>2456918.2729400001</c:v>
                </c:pt>
                <c:pt idx="5362">
                  <c:v>2456918.2734400001</c:v>
                </c:pt>
                <c:pt idx="5363">
                  <c:v>2456918.2739499998</c:v>
                </c:pt>
                <c:pt idx="5364">
                  <c:v>2456918.27446</c:v>
                </c:pt>
                <c:pt idx="5365">
                  <c:v>2456918.2749700001</c:v>
                </c:pt>
                <c:pt idx="5366">
                  <c:v>2456918.2754600001</c:v>
                </c:pt>
                <c:pt idx="5367">
                  <c:v>2456918.2759699998</c:v>
                </c:pt>
                <c:pt idx="5368">
                  <c:v>2456918.27648</c:v>
                </c:pt>
                <c:pt idx="5369">
                  <c:v>2456918.2769800001</c:v>
                </c:pt>
                <c:pt idx="5370">
                  <c:v>2456918.2774899998</c:v>
                </c:pt>
                <c:pt idx="5371">
                  <c:v>2456918.2779999999</c:v>
                </c:pt>
                <c:pt idx="5372">
                  <c:v>2456918.2785</c:v>
                </c:pt>
                <c:pt idx="5373">
                  <c:v>2456918.2790199998</c:v>
                </c:pt>
                <c:pt idx="5374">
                  <c:v>2456918.2795199999</c:v>
                </c:pt>
                <c:pt idx="5375">
                  <c:v>2456918.2800199999</c:v>
                </c:pt>
                <c:pt idx="5376">
                  <c:v>2456918.2805300001</c:v>
                </c:pt>
                <c:pt idx="5377">
                  <c:v>2456918.2810399998</c:v>
                </c:pt>
                <c:pt idx="5378">
                  <c:v>2456918.28155</c:v>
                </c:pt>
                <c:pt idx="5379">
                  <c:v>2456918.28204</c:v>
                </c:pt>
                <c:pt idx="5380">
                  <c:v>2456918.2825600002</c:v>
                </c:pt>
                <c:pt idx="5381">
                  <c:v>2456918.2830599998</c:v>
                </c:pt>
                <c:pt idx="5382">
                  <c:v>2456918.28357</c:v>
                </c:pt>
                <c:pt idx="5383">
                  <c:v>2456918.2840700001</c:v>
                </c:pt>
                <c:pt idx="5384">
                  <c:v>2456918.2845800002</c:v>
                </c:pt>
                <c:pt idx="5385">
                  <c:v>2456918.2850799998</c:v>
                </c:pt>
                <c:pt idx="5386">
                  <c:v>2456918.28559</c:v>
                </c:pt>
                <c:pt idx="5387">
                  <c:v>2456918.2861000001</c:v>
                </c:pt>
                <c:pt idx="5388">
                  <c:v>2456918.2866000002</c:v>
                </c:pt>
                <c:pt idx="5389">
                  <c:v>2456918.2871099999</c:v>
                </c:pt>
                <c:pt idx="5390">
                  <c:v>2456918.28761</c:v>
                </c:pt>
                <c:pt idx="5391">
                  <c:v>2456918.2881299998</c:v>
                </c:pt>
                <c:pt idx="5392">
                  <c:v>2456918.2886299998</c:v>
                </c:pt>
                <c:pt idx="5393">
                  <c:v>2456918.2891299999</c:v>
                </c:pt>
                <c:pt idx="5394">
                  <c:v>2456918.2896400001</c:v>
                </c:pt>
                <c:pt idx="5395">
                  <c:v>2456918.2901499998</c:v>
                </c:pt>
                <c:pt idx="5396">
                  <c:v>2456918.2906399998</c:v>
                </c:pt>
                <c:pt idx="5397">
                  <c:v>2456918.2911499999</c:v>
                </c:pt>
                <c:pt idx="5398">
                  <c:v>2456918.2916700002</c:v>
                </c:pt>
                <c:pt idx="5399">
                  <c:v>2456918.2921699998</c:v>
                </c:pt>
                <c:pt idx="5400">
                  <c:v>2456918.2926699999</c:v>
                </c:pt>
                <c:pt idx="5401">
                  <c:v>2456918.29318</c:v>
                </c:pt>
                <c:pt idx="5402">
                  <c:v>2456918.2936800001</c:v>
                </c:pt>
                <c:pt idx="5403">
                  <c:v>2456918.2941899998</c:v>
                </c:pt>
                <c:pt idx="5404">
                  <c:v>2456918.2947</c:v>
                </c:pt>
                <c:pt idx="5405">
                  <c:v>2456918.2952000001</c:v>
                </c:pt>
                <c:pt idx="5406">
                  <c:v>2456918.2957100002</c:v>
                </c:pt>
                <c:pt idx="5407">
                  <c:v>2456918.2962099998</c:v>
                </c:pt>
                <c:pt idx="5408">
                  <c:v>2456918.2967300001</c:v>
                </c:pt>
                <c:pt idx="5409">
                  <c:v>2456918.2972200001</c:v>
                </c:pt>
                <c:pt idx="5410">
                  <c:v>2456918.2977300002</c:v>
                </c:pt>
                <c:pt idx="5411">
                  <c:v>2456918.2982399999</c:v>
                </c:pt>
                <c:pt idx="5412">
                  <c:v>2456918.29874</c:v>
                </c:pt>
                <c:pt idx="5413">
                  <c:v>2456918.2992400001</c:v>
                </c:pt>
                <c:pt idx="5414">
                  <c:v>2456918.2997499998</c:v>
                </c:pt>
                <c:pt idx="5415">
                  <c:v>2456918.3002499999</c:v>
                </c:pt>
                <c:pt idx="5416">
                  <c:v>2456918.3007700001</c:v>
                </c:pt>
                <c:pt idx="5417">
                  <c:v>2456918.3012700002</c:v>
                </c:pt>
                <c:pt idx="5418">
                  <c:v>2456918.3017799999</c:v>
                </c:pt>
                <c:pt idx="5419">
                  <c:v>2456918.54104</c:v>
                </c:pt>
                <c:pt idx="5420">
                  <c:v>2456919.2239899999</c:v>
                </c:pt>
                <c:pt idx="5421">
                  <c:v>2456919.2247600001</c:v>
                </c:pt>
                <c:pt idx="5422">
                  <c:v>2456919.2255099998</c:v>
                </c:pt>
                <c:pt idx="5423">
                  <c:v>2456919.22627</c:v>
                </c:pt>
                <c:pt idx="5424">
                  <c:v>2456919.2270300002</c:v>
                </c:pt>
                <c:pt idx="5425">
                  <c:v>2456919.2277899999</c:v>
                </c:pt>
                <c:pt idx="5426">
                  <c:v>2456919.2285500001</c:v>
                </c:pt>
                <c:pt idx="5427">
                  <c:v>2456919.2293199999</c:v>
                </c:pt>
                <c:pt idx="5428">
                  <c:v>2456919.23007</c:v>
                </c:pt>
                <c:pt idx="5429">
                  <c:v>2456919.2308299998</c:v>
                </c:pt>
                <c:pt idx="5430">
                  <c:v>2456919.23159</c:v>
                </c:pt>
                <c:pt idx="5431">
                  <c:v>2456919.2323500002</c:v>
                </c:pt>
                <c:pt idx="5432">
                  <c:v>2456919.2331099999</c:v>
                </c:pt>
                <c:pt idx="5433">
                  <c:v>2456919.2338700001</c:v>
                </c:pt>
                <c:pt idx="5434">
                  <c:v>2456919.2346199998</c:v>
                </c:pt>
                <c:pt idx="5435">
                  <c:v>2456919.23538</c:v>
                </c:pt>
                <c:pt idx="5436">
                  <c:v>2456919.2361400002</c:v>
                </c:pt>
                <c:pt idx="5437">
                  <c:v>2456919.2368999999</c:v>
                </c:pt>
                <c:pt idx="5438">
                  <c:v>2456919.2376600001</c:v>
                </c:pt>
                <c:pt idx="5439">
                  <c:v>2456919.2384299999</c:v>
                </c:pt>
                <c:pt idx="5440">
                  <c:v>2456919.2391900001</c:v>
                </c:pt>
                <c:pt idx="5441">
                  <c:v>2456919.2399400002</c:v>
                </c:pt>
                <c:pt idx="5442">
                  <c:v>2456919.2407</c:v>
                </c:pt>
                <c:pt idx="5443">
                  <c:v>2456919.2414600002</c:v>
                </c:pt>
                <c:pt idx="5444">
                  <c:v>2456919.2422199999</c:v>
                </c:pt>
                <c:pt idx="5445">
                  <c:v>2456919.24297</c:v>
                </c:pt>
                <c:pt idx="5446">
                  <c:v>2456919.2437399998</c:v>
                </c:pt>
                <c:pt idx="5447">
                  <c:v>2456919.2445</c:v>
                </c:pt>
                <c:pt idx="5448">
                  <c:v>2456919.2452500002</c:v>
                </c:pt>
                <c:pt idx="5449">
                  <c:v>2456919.24602</c:v>
                </c:pt>
                <c:pt idx="5450">
                  <c:v>2456919.2467800002</c:v>
                </c:pt>
                <c:pt idx="5451">
                  <c:v>2456919.2475299998</c:v>
                </c:pt>
                <c:pt idx="5452">
                  <c:v>2456919.2483000001</c:v>
                </c:pt>
                <c:pt idx="5453">
                  <c:v>2456919.2490500002</c:v>
                </c:pt>
                <c:pt idx="5454">
                  <c:v>2456919.24981</c:v>
                </c:pt>
                <c:pt idx="5455">
                  <c:v>2456919.2505700001</c:v>
                </c:pt>
                <c:pt idx="5456">
                  <c:v>2456919.2513299999</c:v>
                </c:pt>
                <c:pt idx="5457">
                  <c:v>2456919.25208</c:v>
                </c:pt>
                <c:pt idx="5458">
                  <c:v>2456919.2528499998</c:v>
                </c:pt>
                <c:pt idx="5459">
                  <c:v>2456919.25361</c:v>
                </c:pt>
                <c:pt idx="5460">
                  <c:v>2456919.2543799998</c:v>
                </c:pt>
                <c:pt idx="5461">
                  <c:v>2456919.2551299999</c:v>
                </c:pt>
                <c:pt idx="5462">
                  <c:v>2456919.2558900001</c:v>
                </c:pt>
                <c:pt idx="5463">
                  <c:v>2456919.2566499999</c:v>
                </c:pt>
                <c:pt idx="5464">
                  <c:v>2456919.2574100001</c:v>
                </c:pt>
                <c:pt idx="5465">
                  <c:v>2456919.2581600002</c:v>
                </c:pt>
                <c:pt idx="5466">
                  <c:v>2456919.2589199999</c:v>
                </c:pt>
                <c:pt idx="5467">
                  <c:v>2456919.2596900002</c:v>
                </c:pt>
                <c:pt idx="5468">
                  <c:v>2456919.2604499999</c:v>
                </c:pt>
                <c:pt idx="5469">
                  <c:v>2456919.2612000001</c:v>
                </c:pt>
                <c:pt idx="5470">
                  <c:v>2456919.2619699999</c:v>
                </c:pt>
                <c:pt idx="5471">
                  <c:v>2456919.26272</c:v>
                </c:pt>
                <c:pt idx="5472">
                  <c:v>2456919.2634800002</c:v>
                </c:pt>
                <c:pt idx="5473">
                  <c:v>2456919.26425</c:v>
                </c:pt>
                <c:pt idx="5474">
                  <c:v>2456919.2650000001</c:v>
                </c:pt>
                <c:pt idx="5475">
                  <c:v>2456919.2660699999</c:v>
                </c:pt>
                <c:pt idx="5476">
                  <c:v>2456919.2674500002</c:v>
                </c:pt>
                <c:pt idx="5477">
                  <c:v>2456919.2791900001</c:v>
                </c:pt>
                <c:pt idx="5478">
                  <c:v>2456919.2799499999</c:v>
                </c:pt>
                <c:pt idx="5479">
                  <c:v>2456919.2807100001</c:v>
                </c:pt>
                <c:pt idx="5480">
                  <c:v>2456919.2814699998</c:v>
                </c:pt>
                <c:pt idx="5481">
                  <c:v>2456919.28223</c:v>
                </c:pt>
                <c:pt idx="5482">
                  <c:v>2456919.2829999998</c:v>
                </c:pt>
                <c:pt idx="5483">
                  <c:v>2456919.28376</c:v>
                </c:pt>
                <c:pt idx="5484">
                  <c:v>2456919.2845100001</c:v>
                </c:pt>
                <c:pt idx="5485">
                  <c:v>2456919.28528</c:v>
                </c:pt>
                <c:pt idx="5486">
                  <c:v>2456919.2860400002</c:v>
                </c:pt>
                <c:pt idx="5487">
                  <c:v>2456919.2867899998</c:v>
                </c:pt>
                <c:pt idx="5488">
                  <c:v>2456919.2875600001</c:v>
                </c:pt>
                <c:pt idx="5489">
                  <c:v>2456919.2883100002</c:v>
                </c:pt>
                <c:pt idx="5490">
                  <c:v>2456919.2890699999</c:v>
                </c:pt>
                <c:pt idx="5491">
                  <c:v>2456919.2898300001</c:v>
                </c:pt>
                <c:pt idx="5492">
                  <c:v>2456919.2905899999</c:v>
                </c:pt>
                <c:pt idx="5493">
                  <c:v>2456919.2913500001</c:v>
                </c:pt>
                <c:pt idx="5494">
                  <c:v>2456919.2921099998</c:v>
                </c:pt>
                <c:pt idx="5495">
                  <c:v>2456919.29287</c:v>
                </c:pt>
                <c:pt idx="5496">
                  <c:v>2456919.2936300002</c:v>
                </c:pt>
                <c:pt idx="5497">
                  <c:v>2456919.2943899999</c:v>
                </c:pt>
                <c:pt idx="5498">
                  <c:v>2456919.2951500001</c:v>
                </c:pt>
                <c:pt idx="5499">
                  <c:v>2456919.2958999998</c:v>
                </c:pt>
                <c:pt idx="5500">
                  <c:v>2456919.2966700001</c:v>
                </c:pt>
                <c:pt idx="5501">
                  <c:v>2456919.2974200002</c:v>
                </c:pt>
                <c:pt idx="5502">
                  <c:v>2456919.2981799999</c:v>
                </c:pt>
                <c:pt idx="5503">
                  <c:v>2456919.2989500002</c:v>
                </c:pt>
                <c:pt idx="5504">
                  <c:v>2456919.2996999999</c:v>
                </c:pt>
                <c:pt idx="5505">
                  <c:v>2456919.3004600001</c:v>
                </c:pt>
                <c:pt idx="5506">
                  <c:v>2456919.3012199998</c:v>
                </c:pt>
                <c:pt idx="5507">
                  <c:v>2456919.30198</c:v>
                </c:pt>
                <c:pt idx="5508">
                  <c:v>2456919.3027400002</c:v>
                </c:pt>
                <c:pt idx="5509">
                  <c:v>2456919.3034999999</c:v>
                </c:pt>
                <c:pt idx="5510">
                  <c:v>2456919.30425</c:v>
                </c:pt>
                <c:pt idx="5511">
                  <c:v>2456919.3050099998</c:v>
                </c:pt>
                <c:pt idx="5512">
                  <c:v>2456919.30577</c:v>
                </c:pt>
                <c:pt idx="5513">
                  <c:v>2456919.3065300002</c:v>
                </c:pt>
                <c:pt idx="5514">
                  <c:v>2456919.3072899999</c:v>
                </c:pt>
                <c:pt idx="5515">
                  <c:v>2456919.3080600002</c:v>
                </c:pt>
                <c:pt idx="5516">
                  <c:v>2456919.3088099998</c:v>
                </c:pt>
                <c:pt idx="5517">
                  <c:v>2456919.30957</c:v>
                </c:pt>
                <c:pt idx="5518">
                  <c:v>2456919.3103299998</c:v>
                </c:pt>
                <c:pt idx="5519">
                  <c:v>2456919.31109</c:v>
                </c:pt>
                <c:pt idx="5520">
                  <c:v>2456919.3118400001</c:v>
                </c:pt>
                <c:pt idx="5521">
                  <c:v>2456919.3125999998</c:v>
                </c:pt>
                <c:pt idx="5522">
                  <c:v>2456919.3133700001</c:v>
                </c:pt>
                <c:pt idx="5523">
                  <c:v>2456919.3141299998</c:v>
                </c:pt>
                <c:pt idx="5524">
                  <c:v>2456919.31489</c:v>
                </c:pt>
                <c:pt idx="5525">
                  <c:v>2456919.3156499998</c:v>
                </c:pt>
                <c:pt idx="5526">
                  <c:v>2456919.31641</c:v>
                </c:pt>
                <c:pt idx="5527">
                  <c:v>2456919.3171600001</c:v>
                </c:pt>
                <c:pt idx="5528">
                  <c:v>2456919.3179299999</c:v>
                </c:pt>
                <c:pt idx="5529">
                  <c:v>2456919.3186900001</c:v>
                </c:pt>
                <c:pt idx="5530">
                  <c:v>2456919.3194400002</c:v>
                </c:pt>
                <c:pt idx="5531">
                  <c:v>2456919.32021</c:v>
                </c:pt>
                <c:pt idx="5532">
                  <c:v>2456919.3209699998</c:v>
                </c:pt>
                <c:pt idx="5533">
                  <c:v>2456919.32173</c:v>
                </c:pt>
                <c:pt idx="5534">
                  <c:v>2456919.3224900002</c:v>
                </c:pt>
                <c:pt idx="5535">
                  <c:v>2456919.3232499999</c:v>
                </c:pt>
                <c:pt idx="5536">
                  <c:v>2456919.324</c:v>
                </c:pt>
                <c:pt idx="5537">
                  <c:v>2456919.3247699998</c:v>
                </c:pt>
                <c:pt idx="5538">
                  <c:v>2456919.32553</c:v>
                </c:pt>
                <c:pt idx="5539">
                  <c:v>2456919.3262800002</c:v>
                </c:pt>
                <c:pt idx="5540">
                  <c:v>2456919.3270399999</c:v>
                </c:pt>
                <c:pt idx="5541">
                  <c:v>2456919.3278000001</c:v>
                </c:pt>
                <c:pt idx="5542">
                  <c:v>2456919.3285599998</c:v>
                </c:pt>
                <c:pt idx="5543">
                  <c:v>2456919.32932</c:v>
                </c:pt>
                <c:pt idx="5544">
                  <c:v>2456919.3300800002</c:v>
                </c:pt>
                <c:pt idx="5545">
                  <c:v>2456919.33085</c:v>
                </c:pt>
                <c:pt idx="5546">
                  <c:v>2456919.3316000002</c:v>
                </c:pt>
                <c:pt idx="5547">
                  <c:v>2456919.3323599999</c:v>
                </c:pt>
                <c:pt idx="5548">
                  <c:v>2456919.3331300002</c:v>
                </c:pt>
                <c:pt idx="5549">
                  <c:v>2456919.3338799998</c:v>
                </c:pt>
                <c:pt idx="5550">
                  <c:v>2456919.33464</c:v>
                </c:pt>
                <c:pt idx="5551">
                  <c:v>2456919.3354000002</c:v>
                </c:pt>
                <c:pt idx="5552">
                  <c:v>2456919.3361599999</c:v>
                </c:pt>
                <c:pt idx="5553">
                  <c:v>2456919.3369200001</c:v>
                </c:pt>
                <c:pt idx="5554">
                  <c:v>2456919.33769</c:v>
                </c:pt>
                <c:pt idx="5555">
                  <c:v>2456919.3384400001</c:v>
                </c:pt>
                <c:pt idx="5556">
                  <c:v>2456919.3391999998</c:v>
                </c:pt>
                <c:pt idx="5557">
                  <c:v>2456919.3399700001</c:v>
                </c:pt>
                <c:pt idx="5558">
                  <c:v>2456919.3407200002</c:v>
                </c:pt>
                <c:pt idx="5559">
                  <c:v>2456919.5592</c:v>
                </c:pt>
                <c:pt idx="5560">
                  <c:v>2456919.6521600001</c:v>
                </c:pt>
                <c:pt idx="5561">
                  <c:v>2456919.6529700002</c:v>
                </c:pt>
                <c:pt idx="5562">
                  <c:v>2456919.6537799998</c:v>
                </c:pt>
                <c:pt idx="5563">
                  <c:v>2456920.2509599999</c:v>
                </c:pt>
                <c:pt idx="5564">
                  <c:v>2456920.2514499999</c:v>
                </c:pt>
                <c:pt idx="5565">
                  <c:v>2456920.2519299998</c:v>
                </c:pt>
                <c:pt idx="5566">
                  <c:v>2456920.2524100002</c:v>
                </c:pt>
                <c:pt idx="5567">
                  <c:v>2456920.2528900001</c:v>
                </c:pt>
                <c:pt idx="5568">
                  <c:v>2456920.2533800001</c:v>
                </c:pt>
                <c:pt idx="5569">
                  <c:v>2456920.2538600001</c:v>
                </c:pt>
                <c:pt idx="5570">
                  <c:v>2456920.25434</c:v>
                </c:pt>
                <c:pt idx="5571">
                  <c:v>2456920.2548199999</c:v>
                </c:pt>
                <c:pt idx="5572">
                  <c:v>2456920.2552999998</c:v>
                </c:pt>
                <c:pt idx="5573">
                  <c:v>2456920.2557899999</c:v>
                </c:pt>
                <c:pt idx="5574">
                  <c:v>2456920.2562600002</c:v>
                </c:pt>
                <c:pt idx="5575">
                  <c:v>2456920.2567500002</c:v>
                </c:pt>
                <c:pt idx="5576">
                  <c:v>2456920.25722</c:v>
                </c:pt>
                <c:pt idx="5577">
                  <c:v>2456920.25771</c:v>
                </c:pt>
                <c:pt idx="5578">
                  <c:v>2456920.25819</c:v>
                </c:pt>
                <c:pt idx="5579">
                  <c:v>2456920.2586699999</c:v>
                </c:pt>
                <c:pt idx="5580">
                  <c:v>2456920.2591499998</c:v>
                </c:pt>
                <c:pt idx="5581">
                  <c:v>2456920.2596300002</c:v>
                </c:pt>
                <c:pt idx="5582">
                  <c:v>2456920.2601100001</c:v>
                </c:pt>
                <c:pt idx="5583">
                  <c:v>2456920.2605900001</c:v>
                </c:pt>
                <c:pt idx="5584">
                  <c:v>2456920.26107</c:v>
                </c:pt>
                <c:pt idx="5585">
                  <c:v>2456920.2615499999</c:v>
                </c:pt>
                <c:pt idx="5586">
                  <c:v>2456920.2620399999</c:v>
                </c:pt>
                <c:pt idx="5587">
                  <c:v>2456920.2625199999</c:v>
                </c:pt>
                <c:pt idx="5588">
                  <c:v>2456920.2630099999</c:v>
                </c:pt>
                <c:pt idx="5589">
                  <c:v>2456920.2634800002</c:v>
                </c:pt>
                <c:pt idx="5590">
                  <c:v>2456920.2639700002</c:v>
                </c:pt>
                <c:pt idx="5591">
                  <c:v>2456920.2644400001</c:v>
                </c:pt>
                <c:pt idx="5592">
                  <c:v>2456920.2649300001</c:v>
                </c:pt>
                <c:pt idx="5593">
                  <c:v>2456920.2653999999</c:v>
                </c:pt>
                <c:pt idx="5594">
                  <c:v>2456920.2658899999</c:v>
                </c:pt>
                <c:pt idx="5595">
                  <c:v>2456920.2663599998</c:v>
                </c:pt>
                <c:pt idx="5596">
                  <c:v>2456920.2668499998</c:v>
                </c:pt>
                <c:pt idx="5597">
                  <c:v>2456920.2673399998</c:v>
                </c:pt>
                <c:pt idx="5598">
                  <c:v>2456920.2678200002</c:v>
                </c:pt>
                <c:pt idx="5599">
                  <c:v>2456920.2683100002</c:v>
                </c:pt>
                <c:pt idx="5600">
                  <c:v>2456920.26878</c:v>
                </c:pt>
                <c:pt idx="5601">
                  <c:v>2456920.26927</c:v>
                </c:pt>
                <c:pt idx="5602">
                  <c:v>2456920.26975</c:v>
                </c:pt>
                <c:pt idx="5603">
                  <c:v>2456920.2702299999</c:v>
                </c:pt>
                <c:pt idx="5604">
                  <c:v>2456920.2707099998</c:v>
                </c:pt>
                <c:pt idx="5605">
                  <c:v>2456920.2711900002</c:v>
                </c:pt>
                <c:pt idx="5606">
                  <c:v>2456920.2716700002</c:v>
                </c:pt>
                <c:pt idx="5607">
                  <c:v>2456920.2721500001</c:v>
                </c:pt>
                <c:pt idx="5608">
                  <c:v>2456920.2726400001</c:v>
                </c:pt>
                <c:pt idx="5609">
                  <c:v>2456920.27311</c:v>
                </c:pt>
                <c:pt idx="5610">
                  <c:v>2456920.2736</c:v>
                </c:pt>
                <c:pt idx="5611">
                  <c:v>2456920.2740699998</c:v>
                </c:pt>
                <c:pt idx="5612">
                  <c:v>2456920.2745599998</c:v>
                </c:pt>
                <c:pt idx="5613">
                  <c:v>2456920.2750400002</c:v>
                </c:pt>
                <c:pt idx="5614">
                  <c:v>2456920.2755200001</c:v>
                </c:pt>
                <c:pt idx="5615">
                  <c:v>2456920.2760100001</c:v>
                </c:pt>
                <c:pt idx="5616">
                  <c:v>2456920.2764900001</c:v>
                </c:pt>
                <c:pt idx="5617">
                  <c:v>2456920.27697</c:v>
                </c:pt>
                <c:pt idx="5618">
                  <c:v>2456920.2774499999</c:v>
                </c:pt>
                <c:pt idx="5619">
                  <c:v>2456920.2779299999</c:v>
                </c:pt>
                <c:pt idx="5620">
                  <c:v>2456920.2784099998</c:v>
                </c:pt>
                <c:pt idx="5621">
                  <c:v>2456920.2788900002</c:v>
                </c:pt>
                <c:pt idx="5622">
                  <c:v>2456920.2793700001</c:v>
                </c:pt>
                <c:pt idx="5623">
                  <c:v>2456920.27985</c:v>
                </c:pt>
                <c:pt idx="5624">
                  <c:v>2456920.28033</c:v>
                </c:pt>
                <c:pt idx="5625">
                  <c:v>2456920.28082</c:v>
                </c:pt>
                <c:pt idx="5626">
                  <c:v>2456920.28131</c:v>
                </c:pt>
                <c:pt idx="5627">
                  <c:v>2456920.2817899999</c:v>
                </c:pt>
                <c:pt idx="5628">
                  <c:v>2456920.2822699999</c:v>
                </c:pt>
                <c:pt idx="5629">
                  <c:v>2456920.2827499998</c:v>
                </c:pt>
                <c:pt idx="5630">
                  <c:v>2456920.2832300002</c:v>
                </c:pt>
                <c:pt idx="5631">
                  <c:v>2456920.2837100001</c:v>
                </c:pt>
                <c:pt idx="5632">
                  <c:v>2456920.28419</c:v>
                </c:pt>
                <c:pt idx="5633">
                  <c:v>2456920.28468</c:v>
                </c:pt>
                <c:pt idx="5634">
                  <c:v>2456920.28516</c:v>
                </c:pt>
                <c:pt idx="5635">
                  <c:v>2456920.2856399999</c:v>
                </c:pt>
                <c:pt idx="5636">
                  <c:v>2456920.2861199998</c:v>
                </c:pt>
                <c:pt idx="5637">
                  <c:v>2456920.2866099998</c:v>
                </c:pt>
                <c:pt idx="5638">
                  <c:v>2456920.3051200002</c:v>
                </c:pt>
                <c:pt idx="5639">
                  <c:v>2456920.3056399999</c:v>
                </c:pt>
                <c:pt idx="5640">
                  <c:v>2456920.30614</c:v>
                </c:pt>
                <c:pt idx="5641">
                  <c:v>2456920.3066400001</c:v>
                </c:pt>
                <c:pt idx="5642">
                  <c:v>2456920.3071499998</c:v>
                </c:pt>
                <c:pt idx="5643">
                  <c:v>2456920.3076599999</c:v>
                </c:pt>
                <c:pt idx="5644">
                  <c:v>2456920.3081700001</c:v>
                </c:pt>
                <c:pt idx="5645">
                  <c:v>2456920.3086799998</c:v>
                </c:pt>
                <c:pt idx="5646">
                  <c:v>2456920.3091899999</c:v>
                </c:pt>
                <c:pt idx="5647">
                  <c:v>2456920.3096799999</c:v>
                </c:pt>
                <c:pt idx="5648">
                  <c:v>2456920.3102000002</c:v>
                </c:pt>
                <c:pt idx="5649">
                  <c:v>2456920.3107099999</c:v>
                </c:pt>
                <c:pt idx="5650">
                  <c:v>2456920.31121</c:v>
                </c:pt>
                <c:pt idx="5651">
                  <c:v>2456920.31171</c:v>
                </c:pt>
                <c:pt idx="5652">
                  <c:v>2456920.3122200002</c:v>
                </c:pt>
                <c:pt idx="5653">
                  <c:v>2456920.31525</c:v>
                </c:pt>
                <c:pt idx="5654">
                  <c:v>2456920.31678</c:v>
                </c:pt>
                <c:pt idx="5655">
                  <c:v>2456920.3172900002</c:v>
                </c:pt>
                <c:pt idx="5656">
                  <c:v>2456920.3177899998</c:v>
                </c:pt>
                <c:pt idx="5657">
                  <c:v>2456920.3182999999</c:v>
                </c:pt>
                <c:pt idx="5658">
                  <c:v>2456920.3188</c:v>
                </c:pt>
                <c:pt idx="5659">
                  <c:v>2456920.3193100002</c:v>
                </c:pt>
                <c:pt idx="5660">
                  <c:v>2456920.3198099998</c:v>
                </c:pt>
                <c:pt idx="5661">
                  <c:v>2456920.32033</c:v>
                </c:pt>
                <c:pt idx="5662">
                  <c:v>2456920.3208300001</c:v>
                </c:pt>
                <c:pt idx="5663">
                  <c:v>2456920.3213300002</c:v>
                </c:pt>
                <c:pt idx="5664">
                  <c:v>2456920.3218399999</c:v>
                </c:pt>
                <c:pt idx="5665">
                  <c:v>2456920.32235</c:v>
                </c:pt>
                <c:pt idx="5666">
                  <c:v>2456920.3228600002</c:v>
                </c:pt>
                <c:pt idx="5667">
                  <c:v>2456920.3233699999</c:v>
                </c:pt>
                <c:pt idx="5668">
                  <c:v>2456920.3238599999</c:v>
                </c:pt>
                <c:pt idx="5669">
                  <c:v>2456920.3243800001</c:v>
                </c:pt>
                <c:pt idx="5670">
                  <c:v>2456920.3248800002</c:v>
                </c:pt>
                <c:pt idx="5671">
                  <c:v>2456920.3253899999</c:v>
                </c:pt>
                <c:pt idx="5672">
                  <c:v>2456920.32589</c:v>
                </c:pt>
                <c:pt idx="5673">
                  <c:v>2456920.3264000001</c:v>
                </c:pt>
                <c:pt idx="5674">
                  <c:v>2456920.3269000002</c:v>
                </c:pt>
                <c:pt idx="5675">
                  <c:v>2456920.3274099999</c:v>
                </c:pt>
                <c:pt idx="5676">
                  <c:v>2456920.32791</c:v>
                </c:pt>
                <c:pt idx="5677">
                  <c:v>2456920.3284200002</c:v>
                </c:pt>
                <c:pt idx="5678">
                  <c:v>2456920.3289200002</c:v>
                </c:pt>
                <c:pt idx="5679">
                  <c:v>2456920.3294299999</c:v>
                </c:pt>
                <c:pt idx="5680">
                  <c:v>2456920.3299400001</c:v>
                </c:pt>
                <c:pt idx="5681">
                  <c:v>2456920.3304499998</c:v>
                </c:pt>
                <c:pt idx="5682">
                  <c:v>2456920.3309599999</c:v>
                </c:pt>
                <c:pt idx="5683">
                  <c:v>2456920.33146</c:v>
                </c:pt>
                <c:pt idx="5684">
                  <c:v>2456920.3319700002</c:v>
                </c:pt>
                <c:pt idx="5685">
                  <c:v>2456920.3324699998</c:v>
                </c:pt>
                <c:pt idx="5686">
                  <c:v>2456920.3329799999</c:v>
                </c:pt>
                <c:pt idx="5687">
                  <c:v>2456920.33348</c:v>
                </c:pt>
                <c:pt idx="5688">
                  <c:v>2456920.3339900002</c:v>
                </c:pt>
                <c:pt idx="5689">
                  <c:v>2456920.3344899998</c:v>
                </c:pt>
                <c:pt idx="5690">
                  <c:v>2456920.60041</c:v>
                </c:pt>
                <c:pt idx="5691">
                  <c:v>2456920.6163300001</c:v>
                </c:pt>
                <c:pt idx="5692">
                  <c:v>2456920.6374400002</c:v>
                </c:pt>
                <c:pt idx="5693">
                  <c:v>2456920.6585400002</c:v>
                </c:pt>
                <c:pt idx="5694">
                  <c:v>2456920.6795800002</c:v>
                </c:pt>
                <c:pt idx="5695">
                  <c:v>2456920.70071</c:v>
                </c:pt>
                <c:pt idx="5696">
                  <c:v>2456920.8125399998</c:v>
                </c:pt>
                <c:pt idx="5697">
                  <c:v>2456920.8385100001</c:v>
                </c:pt>
                <c:pt idx="5698">
                  <c:v>2456921.5652399999</c:v>
                </c:pt>
                <c:pt idx="5699">
                  <c:v>2456922.5724499999</c:v>
                </c:pt>
                <c:pt idx="5700">
                  <c:v>2456922.6209499999</c:v>
                </c:pt>
                <c:pt idx="5701">
                  <c:v>2456922.6218300001</c:v>
                </c:pt>
                <c:pt idx="5702">
                  <c:v>2456922.6227199999</c:v>
                </c:pt>
                <c:pt idx="5703">
                  <c:v>2456922.6236</c:v>
                </c:pt>
                <c:pt idx="5704">
                  <c:v>2456922.6244899998</c:v>
                </c:pt>
                <c:pt idx="5705">
                  <c:v>2456922.6253800001</c:v>
                </c:pt>
                <c:pt idx="5706">
                  <c:v>2456923.56201</c:v>
                </c:pt>
                <c:pt idx="5707">
                  <c:v>2456923.6338200001</c:v>
                </c:pt>
                <c:pt idx="5708">
                  <c:v>2456923.6346999998</c:v>
                </c:pt>
                <c:pt idx="5709">
                  <c:v>2456923.6355900001</c:v>
                </c:pt>
                <c:pt idx="5710">
                  <c:v>2456923.6364699998</c:v>
                </c:pt>
                <c:pt idx="5711">
                  <c:v>2456923.6373600001</c:v>
                </c:pt>
                <c:pt idx="5712">
                  <c:v>2456923.6382399998</c:v>
                </c:pt>
                <c:pt idx="5713">
                  <c:v>2456924.4827399999</c:v>
                </c:pt>
                <c:pt idx="5714">
                  <c:v>2456924.4838299998</c:v>
                </c:pt>
                <c:pt idx="5715">
                  <c:v>2456924.4849100001</c:v>
                </c:pt>
                <c:pt idx="5716">
                  <c:v>2456924.4859799999</c:v>
                </c:pt>
                <c:pt idx="5717">
                  <c:v>2456924.4870600002</c:v>
                </c:pt>
                <c:pt idx="5718">
                  <c:v>2456924.48814</c:v>
                </c:pt>
                <c:pt idx="5719">
                  <c:v>2456924.4892099998</c:v>
                </c:pt>
                <c:pt idx="5720">
                  <c:v>2456924.4902900001</c:v>
                </c:pt>
                <c:pt idx="5721">
                  <c:v>2456924.49138</c:v>
                </c:pt>
                <c:pt idx="5722">
                  <c:v>2456924.4924300001</c:v>
                </c:pt>
                <c:pt idx="5723">
                  <c:v>2456924.4935099999</c:v>
                </c:pt>
                <c:pt idx="5724">
                  <c:v>2456924.4945800002</c:v>
                </c:pt>
                <c:pt idx="5725">
                  <c:v>2456924.4956700001</c:v>
                </c:pt>
                <c:pt idx="5726">
                  <c:v>2456924.4967399999</c:v>
                </c:pt>
                <c:pt idx="5727">
                  <c:v>2456924.4978100001</c:v>
                </c:pt>
                <c:pt idx="5728">
                  <c:v>2456924.4988899999</c:v>
                </c:pt>
                <c:pt idx="5729">
                  <c:v>2456924.4999899999</c:v>
                </c:pt>
                <c:pt idx="5730">
                  <c:v>2456924.5010500001</c:v>
                </c:pt>
                <c:pt idx="5731">
                  <c:v>2456924.50214</c:v>
                </c:pt>
                <c:pt idx="5732">
                  <c:v>2456924.5216999999</c:v>
                </c:pt>
                <c:pt idx="5733">
                  <c:v>2456924.5227800002</c:v>
                </c:pt>
                <c:pt idx="5734">
                  <c:v>2456924.52385</c:v>
                </c:pt>
                <c:pt idx="5735">
                  <c:v>2456924.5737600001</c:v>
                </c:pt>
                <c:pt idx="5736">
                  <c:v>2456924.61112</c:v>
                </c:pt>
                <c:pt idx="5737">
                  <c:v>2456924.6146200001</c:v>
                </c:pt>
                <c:pt idx="5738">
                  <c:v>2456924.63215</c:v>
                </c:pt>
                <c:pt idx="5739">
                  <c:v>2456924.6531699998</c:v>
                </c:pt>
                <c:pt idx="5740">
                  <c:v>2456924.6825000001</c:v>
                </c:pt>
                <c:pt idx="5741">
                  <c:v>2456924.7685099998</c:v>
                </c:pt>
                <c:pt idx="5742">
                  <c:v>2456924.7944499999</c:v>
                </c:pt>
                <c:pt idx="5743">
                  <c:v>2456924.8204999999</c:v>
                </c:pt>
                <c:pt idx="5744">
                  <c:v>2456924.8505500001</c:v>
                </c:pt>
                <c:pt idx="5745">
                  <c:v>2456925.60084</c:v>
                </c:pt>
                <c:pt idx="5746">
                  <c:v>2456926.398</c:v>
                </c:pt>
                <c:pt idx="5747">
                  <c:v>2456926.6377500002</c:v>
                </c:pt>
                <c:pt idx="5748">
                  <c:v>2456926.6587299998</c:v>
                </c:pt>
                <c:pt idx="5749">
                  <c:v>2456926.6797199999</c:v>
                </c:pt>
                <c:pt idx="5750">
                  <c:v>2456926.7082400001</c:v>
                </c:pt>
                <c:pt idx="5751">
                  <c:v>2456926.7367400001</c:v>
                </c:pt>
                <c:pt idx="5752">
                  <c:v>2456926.79104</c:v>
                </c:pt>
                <c:pt idx="5753">
                  <c:v>2456926.8465</c:v>
                </c:pt>
                <c:pt idx="5754">
                  <c:v>2456927.395</c:v>
                </c:pt>
                <c:pt idx="5755">
                  <c:v>2456927.7108100001</c:v>
                </c:pt>
                <c:pt idx="5756">
                  <c:v>2456928.20958</c:v>
                </c:pt>
                <c:pt idx="5757">
                  <c:v>2456928.2100900002</c:v>
                </c:pt>
                <c:pt idx="5758">
                  <c:v>2456928.2105999999</c:v>
                </c:pt>
                <c:pt idx="5759">
                  <c:v>2456928.21111</c:v>
                </c:pt>
                <c:pt idx="5760">
                  <c:v>2456928.2116200002</c:v>
                </c:pt>
                <c:pt idx="5761">
                  <c:v>2456928.2121299999</c:v>
                </c:pt>
                <c:pt idx="5762">
                  <c:v>2456928.21264</c:v>
                </c:pt>
                <c:pt idx="5763">
                  <c:v>2456928.2131400001</c:v>
                </c:pt>
                <c:pt idx="5764">
                  <c:v>2456928.2136499998</c:v>
                </c:pt>
                <c:pt idx="5765">
                  <c:v>2456928.2141499999</c:v>
                </c:pt>
                <c:pt idx="5766">
                  <c:v>2456928.2146700001</c:v>
                </c:pt>
                <c:pt idx="5767">
                  <c:v>2456928.2150400002</c:v>
                </c:pt>
                <c:pt idx="5768">
                  <c:v>2456928.2154100002</c:v>
                </c:pt>
                <c:pt idx="5769">
                  <c:v>2456928.2159299999</c:v>
                </c:pt>
                <c:pt idx="5770">
                  <c:v>2456928.21643</c:v>
                </c:pt>
                <c:pt idx="5771">
                  <c:v>2456928.2169300001</c:v>
                </c:pt>
                <c:pt idx="5772">
                  <c:v>2456928.2174399998</c:v>
                </c:pt>
                <c:pt idx="5773">
                  <c:v>2456928.21795</c:v>
                </c:pt>
                <c:pt idx="5774">
                  <c:v>2456928.21845</c:v>
                </c:pt>
                <c:pt idx="5775">
                  <c:v>2456928.2189600002</c:v>
                </c:pt>
                <c:pt idx="5776">
                  <c:v>2456928.2194599998</c:v>
                </c:pt>
                <c:pt idx="5777">
                  <c:v>2456928.21997</c:v>
                </c:pt>
                <c:pt idx="5778">
                  <c:v>2456928.2204700001</c:v>
                </c:pt>
                <c:pt idx="5779">
                  <c:v>2456928.2209800002</c:v>
                </c:pt>
                <c:pt idx="5780">
                  <c:v>2456928.2214899999</c:v>
                </c:pt>
                <c:pt idx="5781">
                  <c:v>2456928.22199</c:v>
                </c:pt>
                <c:pt idx="5782">
                  <c:v>2456928.2225100002</c:v>
                </c:pt>
                <c:pt idx="5783">
                  <c:v>2456928.2230099998</c:v>
                </c:pt>
                <c:pt idx="5784">
                  <c:v>2456928.22352</c:v>
                </c:pt>
                <c:pt idx="5785">
                  <c:v>2456928.2240200001</c:v>
                </c:pt>
                <c:pt idx="5786">
                  <c:v>2456928.2245299998</c:v>
                </c:pt>
                <c:pt idx="5787">
                  <c:v>2456928.2250299999</c:v>
                </c:pt>
                <c:pt idx="5788">
                  <c:v>2456928.22554</c:v>
                </c:pt>
                <c:pt idx="5789">
                  <c:v>2456928.2260400001</c:v>
                </c:pt>
                <c:pt idx="5790">
                  <c:v>2456928.2265499998</c:v>
                </c:pt>
                <c:pt idx="5791">
                  <c:v>2456928.2270599999</c:v>
                </c:pt>
                <c:pt idx="5792">
                  <c:v>2456928.22756</c:v>
                </c:pt>
                <c:pt idx="5793">
                  <c:v>2456928.2280600001</c:v>
                </c:pt>
                <c:pt idx="5794">
                  <c:v>2456928.2285699998</c:v>
                </c:pt>
                <c:pt idx="5795">
                  <c:v>2456928.22908</c:v>
                </c:pt>
                <c:pt idx="5796">
                  <c:v>2456928.2295900001</c:v>
                </c:pt>
                <c:pt idx="5797">
                  <c:v>2456928.2300900002</c:v>
                </c:pt>
                <c:pt idx="5798">
                  <c:v>2456928.2305999999</c:v>
                </c:pt>
                <c:pt idx="5799">
                  <c:v>2456928.2311100001</c:v>
                </c:pt>
                <c:pt idx="5800">
                  <c:v>2456928.2316100001</c:v>
                </c:pt>
                <c:pt idx="5801">
                  <c:v>2456928.2321199998</c:v>
                </c:pt>
                <c:pt idx="5802">
                  <c:v>2456928.23263</c:v>
                </c:pt>
                <c:pt idx="5803">
                  <c:v>2456928.2331300001</c:v>
                </c:pt>
                <c:pt idx="5804">
                  <c:v>2456928.2336400002</c:v>
                </c:pt>
                <c:pt idx="5805">
                  <c:v>2456928.2341399998</c:v>
                </c:pt>
                <c:pt idx="5806">
                  <c:v>2456928.23465</c:v>
                </c:pt>
                <c:pt idx="5807">
                  <c:v>2456928.2351500001</c:v>
                </c:pt>
                <c:pt idx="5808">
                  <c:v>2456928.2356599998</c:v>
                </c:pt>
                <c:pt idx="5809">
                  <c:v>2456928.2361599999</c:v>
                </c:pt>
                <c:pt idx="5810">
                  <c:v>2456928.2369200001</c:v>
                </c:pt>
                <c:pt idx="5811">
                  <c:v>2456928.2374300002</c:v>
                </c:pt>
                <c:pt idx="5812">
                  <c:v>2456928.2379399999</c:v>
                </c:pt>
                <c:pt idx="5813">
                  <c:v>2456928.23844</c:v>
                </c:pt>
                <c:pt idx="5814">
                  <c:v>2456928.2389500001</c:v>
                </c:pt>
                <c:pt idx="5815">
                  <c:v>2456928.2394500002</c:v>
                </c:pt>
                <c:pt idx="5816">
                  <c:v>2456928.2399599999</c:v>
                </c:pt>
                <c:pt idx="5817">
                  <c:v>2456928.24046</c:v>
                </c:pt>
                <c:pt idx="5818">
                  <c:v>2456928.2409700002</c:v>
                </c:pt>
                <c:pt idx="5819">
                  <c:v>2456928.2414799999</c:v>
                </c:pt>
                <c:pt idx="5820">
                  <c:v>2456928.2419799999</c:v>
                </c:pt>
                <c:pt idx="5821">
                  <c:v>2456928.2424900001</c:v>
                </c:pt>
                <c:pt idx="5822">
                  <c:v>2456928.2429999998</c:v>
                </c:pt>
                <c:pt idx="5823">
                  <c:v>2456928.2435099999</c:v>
                </c:pt>
                <c:pt idx="5824">
                  <c:v>2456928.2440200001</c:v>
                </c:pt>
                <c:pt idx="5825">
                  <c:v>2456928.2445100001</c:v>
                </c:pt>
                <c:pt idx="5826">
                  <c:v>2456928.2450199998</c:v>
                </c:pt>
                <c:pt idx="5827">
                  <c:v>2456928.24553</c:v>
                </c:pt>
                <c:pt idx="5828">
                  <c:v>2456928.2460400001</c:v>
                </c:pt>
                <c:pt idx="5829">
                  <c:v>2456928.2465499998</c:v>
                </c:pt>
                <c:pt idx="5830">
                  <c:v>2456928.2470499999</c:v>
                </c:pt>
                <c:pt idx="5831">
                  <c:v>2456928.24755</c:v>
                </c:pt>
                <c:pt idx="5832">
                  <c:v>2456928.2480700002</c:v>
                </c:pt>
                <c:pt idx="5833">
                  <c:v>2456928.2485699998</c:v>
                </c:pt>
                <c:pt idx="5834">
                  <c:v>2456928.2490699999</c:v>
                </c:pt>
                <c:pt idx="5835">
                  <c:v>2456928.2495900001</c:v>
                </c:pt>
                <c:pt idx="5836">
                  <c:v>2456928.2500900002</c:v>
                </c:pt>
                <c:pt idx="5837">
                  <c:v>2456928.2505999999</c:v>
                </c:pt>
                <c:pt idx="5838">
                  <c:v>2456928.2511100001</c:v>
                </c:pt>
                <c:pt idx="5839">
                  <c:v>2456928.2516200002</c:v>
                </c:pt>
                <c:pt idx="5840">
                  <c:v>2456928.2521099998</c:v>
                </c:pt>
                <c:pt idx="5841">
                  <c:v>2456928.25263</c:v>
                </c:pt>
                <c:pt idx="5842">
                  <c:v>2456928.2531400002</c:v>
                </c:pt>
                <c:pt idx="5843">
                  <c:v>2456928.2536499999</c:v>
                </c:pt>
                <c:pt idx="5844">
                  <c:v>2456928.2541499999</c:v>
                </c:pt>
                <c:pt idx="5845">
                  <c:v>2456928.2546600001</c:v>
                </c:pt>
                <c:pt idx="5846">
                  <c:v>2456928.2551699998</c:v>
                </c:pt>
                <c:pt idx="5847">
                  <c:v>2456928.2556699999</c:v>
                </c:pt>
                <c:pt idx="5848">
                  <c:v>2456928.25618</c:v>
                </c:pt>
                <c:pt idx="5849">
                  <c:v>2456928.2566900002</c:v>
                </c:pt>
                <c:pt idx="5850">
                  <c:v>2456928.2571800002</c:v>
                </c:pt>
                <c:pt idx="5851">
                  <c:v>2456928.2577</c:v>
                </c:pt>
                <c:pt idx="5852">
                  <c:v>2456928.2582100001</c:v>
                </c:pt>
                <c:pt idx="5853">
                  <c:v>2456928.2587000001</c:v>
                </c:pt>
                <c:pt idx="5854">
                  <c:v>2456928.2592099998</c:v>
                </c:pt>
                <c:pt idx="5855">
                  <c:v>2456928.25972</c:v>
                </c:pt>
                <c:pt idx="5856">
                  <c:v>2456928.2602300001</c:v>
                </c:pt>
                <c:pt idx="5857">
                  <c:v>2456928.2607399998</c:v>
                </c:pt>
                <c:pt idx="5858">
                  <c:v>2456928.2612399999</c:v>
                </c:pt>
                <c:pt idx="5859">
                  <c:v>2456928.2617500001</c:v>
                </c:pt>
                <c:pt idx="5860">
                  <c:v>2456928.2622500001</c:v>
                </c:pt>
                <c:pt idx="5861">
                  <c:v>2456928.2627599998</c:v>
                </c:pt>
                <c:pt idx="5862">
                  <c:v>2456928.2632599999</c:v>
                </c:pt>
                <c:pt idx="5863">
                  <c:v>2456928.2681999998</c:v>
                </c:pt>
                <c:pt idx="5864">
                  <c:v>2456928.2731400002</c:v>
                </c:pt>
                <c:pt idx="5865">
                  <c:v>2456928.2736499999</c:v>
                </c:pt>
                <c:pt idx="5866">
                  <c:v>2456928.27416</c:v>
                </c:pt>
                <c:pt idx="5867">
                  <c:v>2456928.2746700002</c:v>
                </c:pt>
                <c:pt idx="5868">
                  <c:v>2456928.2751699998</c:v>
                </c:pt>
                <c:pt idx="5869">
                  <c:v>2456928.27568</c:v>
                </c:pt>
                <c:pt idx="5870">
                  <c:v>2456928.27618</c:v>
                </c:pt>
                <c:pt idx="5871">
                  <c:v>2456928.2766900002</c:v>
                </c:pt>
                <c:pt idx="5872">
                  <c:v>2456928.2771899998</c:v>
                </c:pt>
                <c:pt idx="5873">
                  <c:v>2456928.2777</c:v>
                </c:pt>
                <c:pt idx="5874">
                  <c:v>2456928.2782000001</c:v>
                </c:pt>
                <c:pt idx="5875">
                  <c:v>2456928.2787199998</c:v>
                </c:pt>
                <c:pt idx="5876">
                  <c:v>2456928.2792099998</c:v>
                </c:pt>
                <c:pt idx="5877">
                  <c:v>2456928.27972</c:v>
                </c:pt>
                <c:pt idx="5878">
                  <c:v>2456928.2802300001</c:v>
                </c:pt>
                <c:pt idx="5879">
                  <c:v>2456928.2807300002</c:v>
                </c:pt>
                <c:pt idx="5880">
                  <c:v>2456928.2812299998</c:v>
                </c:pt>
                <c:pt idx="5881">
                  <c:v>2456928.28174</c:v>
                </c:pt>
                <c:pt idx="5882">
                  <c:v>2456928.2822599998</c:v>
                </c:pt>
                <c:pt idx="5883">
                  <c:v>2456928.2827699999</c:v>
                </c:pt>
                <c:pt idx="5884">
                  <c:v>2456928.28327</c:v>
                </c:pt>
                <c:pt idx="5885">
                  <c:v>2456928.2837800002</c:v>
                </c:pt>
                <c:pt idx="5886">
                  <c:v>2456928.2842799998</c:v>
                </c:pt>
                <c:pt idx="5887">
                  <c:v>2456928.2847899999</c:v>
                </c:pt>
                <c:pt idx="5888">
                  <c:v>2456928.2853000001</c:v>
                </c:pt>
                <c:pt idx="5889">
                  <c:v>2456928.2858000002</c:v>
                </c:pt>
                <c:pt idx="5890">
                  <c:v>2456928.2862999998</c:v>
                </c:pt>
                <c:pt idx="5891">
                  <c:v>2456928.28681</c:v>
                </c:pt>
                <c:pt idx="5892">
                  <c:v>2456928.2883299999</c:v>
                </c:pt>
                <c:pt idx="5893">
                  <c:v>2456928.28883</c:v>
                </c:pt>
                <c:pt idx="5894">
                  <c:v>2456928.2898499998</c:v>
                </c:pt>
                <c:pt idx="5895">
                  <c:v>2456928.2903499999</c:v>
                </c:pt>
                <c:pt idx="5896">
                  <c:v>2456928.2913700002</c:v>
                </c:pt>
                <c:pt idx="5897">
                  <c:v>2456928.29226</c:v>
                </c:pt>
                <c:pt idx="5898">
                  <c:v>2456928.2931400002</c:v>
                </c:pt>
                <c:pt idx="5899">
                  <c:v>2456928.2936499999</c:v>
                </c:pt>
                <c:pt idx="5900">
                  <c:v>2456928.29416</c:v>
                </c:pt>
                <c:pt idx="5901">
                  <c:v>2456928.2946700002</c:v>
                </c:pt>
                <c:pt idx="5902">
                  <c:v>2456928.2951699998</c:v>
                </c:pt>
                <c:pt idx="5903">
                  <c:v>2456928.29568</c:v>
                </c:pt>
                <c:pt idx="5904">
                  <c:v>2456928.2964400002</c:v>
                </c:pt>
                <c:pt idx="5905">
                  <c:v>2456928.2969399998</c:v>
                </c:pt>
                <c:pt idx="5906">
                  <c:v>2456928.29745</c:v>
                </c:pt>
                <c:pt idx="5907">
                  <c:v>2456928.29795</c:v>
                </c:pt>
                <c:pt idx="5908">
                  <c:v>2456928.2984699998</c:v>
                </c:pt>
                <c:pt idx="5909">
                  <c:v>2456928.2990999999</c:v>
                </c:pt>
                <c:pt idx="5910">
                  <c:v>2456928.2997400002</c:v>
                </c:pt>
                <c:pt idx="5911">
                  <c:v>2456928.3002399998</c:v>
                </c:pt>
                <c:pt idx="5912">
                  <c:v>2456928.3007399999</c:v>
                </c:pt>
                <c:pt idx="5913">
                  <c:v>2456928.30125</c:v>
                </c:pt>
                <c:pt idx="5914">
                  <c:v>2456928.3017600002</c:v>
                </c:pt>
                <c:pt idx="5915">
                  <c:v>2456928.3022400001</c:v>
                </c:pt>
                <c:pt idx="5916">
                  <c:v>2456928.3027499998</c:v>
                </c:pt>
                <c:pt idx="5917">
                  <c:v>2456928.30327</c:v>
                </c:pt>
                <c:pt idx="5918">
                  <c:v>2456928.30376</c:v>
                </c:pt>
                <c:pt idx="5919">
                  <c:v>2456928.3042700002</c:v>
                </c:pt>
                <c:pt idx="5920">
                  <c:v>2456928.3047799999</c:v>
                </c:pt>
                <c:pt idx="5921">
                  <c:v>2456928.30528</c:v>
                </c:pt>
                <c:pt idx="5922">
                  <c:v>2456928.3057900001</c:v>
                </c:pt>
                <c:pt idx="5923">
                  <c:v>2456928.3062999998</c:v>
                </c:pt>
                <c:pt idx="5924">
                  <c:v>2456928.30681</c:v>
                </c:pt>
                <c:pt idx="5925">
                  <c:v>2456928.3073100001</c:v>
                </c:pt>
                <c:pt idx="5926">
                  <c:v>2456928.3078200002</c:v>
                </c:pt>
                <c:pt idx="5927">
                  <c:v>2456928.3083199998</c:v>
                </c:pt>
                <c:pt idx="5928">
                  <c:v>2456928.30883</c:v>
                </c:pt>
                <c:pt idx="5929">
                  <c:v>2456928.3093400002</c:v>
                </c:pt>
                <c:pt idx="5930">
                  <c:v>2456928.3098499998</c:v>
                </c:pt>
                <c:pt idx="5931">
                  <c:v>2456928.3103399999</c:v>
                </c:pt>
                <c:pt idx="5932">
                  <c:v>2456928.3108600001</c:v>
                </c:pt>
                <c:pt idx="5933">
                  <c:v>2456928.3113699998</c:v>
                </c:pt>
                <c:pt idx="5934">
                  <c:v>2456928.3118699999</c:v>
                </c:pt>
                <c:pt idx="5935">
                  <c:v>2456928.31238</c:v>
                </c:pt>
                <c:pt idx="5936">
                  <c:v>2456928.3128800001</c:v>
                </c:pt>
                <c:pt idx="5937">
                  <c:v>2456928.3133899998</c:v>
                </c:pt>
                <c:pt idx="5938">
                  <c:v>2456928.3139</c:v>
                </c:pt>
                <c:pt idx="5939">
                  <c:v>2456928.3144100001</c:v>
                </c:pt>
                <c:pt idx="5940">
                  <c:v>2456928.3149100002</c:v>
                </c:pt>
                <c:pt idx="5941">
                  <c:v>2456928.3154199999</c:v>
                </c:pt>
                <c:pt idx="5942">
                  <c:v>2456928.31593</c:v>
                </c:pt>
                <c:pt idx="5943">
                  <c:v>2456928.3164400002</c:v>
                </c:pt>
                <c:pt idx="5944">
                  <c:v>2456928.3169300002</c:v>
                </c:pt>
                <c:pt idx="5945">
                  <c:v>2456928.3174399999</c:v>
                </c:pt>
                <c:pt idx="5946">
                  <c:v>2456928.3179500001</c:v>
                </c:pt>
                <c:pt idx="5947">
                  <c:v>2456928.3184600002</c:v>
                </c:pt>
                <c:pt idx="5948">
                  <c:v>2456928.3189599998</c:v>
                </c:pt>
                <c:pt idx="5949">
                  <c:v>2456928.31947</c:v>
                </c:pt>
                <c:pt idx="5950">
                  <c:v>2456928.392</c:v>
                </c:pt>
                <c:pt idx="5951">
                  <c:v>2456928.7108100001</c:v>
                </c:pt>
                <c:pt idx="5952">
                  <c:v>2456929.67582</c:v>
                </c:pt>
                <c:pt idx="5953">
                  <c:v>2456929.6773999999</c:v>
                </c:pt>
                <c:pt idx="5954">
                  <c:v>2456929.6789799999</c:v>
                </c:pt>
                <c:pt idx="5955">
                  <c:v>2456930.57638</c:v>
                </c:pt>
                <c:pt idx="5956">
                  <c:v>2456931.5462000002</c:v>
                </c:pt>
                <c:pt idx="5957">
                  <c:v>2456931.6379900002</c:v>
                </c:pt>
                <c:pt idx="5958">
                  <c:v>2456931.64176</c:v>
                </c:pt>
                <c:pt idx="5959">
                  <c:v>2456931.6590700001</c:v>
                </c:pt>
                <c:pt idx="5960">
                  <c:v>2456931.6877299999</c:v>
                </c:pt>
                <c:pt idx="5961">
                  <c:v>2456931.7163800001</c:v>
                </c:pt>
                <c:pt idx="5962">
                  <c:v>2456931.77104</c:v>
                </c:pt>
                <c:pt idx="5963">
                  <c:v>2456931.7969499999</c:v>
                </c:pt>
                <c:pt idx="5964">
                  <c:v>2456931.8230699999</c:v>
                </c:pt>
                <c:pt idx="5965">
                  <c:v>2456931.8531200001</c:v>
                </c:pt>
                <c:pt idx="5966">
                  <c:v>2456932.1957999999</c:v>
                </c:pt>
                <c:pt idx="5967">
                  <c:v>2456932.1965600001</c:v>
                </c:pt>
                <c:pt idx="5968">
                  <c:v>2456932.1973100002</c:v>
                </c:pt>
                <c:pt idx="5969">
                  <c:v>2456932.19808</c:v>
                </c:pt>
                <c:pt idx="5970">
                  <c:v>2456932.1988300001</c:v>
                </c:pt>
                <c:pt idx="5971">
                  <c:v>2456932.1995899999</c:v>
                </c:pt>
                <c:pt idx="5972">
                  <c:v>2456932.2003500001</c:v>
                </c:pt>
                <c:pt idx="5973">
                  <c:v>2456932.2011099998</c:v>
                </c:pt>
                <c:pt idx="5974">
                  <c:v>2456932.2018599999</c:v>
                </c:pt>
                <c:pt idx="5975">
                  <c:v>2456932.2026300002</c:v>
                </c:pt>
                <c:pt idx="5976">
                  <c:v>2456932.2033899999</c:v>
                </c:pt>
                <c:pt idx="5977">
                  <c:v>2456932.20432</c:v>
                </c:pt>
                <c:pt idx="5978">
                  <c:v>2456932.2051599999</c:v>
                </c:pt>
                <c:pt idx="5979">
                  <c:v>2456932.2059200001</c:v>
                </c:pt>
                <c:pt idx="5980">
                  <c:v>2456932.2066799998</c:v>
                </c:pt>
                <c:pt idx="5981">
                  <c:v>2456932.20743</c:v>
                </c:pt>
                <c:pt idx="5982">
                  <c:v>2456932.2081900002</c:v>
                </c:pt>
                <c:pt idx="5983">
                  <c:v>2456932.2089499999</c:v>
                </c:pt>
                <c:pt idx="5984">
                  <c:v>2456932.2097100001</c:v>
                </c:pt>
                <c:pt idx="5985">
                  <c:v>2456932.2104799999</c:v>
                </c:pt>
                <c:pt idx="5986">
                  <c:v>2456932.2112400001</c:v>
                </c:pt>
                <c:pt idx="5987">
                  <c:v>2456932.2119999998</c:v>
                </c:pt>
                <c:pt idx="5988">
                  <c:v>2456932.2127499999</c:v>
                </c:pt>
                <c:pt idx="5989">
                  <c:v>2456932.2135200002</c:v>
                </c:pt>
                <c:pt idx="5990">
                  <c:v>2456932.2142699999</c:v>
                </c:pt>
                <c:pt idx="5991">
                  <c:v>2456932.2150300001</c:v>
                </c:pt>
                <c:pt idx="5992">
                  <c:v>2456932.2157899998</c:v>
                </c:pt>
                <c:pt idx="5993">
                  <c:v>2456932.21655</c:v>
                </c:pt>
                <c:pt idx="5994">
                  <c:v>2456932.2173100002</c:v>
                </c:pt>
                <c:pt idx="5995">
                  <c:v>2456932.2180699999</c:v>
                </c:pt>
                <c:pt idx="5996">
                  <c:v>2456932.2188300001</c:v>
                </c:pt>
                <c:pt idx="5997">
                  <c:v>2456932.2195899999</c:v>
                </c:pt>
                <c:pt idx="5998">
                  <c:v>2456932.2203500001</c:v>
                </c:pt>
                <c:pt idx="5999">
                  <c:v>2456932.2211099998</c:v>
                </c:pt>
                <c:pt idx="6000">
                  <c:v>2456932.22187</c:v>
                </c:pt>
                <c:pt idx="6001">
                  <c:v>2456932.2226399998</c:v>
                </c:pt>
                <c:pt idx="6002">
                  <c:v>2456932.2233899999</c:v>
                </c:pt>
                <c:pt idx="6003">
                  <c:v>2456932.2241500001</c:v>
                </c:pt>
                <c:pt idx="6004">
                  <c:v>2456932.2249099999</c:v>
                </c:pt>
                <c:pt idx="6005">
                  <c:v>2456932.2256700001</c:v>
                </c:pt>
                <c:pt idx="6006">
                  <c:v>2456932.2264299998</c:v>
                </c:pt>
                <c:pt idx="6007">
                  <c:v>2456932.22719</c:v>
                </c:pt>
                <c:pt idx="6008">
                  <c:v>2456932.2279500002</c:v>
                </c:pt>
                <c:pt idx="6009">
                  <c:v>2456932.2287099999</c:v>
                </c:pt>
                <c:pt idx="6010">
                  <c:v>2456932.2294700001</c:v>
                </c:pt>
                <c:pt idx="6011">
                  <c:v>2456932.2302299999</c:v>
                </c:pt>
                <c:pt idx="6012">
                  <c:v>2456932.2309900001</c:v>
                </c:pt>
                <c:pt idx="6013">
                  <c:v>2456932.2317499998</c:v>
                </c:pt>
                <c:pt idx="6014">
                  <c:v>2456932.23251</c:v>
                </c:pt>
                <c:pt idx="6015">
                  <c:v>2456932.2332700002</c:v>
                </c:pt>
                <c:pt idx="6016">
                  <c:v>2456932.23404</c:v>
                </c:pt>
                <c:pt idx="6017">
                  <c:v>2456932.2347900001</c:v>
                </c:pt>
                <c:pt idx="6018">
                  <c:v>2456932.2355499999</c:v>
                </c:pt>
                <c:pt idx="6019">
                  <c:v>2456932.2363100001</c:v>
                </c:pt>
                <c:pt idx="6020">
                  <c:v>2456932.2370699998</c:v>
                </c:pt>
                <c:pt idx="6021">
                  <c:v>2456932.23783</c:v>
                </c:pt>
                <c:pt idx="6022">
                  <c:v>2456932.2385900002</c:v>
                </c:pt>
                <c:pt idx="6023">
                  <c:v>2456932.2393499999</c:v>
                </c:pt>
                <c:pt idx="6024">
                  <c:v>2456932.2401100001</c:v>
                </c:pt>
                <c:pt idx="6025">
                  <c:v>2456932.2408699999</c:v>
                </c:pt>
                <c:pt idx="6026">
                  <c:v>2456932.2416300001</c:v>
                </c:pt>
                <c:pt idx="6027">
                  <c:v>2456932.2423899998</c:v>
                </c:pt>
                <c:pt idx="6028">
                  <c:v>2456932.24315</c:v>
                </c:pt>
                <c:pt idx="6029">
                  <c:v>2456932.2439100002</c:v>
                </c:pt>
                <c:pt idx="6030">
                  <c:v>2456932.2446599999</c:v>
                </c:pt>
                <c:pt idx="6031">
                  <c:v>2456932.2454200001</c:v>
                </c:pt>
                <c:pt idx="6032">
                  <c:v>2456932.2461799998</c:v>
                </c:pt>
                <c:pt idx="6033">
                  <c:v>2456932.24694</c:v>
                </c:pt>
                <c:pt idx="6034">
                  <c:v>2456932.2477000002</c:v>
                </c:pt>
                <c:pt idx="6035">
                  <c:v>2456932.2484599999</c:v>
                </c:pt>
                <c:pt idx="6036">
                  <c:v>2456932.2492200001</c:v>
                </c:pt>
                <c:pt idx="6037">
                  <c:v>2456932.2499799998</c:v>
                </c:pt>
                <c:pt idx="6038">
                  <c:v>2456932.25073</c:v>
                </c:pt>
                <c:pt idx="6039">
                  <c:v>2456932.2514900002</c:v>
                </c:pt>
                <c:pt idx="6040">
                  <c:v>2456932.25226</c:v>
                </c:pt>
                <c:pt idx="6041">
                  <c:v>2456932.2530100001</c:v>
                </c:pt>
                <c:pt idx="6042">
                  <c:v>2456932.2537699998</c:v>
                </c:pt>
                <c:pt idx="6043">
                  <c:v>2456932.25453</c:v>
                </c:pt>
                <c:pt idx="6044">
                  <c:v>2456932.2552899998</c:v>
                </c:pt>
                <c:pt idx="6045">
                  <c:v>2456932.25605</c:v>
                </c:pt>
                <c:pt idx="6046">
                  <c:v>2456932.2568100002</c:v>
                </c:pt>
                <c:pt idx="6047">
                  <c:v>2456932.2575699999</c:v>
                </c:pt>
                <c:pt idx="6048">
                  <c:v>2456932.2583300001</c:v>
                </c:pt>
                <c:pt idx="6049">
                  <c:v>2456932.2590800002</c:v>
                </c:pt>
                <c:pt idx="6050">
                  <c:v>2456932.25984</c:v>
                </c:pt>
                <c:pt idx="6051">
                  <c:v>2456932.2606000002</c:v>
                </c:pt>
                <c:pt idx="6052">
                  <c:v>2456932.2613599999</c:v>
                </c:pt>
                <c:pt idx="6053">
                  <c:v>2456932.2621200001</c:v>
                </c:pt>
                <c:pt idx="6054">
                  <c:v>2456932.2628799998</c:v>
                </c:pt>
                <c:pt idx="6055">
                  <c:v>2456932.26364</c:v>
                </c:pt>
                <c:pt idx="6056">
                  <c:v>2456932.2644000002</c:v>
                </c:pt>
                <c:pt idx="6057">
                  <c:v>2456932.26516</c:v>
                </c:pt>
                <c:pt idx="6058">
                  <c:v>2456932.2659200002</c:v>
                </c:pt>
                <c:pt idx="6059">
                  <c:v>2456932.2666799999</c:v>
                </c:pt>
                <c:pt idx="6060">
                  <c:v>2456932.2674400001</c:v>
                </c:pt>
                <c:pt idx="6061">
                  <c:v>2456932.2681900002</c:v>
                </c:pt>
                <c:pt idx="6062">
                  <c:v>2456932.26896</c:v>
                </c:pt>
                <c:pt idx="6063">
                  <c:v>2456932.2697100001</c:v>
                </c:pt>
                <c:pt idx="6064">
                  <c:v>2456932.2704699999</c:v>
                </c:pt>
                <c:pt idx="6065">
                  <c:v>2456932.2712300001</c:v>
                </c:pt>
                <c:pt idx="6066">
                  <c:v>2456932.2719999999</c:v>
                </c:pt>
                <c:pt idx="6067">
                  <c:v>2456932.2727600001</c:v>
                </c:pt>
                <c:pt idx="6068">
                  <c:v>2456932.2735199998</c:v>
                </c:pt>
                <c:pt idx="6069">
                  <c:v>2456932.27428</c:v>
                </c:pt>
                <c:pt idx="6070">
                  <c:v>2456932.2750400002</c:v>
                </c:pt>
                <c:pt idx="6071">
                  <c:v>2456932.2757999999</c:v>
                </c:pt>
                <c:pt idx="6072">
                  <c:v>2456932.2765600001</c:v>
                </c:pt>
                <c:pt idx="6073">
                  <c:v>2456932.2773099998</c:v>
                </c:pt>
                <c:pt idx="6074">
                  <c:v>2456932.2780800001</c:v>
                </c:pt>
                <c:pt idx="6075">
                  <c:v>2456932.2788399998</c:v>
                </c:pt>
                <c:pt idx="6076">
                  <c:v>2456932.2796</c:v>
                </c:pt>
                <c:pt idx="6077">
                  <c:v>2456932.2803600002</c:v>
                </c:pt>
                <c:pt idx="6078">
                  <c:v>2456932.2811199999</c:v>
                </c:pt>
                <c:pt idx="6079">
                  <c:v>2456932.2818700001</c:v>
                </c:pt>
                <c:pt idx="6080">
                  <c:v>2456932.2826399999</c:v>
                </c:pt>
                <c:pt idx="6081">
                  <c:v>2456932.28339</c:v>
                </c:pt>
                <c:pt idx="6082">
                  <c:v>2456932.2841500002</c:v>
                </c:pt>
                <c:pt idx="6083">
                  <c:v>2456932.2849099999</c:v>
                </c:pt>
                <c:pt idx="6084">
                  <c:v>2456932.2856700001</c:v>
                </c:pt>
                <c:pt idx="6085">
                  <c:v>2456932.2864299999</c:v>
                </c:pt>
                <c:pt idx="6086">
                  <c:v>2456932.2871900001</c:v>
                </c:pt>
                <c:pt idx="6087">
                  <c:v>2456932.2879499998</c:v>
                </c:pt>
                <c:pt idx="6088">
                  <c:v>2456932.2886999999</c:v>
                </c:pt>
                <c:pt idx="6089">
                  <c:v>2456932.2894700002</c:v>
                </c:pt>
                <c:pt idx="6090">
                  <c:v>2456932.2902299999</c:v>
                </c:pt>
                <c:pt idx="6091">
                  <c:v>2456932.2909900001</c:v>
                </c:pt>
                <c:pt idx="6092">
                  <c:v>2456932.2917499999</c:v>
                </c:pt>
                <c:pt idx="6093">
                  <c:v>2456932.2925100001</c:v>
                </c:pt>
                <c:pt idx="6094">
                  <c:v>2456932.2932699998</c:v>
                </c:pt>
                <c:pt idx="6095">
                  <c:v>2456932.29403</c:v>
                </c:pt>
                <c:pt idx="6096">
                  <c:v>2456932.2947800001</c:v>
                </c:pt>
                <c:pt idx="6097">
                  <c:v>2456932.2955399998</c:v>
                </c:pt>
                <c:pt idx="6098">
                  <c:v>2456932.2963100001</c:v>
                </c:pt>
                <c:pt idx="6099">
                  <c:v>2456932.2970699999</c:v>
                </c:pt>
                <c:pt idx="6100">
                  <c:v>2456932.2978300001</c:v>
                </c:pt>
                <c:pt idx="6101">
                  <c:v>2456932.2985899998</c:v>
                </c:pt>
                <c:pt idx="6102">
                  <c:v>2456932.29935</c:v>
                </c:pt>
                <c:pt idx="6103">
                  <c:v>2456932.3001000001</c:v>
                </c:pt>
                <c:pt idx="6104">
                  <c:v>2456932.3008699999</c:v>
                </c:pt>
                <c:pt idx="6105">
                  <c:v>2456932.30161</c:v>
                </c:pt>
                <c:pt idx="6106">
                  <c:v>2456932.4889099998</c:v>
                </c:pt>
                <c:pt idx="6107">
                  <c:v>2456932.63167</c:v>
                </c:pt>
                <c:pt idx="6108">
                  <c:v>2456933.61674</c:v>
                </c:pt>
                <c:pt idx="6109">
                  <c:v>2456933.6377099999</c:v>
                </c:pt>
                <c:pt idx="6110">
                  <c:v>2456933.6466000001</c:v>
                </c:pt>
                <c:pt idx="6111">
                  <c:v>2456933.65869</c:v>
                </c:pt>
                <c:pt idx="6112">
                  <c:v>2456933.6872100001</c:v>
                </c:pt>
                <c:pt idx="6113">
                  <c:v>2456933.7157200002</c:v>
                </c:pt>
                <c:pt idx="6114">
                  <c:v>2456933.7442399999</c:v>
                </c:pt>
                <c:pt idx="6115">
                  <c:v>2456933.7700499999</c:v>
                </c:pt>
                <c:pt idx="6116">
                  <c:v>2456933.7958399998</c:v>
                </c:pt>
                <c:pt idx="6117">
                  <c:v>2456933.82553</c:v>
                </c:pt>
                <c:pt idx="6118">
                  <c:v>2456934.5615599998</c:v>
                </c:pt>
                <c:pt idx="6119">
                  <c:v>2456934.6168</c:v>
                </c:pt>
                <c:pt idx="6120">
                  <c:v>2456934.6378199998</c:v>
                </c:pt>
                <c:pt idx="6121">
                  <c:v>2456934.6532299998</c:v>
                </c:pt>
                <c:pt idx="6122">
                  <c:v>2456934.6588400002</c:v>
                </c:pt>
                <c:pt idx="6123">
                  <c:v>2456934.6875300002</c:v>
                </c:pt>
                <c:pt idx="6124">
                  <c:v>2456934.71612</c:v>
                </c:pt>
                <c:pt idx="6125">
                  <c:v>2456934.7448800001</c:v>
                </c:pt>
                <c:pt idx="6126">
                  <c:v>2456934.7707400001</c:v>
                </c:pt>
                <c:pt idx="6127">
                  <c:v>2456934.7965899999</c:v>
                </c:pt>
                <c:pt idx="6128">
                  <c:v>2456934.8264000001</c:v>
                </c:pt>
                <c:pt idx="6129">
                  <c:v>2456935.5602899999</c:v>
                </c:pt>
                <c:pt idx="6130">
                  <c:v>2456935.6098699998</c:v>
                </c:pt>
                <c:pt idx="6131">
                  <c:v>2456935.6310399999</c:v>
                </c:pt>
                <c:pt idx="6132">
                  <c:v>2456935.6521000001</c:v>
                </c:pt>
                <c:pt idx="6133">
                  <c:v>2456935.6566300001</c:v>
                </c:pt>
                <c:pt idx="6134">
                  <c:v>2456935.6579200001</c:v>
                </c:pt>
                <c:pt idx="6135">
                  <c:v>2456935.6588300001</c:v>
                </c:pt>
                <c:pt idx="6136">
                  <c:v>2456935.6616000002</c:v>
                </c:pt>
                <c:pt idx="6137">
                  <c:v>2456935.6806999999</c:v>
                </c:pt>
                <c:pt idx="6138">
                  <c:v>2456935.7093199999</c:v>
                </c:pt>
                <c:pt idx="6139">
                  <c:v>2456935.7379800002</c:v>
                </c:pt>
                <c:pt idx="6140">
                  <c:v>2456935.7899500001</c:v>
                </c:pt>
                <c:pt idx="6141">
                  <c:v>2456935.8198799998</c:v>
                </c:pt>
                <c:pt idx="6142">
                  <c:v>2456936.6099399999</c:v>
                </c:pt>
                <c:pt idx="6143">
                  <c:v>2456936.6807900001</c:v>
                </c:pt>
                <c:pt idx="6144">
                  <c:v>2456936.7095400002</c:v>
                </c:pt>
                <c:pt idx="6145">
                  <c:v>2456936.7382700001</c:v>
                </c:pt>
                <c:pt idx="6146">
                  <c:v>2456936.7642000001</c:v>
                </c:pt>
                <c:pt idx="6147">
                  <c:v>2456936.7901099999</c:v>
                </c:pt>
                <c:pt idx="6148">
                  <c:v>2456936.8199300002</c:v>
                </c:pt>
                <c:pt idx="6149">
                  <c:v>2456940.6216500001</c:v>
                </c:pt>
                <c:pt idx="6150">
                  <c:v>2456940.64273</c:v>
                </c:pt>
                <c:pt idx="6151">
                  <c:v>2456940.7806000002</c:v>
                </c:pt>
                <c:pt idx="6152">
                  <c:v>2456940.8103999998</c:v>
                </c:pt>
                <c:pt idx="6153">
                  <c:v>2456942.4257999999</c:v>
                </c:pt>
                <c:pt idx="6154">
                  <c:v>2456942.6018699999</c:v>
                </c:pt>
                <c:pt idx="6155">
                  <c:v>2456942.6230500001</c:v>
                </c:pt>
                <c:pt idx="6156">
                  <c:v>2456942.6440300001</c:v>
                </c:pt>
                <c:pt idx="6157">
                  <c:v>2456942.67276</c:v>
                </c:pt>
                <c:pt idx="6158">
                  <c:v>2456942.7013699999</c:v>
                </c:pt>
                <c:pt idx="6159">
                  <c:v>2456944.5959299998</c:v>
                </c:pt>
                <c:pt idx="6160">
                  <c:v>2456944.6169199999</c:v>
                </c:pt>
                <c:pt idx="6161">
                  <c:v>2456944.6378899999</c:v>
                </c:pt>
                <c:pt idx="6162">
                  <c:v>2456944.6664</c:v>
                </c:pt>
                <c:pt idx="6163">
                  <c:v>2456944.6949100001</c:v>
                </c:pt>
                <c:pt idx="6164">
                  <c:v>2456944.7234200002</c:v>
                </c:pt>
                <c:pt idx="6165">
                  <c:v>2456944.74921</c:v>
                </c:pt>
                <c:pt idx="6166">
                  <c:v>2456944.7749899998</c:v>
                </c:pt>
                <c:pt idx="6167">
                  <c:v>2456944.8046800001</c:v>
                </c:pt>
                <c:pt idx="6168">
                  <c:v>2456945.5889900001</c:v>
                </c:pt>
                <c:pt idx="6169">
                  <c:v>2456945.6101500001</c:v>
                </c:pt>
                <c:pt idx="6170">
                  <c:v>2456945.6311499998</c:v>
                </c:pt>
                <c:pt idx="6171">
                  <c:v>2456945.6598399999</c:v>
                </c:pt>
                <c:pt idx="6172">
                  <c:v>2456945.6885099998</c:v>
                </c:pt>
                <c:pt idx="6173">
                  <c:v>2456945.7171399998</c:v>
                </c:pt>
                <c:pt idx="6174">
                  <c:v>2456945.74315</c:v>
                </c:pt>
                <c:pt idx="6175">
                  <c:v>2456945.7691600001</c:v>
                </c:pt>
                <c:pt idx="6176">
                  <c:v>2456945.7989099999</c:v>
                </c:pt>
                <c:pt idx="6177">
                  <c:v>2456947.6160499998</c:v>
                </c:pt>
                <c:pt idx="6178">
                  <c:v>2456947.6675300002</c:v>
                </c:pt>
                <c:pt idx="6179">
                  <c:v>2456947.6961400001</c:v>
                </c:pt>
                <c:pt idx="6180">
                  <c:v>2456947.72474</c:v>
                </c:pt>
                <c:pt idx="6181">
                  <c:v>2456947.75074</c:v>
                </c:pt>
                <c:pt idx="6182">
                  <c:v>2456947.7768000001</c:v>
                </c:pt>
                <c:pt idx="6183">
                  <c:v>2456947.8065900002</c:v>
                </c:pt>
                <c:pt idx="6184">
                  <c:v>2456953.5925099999</c:v>
                </c:pt>
                <c:pt idx="6185">
                  <c:v>2456953.6135399998</c:v>
                </c:pt>
                <c:pt idx="6186">
                  <c:v>2456953.6423399998</c:v>
                </c:pt>
                <c:pt idx="6187">
                  <c:v>2456953.67111</c:v>
                </c:pt>
                <c:pt idx="6188">
                  <c:v>2456953.6998100001</c:v>
                </c:pt>
                <c:pt idx="6189">
                  <c:v>2456953.7258100002</c:v>
                </c:pt>
                <c:pt idx="6190">
                  <c:v>2456953.7518000002</c:v>
                </c:pt>
                <c:pt idx="6191">
                  <c:v>2456953.78168</c:v>
                </c:pt>
                <c:pt idx="6192">
                  <c:v>2456954.5959800002</c:v>
                </c:pt>
                <c:pt idx="6193">
                  <c:v>2456954.6479500001</c:v>
                </c:pt>
                <c:pt idx="6194">
                  <c:v>2456954.6483200002</c:v>
                </c:pt>
                <c:pt idx="6195">
                  <c:v>2456954.6486999998</c:v>
                </c:pt>
                <c:pt idx="6196">
                  <c:v>2456954.64909</c:v>
                </c:pt>
                <c:pt idx="6197">
                  <c:v>2456954.6494700001</c:v>
                </c:pt>
                <c:pt idx="6198">
                  <c:v>2456954.6498500002</c:v>
                </c:pt>
                <c:pt idx="6199">
                  <c:v>2456954.6502299998</c:v>
                </c:pt>
                <c:pt idx="6200">
                  <c:v>2456954.6509799999</c:v>
                </c:pt>
                <c:pt idx="6201">
                  <c:v>2456954.6513700001</c:v>
                </c:pt>
                <c:pt idx="6202">
                  <c:v>2456954.6517500002</c:v>
                </c:pt>
                <c:pt idx="6203">
                  <c:v>2456954.6521299998</c:v>
                </c:pt>
                <c:pt idx="6204">
                  <c:v>2456954.6525099999</c:v>
                </c:pt>
                <c:pt idx="6205">
                  <c:v>2456954.65289</c:v>
                </c:pt>
                <c:pt idx="6206">
                  <c:v>2456954.6532600001</c:v>
                </c:pt>
                <c:pt idx="6207">
                  <c:v>2456954.6536500002</c:v>
                </c:pt>
                <c:pt idx="6208">
                  <c:v>2456954.6540299999</c:v>
                </c:pt>
                <c:pt idx="6209">
                  <c:v>2456954.65441</c:v>
                </c:pt>
                <c:pt idx="6210">
                  <c:v>2456954.6546200002</c:v>
                </c:pt>
                <c:pt idx="6211">
                  <c:v>2456954.6547900001</c:v>
                </c:pt>
                <c:pt idx="6212">
                  <c:v>2456954.6551700002</c:v>
                </c:pt>
                <c:pt idx="6213">
                  <c:v>2456954.6831399999</c:v>
                </c:pt>
                <c:pt idx="6214">
                  <c:v>2456954.7089399998</c:v>
                </c:pt>
                <c:pt idx="6215">
                  <c:v>2456954.7347400002</c:v>
                </c:pt>
                <c:pt idx="6216">
                  <c:v>2456954.7902299999</c:v>
                </c:pt>
              </c:numCache>
            </c:numRef>
          </c:xVal>
          <c:yVal>
            <c:numRef>
              <c:f>Feuil1!$B$1:$B$6217</c:f>
              <c:numCache>
                <c:formatCode>General</c:formatCode>
                <c:ptCount val="6217"/>
                <c:pt idx="0">
                  <c:v>11.923999999999999</c:v>
                </c:pt>
                <c:pt idx="1">
                  <c:v>11.909000000000001</c:v>
                </c:pt>
                <c:pt idx="2">
                  <c:v>11.847</c:v>
                </c:pt>
                <c:pt idx="3">
                  <c:v>11.845000000000001</c:v>
                </c:pt>
                <c:pt idx="4">
                  <c:v>11.843</c:v>
                </c:pt>
                <c:pt idx="5">
                  <c:v>11.824</c:v>
                </c:pt>
                <c:pt idx="6">
                  <c:v>11.723000000000001</c:v>
                </c:pt>
                <c:pt idx="7">
                  <c:v>11.635</c:v>
                </c:pt>
                <c:pt idx="8">
                  <c:v>10.298</c:v>
                </c:pt>
                <c:pt idx="9">
                  <c:v>10.332000000000001</c:v>
                </c:pt>
                <c:pt idx="10">
                  <c:v>10.233000000000001</c:v>
                </c:pt>
                <c:pt idx="11">
                  <c:v>10.201000000000001</c:v>
                </c:pt>
                <c:pt idx="12">
                  <c:v>10.146000000000001</c:v>
                </c:pt>
                <c:pt idx="13">
                  <c:v>10.071</c:v>
                </c:pt>
                <c:pt idx="14">
                  <c:v>9.8840000000000003</c:v>
                </c:pt>
                <c:pt idx="15">
                  <c:v>9.8409999999999993</c:v>
                </c:pt>
                <c:pt idx="16">
                  <c:v>9.7479999999999993</c:v>
                </c:pt>
                <c:pt idx="17">
                  <c:v>9.6739999999999995</c:v>
                </c:pt>
                <c:pt idx="18">
                  <c:v>8.5960000000000001</c:v>
                </c:pt>
                <c:pt idx="19">
                  <c:v>8.6010000000000009</c:v>
                </c:pt>
                <c:pt idx="20">
                  <c:v>8.5860000000000003</c:v>
                </c:pt>
                <c:pt idx="21">
                  <c:v>8.6039999999999992</c:v>
                </c:pt>
                <c:pt idx="22">
                  <c:v>8.5790000000000006</c:v>
                </c:pt>
                <c:pt idx="23">
                  <c:v>8.5649999999999995</c:v>
                </c:pt>
                <c:pt idx="24">
                  <c:v>8.5239999999999991</c:v>
                </c:pt>
                <c:pt idx="25">
                  <c:v>8.641</c:v>
                </c:pt>
                <c:pt idx="26">
                  <c:v>8.65</c:v>
                </c:pt>
                <c:pt idx="27">
                  <c:v>8.6649999999999991</c:v>
                </c:pt>
                <c:pt idx="28">
                  <c:v>8.5540000000000003</c:v>
                </c:pt>
                <c:pt idx="29">
                  <c:v>8.6389999999999993</c:v>
                </c:pt>
                <c:pt idx="30">
                  <c:v>8.6379999999999999</c:v>
                </c:pt>
                <c:pt idx="31">
                  <c:v>8.6379999999999999</c:v>
                </c:pt>
                <c:pt idx="32">
                  <c:v>8.6370000000000005</c:v>
                </c:pt>
                <c:pt idx="33">
                  <c:v>8.6790000000000003</c:v>
                </c:pt>
                <c:pt idx="34">
                  <c:v>9.0760000000000005</c:v>
                </c:pt>
                <c:pt idx="35">
                  <c:v>8.7569999999999997</c:v>
                </c:pt>
                <c:pt idx="36">
                  <c:v>8.7710000000000008</c:v>
                </c:pt>
                <c:pt idx="37">
                  <c:v>8.7729999999999997</c:v>
                </c:pt>
                <c:pt idx="38">
                  <c:v>8.8149999999999995</c:v>
                </c:pt>
                <c:pt idx="39">
                  <c:v>8.673</c:v>
                </c:pt>
                <c:pt idx="40">
                  <c:v>8.7929999999999993</c:v>
                </c:pt>
                <c:pt idx="41">
                  <c:v>8.7949999999999999</c:v>
                </c:pt>
                <c:pt idx="42">
                  <c:v>8.7840000000000007</c:v>
                </c:pt>
                <c:pt idx="43">
                  <c:v>8.8070000000000004</c:v>
                </c:pt>
                <c:pt idx="44">
                  <c:v>8.7870000000000008</c:v>
                </c:pt>
                <c:pt idx="45">
                  <c:v>8.8810000000000002</c:v>
                </c:pt>
                <c:pt idx="46">
                  <c:v>8.8780000000000001</c:v>
                </c:pt>
                <c:pt idx="47">
                  <c:v>8.8610000000000007</c:v>
                </c:pt>
                <c:pt idx="48">
                  <c:v>8.8789999999999996</c:v>
                </c:pt>
                <c:pt idx="49">
                  <c:v>8.9239999999999995</c:v>
                </c:pt>
                <c:pt idx="50">
                  <c:v>8.8710000000000004</c:v>
                </c:pt>
                <c:pt idx="51">
                  <c:v>8.8800000000000008</c:v>
                </c:pt>
                <c:pt idx="52">
                  <c:v>8.8780000000000001</c:v>
                </c:pt>
                <c:pt idx="53">
                  <c:v>8.8930000000000007</c:v>
                </c:pt>
                <c:pt idx="54">
                  <c:v>8.9320000000000004</c:v>
                </c:pt>
                <c:pt idx="55">
                  <c:v>8.9309999999999992</c:v>
                </c:pt>
                <c:pt idx="56">
                  <c:v>8.8699999999999992</c:v>
                </c:pt>
                <c:pt idx="57">
                  <c:v>8.7569999999999997</c:v>
                </c:pt>
                <c:pt idx="58">
                  <c:v>8.7319999999999993</c:v>
                </c:pt>
                <c:pt idx="59">
                  <c:v>8.6980000000000004</c:v>
                </c:pt>
                <c:pt idx="60">
                  <c:v>8.7080000000000002</c:v>
                </c:pt>
                <c:pt idx="61">
                  <c:v>8.68</c:v>
                </c:pt>
                <c:pt idx="62">
                  <c:v>8.7010000000000005</c:v>
                </c:pt>
                <c:pt idx="63">
                  <c:v>8.6910000000000007</c:v>
                </c:pt>
                <c:pt idx="64">
                  <c:v>8.6579999999999995</c:v>
                </c:pt>
                <c:pt idx="65">
                  <c:v>8.6479999999999997</c:v>
                </c:pt>
                <c:pt idx="66">
                  <c:v>8.6609999999999996</c:v>
                </c:pt>
                <c:pt idx="67">
                  <c:v>9.0020000000000007</c:v>
                </c:pt>
                <c:pt idx="68">
                  <c:v>8.6929999999999996</c:v>
                </c:pt>
                <c:pt idx="69">
                  <c:v>8.6489999999999991</c:v>
                </c:pt>
                <c:pt idx="70">
                  <c:v>8.6270000000000007</c:v>
                </c:pt>
                <c:pt idx="71">
                  <c:v>8.6809999999999992</c:v>
                </c:pt>
                <c:pt idx="72">
                  <c:v>8.6329999999999991</c:v>
                </c:pt>
                <c:pt idx="73">
                  <c:v>8.6679999999999993</c:v>
                </c:pt>
                <c:pt idx="74">
                  <c:v>8.6199999999999992</c:v>
                </c:pt>
                <c:pt idx="75">
                  <c:v>8.6329999999999991</c:v>
                </c:pt>
                <c:pt idx="76">
                  <c:v>8.6669999999999998</c:v>
                </c:pt>
                <c:pt idx="77">
                  <c:v>8.6159999999999997</c:v>
                </c:pt>
                <c:pt idx="78">
                  <c:v>8.5969999999999995</c:v>
                </c:pt>
                <c:pt idx="79">
                  <c:v>8.6219999999999999</c:v>
                </c:pt>
                <c:pt idx="80">
                  <c:v>8.6829999999999998</c:v>
                </c:pt>
                <c:pt idx="81">
                  <c:v>8.65</c:v>
                </c:pt>
                <c:pt idx="82">
                  <c:v>8.6489999999999991</c:v>
                </c:pt>
                <c:pt idx="83">
                  <c:v>8.6690000000000005</c:v>
                </c:pt>
                <c:pt idx="84">
                  <c:v>8.6539999999999999</c:v>
                </c:pt>
                <c:pt idx="85">
                  <c:v>8.6790000000000003</c:v>
                </c:pt>
                <c:pt idx="86">
                  <c:v>8.6950000000000003</c:v>
                </c:pt>
                <c:pt idx="87">
                  <c:v>8.6590000000000007</c:v>
                </c:pt>
                <c:pt idx="88">
                  <c:v>8.6709999999999994</c:v>
                </c:pt>
                <c:pt idx="89">
                  <c:v>8.6319999999999997</c:v>
                </c:pt>
                <c:pt idx="90">
                  <c:v>8.8000000000000007</c:v>
                </c:pt>
                <c:pt idx="91">
                  <c:v>8.7690000000000001</c:v>
                </c:pt>
                <c:pt idx="92">
                  <c:v>8.7870000000000008</c:v>
                </c:pt>
                <c:pt idx="93">
                  <c:v>8.7230000000000008</c:v>
                </c:pt>
                <c:pt idx="94">
                  <c:v>8.7590000000000003</c:v>
                </c:pt>
                <c:pt idx="95">
                  <c:v>8.7560000000000002</c:v>
                </c:pt>
                <c:pt idx="96">
                  <c:v>8.7929999999999993</c:v>
                </c:pt>
                <c:pt idx="97">
                  <c:v>8.782</c:v>
                </c:pt>
                <c:pt idx="98">
                  <c:v>8.8740000000000006</c:v>
                </c:pt>
                <c:pt idx="99">
                  <c:v>8.9160000000000004</c:v>
                </c:pt>
                <c:pt idx="100">
                  <c:v>8.9489999999999998</c:v>
                </c:pt>
                <c:pt idx="101">
                  <c:v>8.9120000000000008</c:v>
                </c:pt>
                <c:pt idx="102">
                  <c:v>8.875</c:v>
                </c:pt>
                <c:pt idx="103">
                  <c:v>8.9130000000000003</c:v>
                </c:pt>
                <c:pt idx="104">
                  <c:v>8.9019999999999992</c:v>
                </c:pt>
                <c:pt idx="105">
                  <c:v>8.9</c:v>
                </c:pt>
                <c:pt idx="106">
                  <c:v>8.9380000000000006</c:v>
                </c:pt>
                <c:pt idx="107">
                  <c:v>8.9220000000000006</c:v>
                </c:pt>
                <c:pt idx="108">
                  <c:v>8.9130000000000003</c:v>
                </c:pt>
                <c:pt idx="109">
                  <c:v>8.9220000000000006</c:v>
                </c:pt>
                <c:pt idx="110">
                  <c:v>8.9960000000000004</c:v>
                </c:pt>
                <c:pt idx="111">
                  <c:v>8.907</c:v>
                </c:pt>
                <c:pt idx="112">
                  <c:v>8.9139999999999997</c:v>
                </c:pt>
                <c:pt idx="113">
                  <c:v>8.9039999999999999</c:v>
                </c:pt>
                <c:pt idx="114">
                  <c:v>8.9410000000000007</c:v>
                </c:pt>
                <c:pt idx="115">
                  <c:v>8.92</c:v>
                </c:pt>
                <c:pt idx="116">
                  <c:v>9.0069999999999997</c:v>
                </c:pt>
                <c:pt idx="117">
                  <c:v>8.99</c:v>
                </c:pt>
                <c:pt idx="118">
                  <c:v>8.9649999999999999</c:v>
                </c:pt>
                <c:pt idx="119">
                  <c:v>8.9280000000000008</c:v>
                </c:pt>
                <c:pt idx="120">
                  <c:v>8.9659999999999993</c:v>
                </c:pt>
                <c:pt idx="121">
                  <c:v>9.0009999999999994</c:v>
                </c:pt>
                <c:pt idx="122">
                  <c:v>8.93</c:v>
                </c:pt>
                <c:pt idx="123">
                  <c:v>8.9420000000000002</c:v>
                </c:pt>
                <c:pt idx="124">
                  <c:v>8.9990000000000006</c:v>
                </c:pt>
                <c:pt idx="125">
                  <c:v>8.9329999999999998</c:v>
                </c:pt>
                <c:pt idx="126">
                  <c:v>8.93</c:v>
                </c:pt>
                <c:pt idx="127">
                  <c:v>9.016</c:v>
                </c:pt>
                <c:pt idx="128">
                  <c:v>8.9860000000000007</c:v>
                </c:pt>
                <c:pt idx="129">
                  <c:v>9</c:v>
                </c:pt>
                <c:pt idx="130">
                  <c:v>8.9529999999999994</c:v>
                </c:pt>
                <c:pt idx="131">
                  <c:v>9.0150000000000006</c:v>
                </c:pt>
                <c:pt idx="132">
                  <c:v>8.9329999999999998</c:v>
                </c:pt>
                <c:pt idx="133">
                  <c:v>8.9909999999999997</c:v>
                </c:pt>
                <c:pt idx="134">
                  <c:v>8.9990000000000006</c:v>
                </c:pt>
                <c:pt idx="135">
                  <c:v>8.9580000000000002</c:v>
                </c:pt>
                <c:pt idx="136">
                  <c:v>9.01</c:v>
                </c:pt>
                <c:pt idx="137">
                  <c:v>8.9749999999999996</c:v>
                </c:pt>
                <c:pt idx="138">
                  <c:v>8.9819999999999993</c:v>
                </c:pt>
                <c:pt idx="139">
                  <c:v>8.952</c:v>
                </c:pt>
                <c:pt idx="140">
                  <c:v>8.952</c:v>
                </c:pt>
                <c:pt idx="141">
                  <c:v>8.984</c:v>
                </c:pt>
                <c:pt idx="142">
                  <c:v>8.9309999999999992</c:v>
                </c:pt>
                <c:pt idx="143">
                  <c:v>8.9469999999999992</c:v>
                </c:pt>
                <c:pt idx="144">
                  <c:v>8.8970000000000002</c:v>
                </c:pt>
                <c:pt idx="145">
                  <c:v>8.92</c:v>
                </c:pt>
                <c:pt idx="146">
                  <c:v>8.9320000000000004</c:v>
                </c:pt>
                <c:pt idx="147">
                  <c:v>8.9369999999999994</c:v>
                </c:pt>
                <c:pt idx="148">
                  <c:v>8.9169999999999998</c:v>
                </c:pt>
                <c:pt idx="149">
                  <c:v>8.9670000000000005</c:v>
                </c:pt>
                <c:pt idx="150">
                  <c:v>8.94</c:v>
                </c:pt>
                <c:pt idx="151">
                  <c:v>8.9</c:v>
                </c:pt>
                <c:pt idx="152">
                  <c:v>8.9550000000000001</c:v>
                </c:pt>
                <c:pt idx="153">
                  <c:v>8.9130000000000003</c:v>
                </c:pt>
                <c:pt idx="154">
                  <c:v>8.8989999999999991</c:v>
                </c:pt>
                <c:pt idx="155">
                  <c:v>8.9469999999999992</c:v>
                </c:pt>
                <c:pt idx="156">
                  <c:v>8.9139999999999997</c:v>
                </c:pt>
                <c:pt idx="157">
                  <c:v>8.9290000000000003</c:v>
                </c:pt>
                <c:pt idx="158">
                  <c:v>8.92</c:v>
                </c:pt>
                <c:pt idx="159">
                  <c:v>8.9550000000000001</c:v>
                </c:pt>
                <c:pt idx="160">
                  <c:v>8.9030000000000005</c:v>
                </c:pt>
                <c:pt idx="161">
                  <c:v>8.8930000000000007</c:v>
                </c:pt>
                <c:pt idx="162">
                  <c:v>8.8819999999999997</c:v>
                </c:pt>
                <c:pt idx="163">
                  <c:v>8.907</c:v>
                </c:pt>
                <c:pt idx="164">
                  <c:v>8.9290000000000003</c:v>
                </c:pt>
                <c:pt idx="165">
                  <c:v>8.9239999999999995</c:v>
                </c:pt>
                <c:pt idx="166">
                  <c:v>8.952</c:v>
                </c:pt>
                <c:pt idx="167">
                  <c:v>8.9269999999999996</c:v>
                </c:pt>
                <c:pt idx="168">
                  <c:v>8.9420000000000002</c:v>
                </c:pt>
                <c:pt idx="169">
                  <c:v>8.9130000000000003</c:v>
                </c:pt>
                <c:pt idx="170">
                  <c:v>8.9529999999999994</c:v>
                </c:pt>
                <c:pt idx="171">
                  <c:v>8.9260000000000002</c:v>
                </c:pt>
                <c:pt idx="172">
                  <c:v>8.8770000000000007</c:v>
                </c:pt>
                <c:pt idx="173">
                  <c:v>8.9019999999999992</c:v>
                </c:pt>
                <c:pt idx="174">
                  <c:v>8.9160000000000004</c:v>
                </c:pt>
                <c:pt idx="175">
                  <c:v>8.8740000000000006</c:v>
                </c:pt>
                <c:pt idx="176">
                  <c:v>8.9329999999999998</c:v>
                </c:pt>
                <c:pt idx="177">
                  <c:v>8.9309999999999992</c:v>
                </c:pt>
                <c:pt idx="178">
                  <c:v>8.9600000000000009</c:v>
                </c:pt>
                <c:pt idx="179">
                  <c:v>8.9589999999999996</c:v>
                </c:pt>
                <c:pt idx="180">
                  <c:v>8.952</c:v>
                </c:pt>
                <c:pt idx="181">
                  <c:v>8.9610000000000003</c:v>
                </c:pt>
                <c:pt idx="182">
                  <c:v>8.9710000000000001</c:v>
                </c:pt>
                <c:pt idx="183">
                  <c:v>8.9550000000000001</c:v>
                </c:pt>
                <c:pt idx="184">
                  <c:v>8.9649999999999999</c:v>
                </c:pt>
                <c:pt idx="185">
                  <c:v>8.9860000000000007</c:v>
                </c:pt>
                <c:pt idx="186">
                  <c:v>8.9719999999999995</c:v>
                </c:pt>
                <c:pt idx="187">
                  <c:v>8.9440000000000008</c:v>
                </c:pt>
                <c:pt idx="188">
                  <c:v>8.9440000000000008</c:v>
                </c:pt>
                <c:pt idx="189">
                  <c:v>9.0370000000000008</c:v>
                </c:pt>
                <c:pt idx="190">
                  <c:v>9.093</c:v>
                </c:pt>
                <c:pt idx="191">
                  <c:v>8.9969999999999999</c:v>
                </c:pt>
                <c:pt idx="192">
                  <c:v>9.0139999999999993</c:v>
                </c:pt>
                <c:pt idx="193">
                  <c:v>8.9649999999999999</c:v>
                </c:pt>
                <c:pt idx="194">
                  <c:v>8.94</c:v>
                </c:pt>
                <c:pt idx="195">
                  <c:v>8.92</c:v>
                </c:pt>
                <c:pt idx="196">
                  <c:v>8.9139999999999997</c:v>
                </c:pt>
                <c:pt idx="197">
                  <c:v>8.9149999999999991</c:v>
                </c:pt>
                <c:pt idx="198">
                  <c:v>8.9149999999999991</c:v>
                </c:pt>
                <c:pt idx="199">
                  <c:v>8.9049999999999994</c:v>
                </c:pt>
                <c:pt idx="200">
                  <c:v>8.9280000000000008</c:v>
                </c:pt>
                <c:pt idx="201">
                  <c:v>8.9659999999999993</c:v>
                </c:pt>
                <c:pt idx="202">
                  <c:v>8.9049999999999994</c:v>
                </c:pt>
                <c:pt idx="203">
                  <c:v>8.9410000000000007</c:v>
                </c:pt>
                <c:pt idx="204">
                  <c:v>8.9139999999999997</c:v>
                </c:pt>
                <c:pt idx="205">
                  <c:v>8.93</c:v>
                </c:pt>
                <c:pt idx="206">
                  <c:v>8.9209999999999994</c:v>
                </c:pt>
                <c:pt idx="207">
                  <c:v>8.9190000000000005</c:v>
                </c:pt>
                <c:pt idx="208">
                  <c:v>8.9559999999999995</c:v>
                </c:pt>
                <c:pt idx="209">
                  <c:v>8.9309999999999992</c:v>
                </c:pt>
                <c:pt idx="210">
                  <c:v>8.9030000000000005</c:v>
                </c:pt>
                <c:pt idx="211">
                  <c:v>8.9160000000000004</c:v>
                </c:pt>
                <c:pt idx="212">
                  <c:v>8.8729999999999993</c:v>
                </c:pt>
                <c:pt idx="213">
                  <c:v>8.9079999999999995</c:v>
                </c:pt>
                <c:pt idx="214">
                  <c:v>8.92</c:v>
                </c:pt>
                <c:pt idx="215">
                  <c:v>8.9019999999999992</c:v>
                </c:pt>
                <c:pt idx="216">
                  <c:v>8.9049999999999994</c:v>
                </c:pt>
                <c:pt idx="217">
                  <c:v>8.9359999999999999</c:v>
                </c:pt>
                <c:pt idx="218">
                  <c:v>8.9079999999999995</c:v>
                </c:pt>
                <c:pt idx="219">
                  <c:v>8.8989999999999991</c:v>
                </c:pt>
                <c:pt idx="220">
                  <c:v>8.9410000000000007</c:v>
                </c:pt>
                <c:pt idx="221">
                  <c:v>8.9239999999999995</c:v>
                </c:pt>
                <c:pt idx="222">
                  <c:v>8.9589999999999996</c:v>
                </c:pt>
                <c:pt idx="223">
                  <c:v>8.9450000000000003</c:v>
                </c:pt>
                <c:pt idx="224">
                  <c:v>8.93</c:v>
                </c:pt>
                <c:pt idx="225">
                  <c:v>8.8989999999999991</c:v>
                </c:pt>
                <c:pt idx="226">
                  <c:v>8.9440000000000008</c:v>
                </c:pt>
                <c:pt idx="227">
                  <c:v>8.9629999999999992</c:v>
                </c:pt>
                <c:pt idx="228">
                  <c:v>8.9440000000000008</c:v>
                </c:pt>
                <c:pt idx="229">
                  <c:v>8.9600000000000009</c:v>
                </c:pt>
                <c:pt idx="230">
                  <c:v>8.9659999999999993</c:v>
                </c:pt>
                <c:pt idx="231">
                  <c:v>8.9700000000000006</c:v>
                </c:pt>
                <c:pt idx="232">
                  <c:v>8.89</c:v>
                </c:pt>
                <c:pt idx="233">
                  <c:v>8.9309999999999992</c:v>
                </c:pt>
                <c:pt idx="234">
                  <c:v>8.9149999999999991</c:v>
                </c:pt>
                <c:pt idx="235">
                  <c:v>8.93</c:v>
                </c:pt>
                <c:pt idx="236">
                  <c:v>8.9250000000000007</c:v>
                </c:pt>
                <c:pt idx="237">
                  <c:v>8.9350000000000005</c:v>
                </c:pt>
                <c:pt idx="238">
                  <c:v>8.9429999999999996</c:v>
                </c:pt>
                <c:pt idx="239">
                  <c:v>8.9149999999999991</c:v>
                </c:pt>
                <c:pt idx="240">
                  <c:v>8.9269999999999996</c:v>
                </c:pt>
                <c:pt idx="241">
                  <c:v>8.9220000000000006</c:v>
                </c:pt>
                <c:pt idx="242">
                  <c:v>8.923</c:v>
                </c:pt>
                <c:pt idx="243">
                  <c:v>8.9350000000000005</c:v>
                </c:pt>
                <c:pt idx="244">
                  <c:v>8.9209999999999994</c:v>
                </c:pt>
                <c:pt idx="245">
                  <c:v>8.9359999999999999</c:v>
                </c:pt>
                <c:pt idx="246">
                  <c:v>8.9359999999999999</c:v>
                </c:pt>
                <c:pt idx="247">
                  <c:v>8.9629999999999992</c:v>
                </c:pt>
                <c:pt idx="248">
                  <c:v>8.9139999999999997</c:v>
                </c:pt>
                <c:pt idx="249">
                  <c:v>8.9280000000000008</c:v>
                </c:pt>
                <c:pt idx="250">
                  <c:v>8.94</c:v>
                </c:pt>
                <c:pt idx="251">
                  <c:v>8.9239999999999995</c:v>
                </c:pt>
                <c:pt idx="252">
                  <c:v>8.94</c:v>
                </c:pt>
                <c:pt idx="253">
                  <c:v>8.9239999999999995</c:v>
                </c:pt>
                <c:pt idx="254">
                  <c:v>8.907</c:v>
                </c:pt>
                <c:pt idx="255">
                  <c:v>8.9309999999999992</c:v>
                </c:pt>
                <c:pt idx="256">
                  <c:v>8.94</c:v>
                </c:pt>
                <c:pt idx="257">
                  <c:v>8.9190000000000005</c:v>
                </c:pt>
                <c:pt idx="258">
                  <c:v>8.9309999999999992</c:v>
                </c:pt>
                <c:pt idx="259">
                  <c:v>8.9280000000000008</c:v>
                </c:pt>
                <c:pt idx="260">
                  <c:v>8.907</c:v>
                </c:pt>
                <c:pt idx="261">
                  <c:v>8.9309999999999992</c:v>
                </c:pt>
                <c:pt idx="262">
                  <c:v>8.9559999999999995</c:v>
                </c:pt>
                <c:pt idx="263">
                  <c:v>8.9619999999999997</c:v>
                </c:pt>
                <c:pt idx="264">
                  <c:v>8.9410000000000007</c:v>
                </c:pt>
                <c:pt idx="265">
                  <c:v>8.9220000000000006</c:v>
                </c:pt>
                <c:pt idx="266">
                  <c:v>8.923</c:v>
                </c:pt>
                <c:pt idx="267">
                  <c:v>8.9269999999999996</c:v>
                </c:pt>
                <c:pt idx="268">
                  <c:v>8.9600000000000009</c:v>
                </c:pt>
                <c:pt idx="269">
                  <c:v>8.9149999999999991</c:v>
                </c:pt>
                <c:pt idx="270">
                  <c:v>8.9710000000000001</c:v>
                </c:pt>
                <c:pt idx="271">
                  <c:v>8.9410000000000007</c:v>
                </c:pt>
                <c:pt idx="272">
                  <c:v>8.9179999999999993</c:v>
                </c:pt>
                <c:pt idx="273">
                  <c:v>8.9459999999999997</c:v>
                </c:pt>
                <c:pt idx="274">
                  <c:v>8.9480000000000004</c:v>
                </c:pt>
                <c:pt idx="275">
                  <c:v>8.9269999999999996</c:v>
                </c:pt>
                <c:pt idx="276">
                  <c:v>8.9469999999999992</c:v>
                </c:pt>
                <c:pt idx="277">
                  <c:v>8.9779999999999998</c:v>
                </c:pt>
                <c:pt idx="278">
                  <c:v>8.9039999999999999</c:v>
                </c:pt>
                <c:pt idx="279">
                  <c:v>8.9290000000000003</c:v>
                </c:pt>
                <c:pt idx="280">
                  <c:v>8.9169999999999998</c:v>
                </c:pt>
                <c:pt idx="281">
                  <c:v>8.968</c:v>
                </c:pt>
                <c:pt idx="282">
                  <c:v>8.9670000000000005</c:v>
                </c:pt>
                <c:pt idx="283">
                  <c:v>8.93</c:v>
                </c:pt>
                <c:pt idx="284">
                  <c:v>8.9130000000000003</c:v>
                </c:pt>
                <c:pt idx="285">
                  <c:v>8.9380000000000006</c:v>
                </c:pt>
                <c:pt idx="286">
                  <c:v>8.9450000000000003</c:v>
                </c:pt>
                <c:pt idx="287">
                  <c:v>8.91</c:v>
                </c:pt>
                <c:pt idx="288">
                  <c:v>8.9060000000000006</c:v>
                </c:pt>
                <c:pt idx="289">
                  <c:v>8.9290000000000003</c:v>
                </c:pt>
                <c:pt idx="290">
                  <c:v>8.9250000000000007</c:v>
                </c:pt>
                <c:pt idx="291">
                  <c:v>8.9459999999999997</c:v>
                </c:pt>
                <c:pt idx="292">
                  <c:v>8.9139999999999997</c:v>
                </c:pt>
                <c:pt idx="293">
                  <c:v>8.9209999999999994</c:v>
                </c:pt>
                <c:pt idx="294">
                  <c:v>8.9260000000000002</c:v>
                </c:pt>
                <c:pt idx="295">
                  <c:v>8.83</c:v>
                </c:pt>
                <c:pt idx="296">
                  <c:v>8.8729999999999993</c:v>
                </c:pt>
                <c:pt idx="297">
                  <c:v>8.8510000000000009</c:v>
                </c:pt>
                <c:pt idx="298">
                  <c:v>8.8510000000000009</c:v>
                </c:pt>
                <c:pt idx="299">
                  <c:v>8.8629999999999995</c:v>
                </c:pt>
                <c:pt idx="300">
                  <c:v>8.8689999999999998</c:v>
                </c:pt>
                <c:pt idx="301">
                  <c:v>8.8510000000000009</c:v>
                </c:pt>
                <c:pt idx="302">
                  <c:v>8.8689999999999998</c:v>
                </c:pt>
                <c:pt idx="303">
                  <c:v>8.9979999999999993</c:v>
                </c:pt>
                <c:pt idx="304">
                  <c:v>8.9809999999999999</c:v>
                </c:pt>
                <c:pt idx="305">
                  <c:v>9.1279000000000003</c:v>
                </c:pt>
                <c:pt idx="306">
                  <c:v>9.1392000000000007</c:v>
                </c:pt>
                <c:pt idx="307">
                  <c:v>9.1420999999999992</c:v>
                </c:pt>
                <c:pt idx="308">
                  <c:v>9.0060000000000002</c:v>
                </c:pt>
                <c:pt idx="309">
                  <c:v>9.0129999999999999</c:v>
                </c:pt>
                <c:pt idx="310">
                  <c:v>9.01</c:v>
                </c:pt>
                <c:pt idx="311">
                  <c:v>9.0129999999999999</c:v>
                </c:pt>
                <c:pt idx="312">
                  <c:v>9.02</c:v>
                </c:pt>
                <c:pt idx="313">
                  <c:v>9.0289999999999999</c:v>
                </c:pt>
                <c:pt idx="314">
                  <c:v>9.0549999999999997</c:v>
                </c:pt>
                <c:pt idx="315">
                  <c:v>9.0459999999999994</c:v>
                </c:pt>
                <c:pt idx="316">
                  <c:v>9.0470000000000006</c:v>
                </c:pt>
                <c:pt idx="317">
                  <c:v>9.31</c:v>
                </c:pt>
                <c:pt idx="318">
                  <c:v>9.2880000000000003</c:v>
                </c:pt>
                <c:pt idx="319">
                  <c:v>9.3230000000000004</c:v>
                </c:pt>
                <c:pt idx="320">
                  <c:v>9.3209999999999997</c:v>
                </c:pt>
                <c:pt idx="321">
                  <c:v>9.3059999999999992</c:v>
                </c:pt>
                <c:pt idx="322">
                  <c:v>9.3140000000000001</c:v>
                </c:pt>
                <c:pt idx="323">
                  <c:v>9.3390000000000004</c:v>
                </c:pt>
                <c:pt idx="324">
                  <c:v>9.3770000000000007</c:v>
                </c:pt>
                <c:pt idx="325">
                  <c:v>9.3979999999999997</c:v>
                </c:pt>
                <c:pt idx="326">
                  <c:v>9.7270000000000003</c:v>
                </c:pt>
                <c:pt idx="327">
                  <c:v>9.766</c:v>
                </c:pt>
                <c:pt idx="328">
                  <c:v>9.7579999999999991</c:v>
                </c:pt>
                <c:pt idx="329">
                  <c:v>9.7569999999999997</c:v>
                </c:pt>
                <c:pt idx="330">
                  <c:v>9.7989999999999995</c:v>
                </c:pt>
                <c:pt idx="331">
                  <c:v>9.7910000000000004</c:v>
                </c:pt>
                <c:pt idx="332">
                  <c:v>9.8510000000000009</c:v>
                </c:pt>
                <c:pt idx="333">
                  <c:v>10.09</c:v>
                </c:pt>
                <c:pt idx="334">
                  <c:v>10.177</c:v>
                </c:pt>
                <c:pt idx="335">
                  <c:v>10.279</c:v>
                </c:pt>
                <c:pt idx="336">
                  <c:v>10.582000000000001</c:v>
                </c:pt>
                <c:pt idx="337">
                  <c:v>10.615</c:v>
                </c:pt>
                <c:pt idx="338">
                  <c:v>10.617000000000001</c:v>
                </c:pt>
                <c:pt idx="339">
                  <c:v>10.601000000000001</c:v>
                </c:pt>
                <c:pt idx="340">
                  <c:v>10.603999999999999</c:v>
                </c:pt>
                <c:pt idx="341">
                  <c:v>10.589</c:v>
                </c:pt>
                <c:pt idx="342">
                  <c:v>10.624000000000001</c:v>
                </c:pt>
                <c:pt idx="343">
                  <c:v>10.625</c:v>
                </c:pt>
                <c:pt idx="344">
                  <c:v>10.622999999999999</c:v>
                </c:pt>
                <c:pt idx="345">
                  <c:v>10.606999999999999</c:v>
                </c:pt>
                <c:pt idx="346">
                  <c:v>10.614000000000001</c:v>
                </c:pt>
                <c:pt idx="347">
                  <c:v>10.605</c:v>
                </c:pt>
                <c:pt idx="348">
                  <c:v>10.621</c:v>
                </c:pt>
                <c:pt idx="349">
                  <c:v>10.598000000000001</c:v>
                </c:pt>
                <c:pt idx="350">
                  <c:v>10.616</c:v>
                </c:pt>
                <c:pt idx="351">
                  <c:v>10.59</c:v>
                </c:pt>
                <c:pt idx="352">
                  <c:v>10.625999999999999</c:v>
                </c:pt>
                <c:pt idx="353">
                  <c:v>10.616</c:v>
                </c:pt>
                <c:pt idx="354">
                  <c:v>10.618</c:v>
                </c:pt>
                <c:pt idx="355">
                  <c:v>10.608000000000001</c:v>
                </c:pt>
                <c:pt idx="356">
                  <c:v>10.782</c:v>
                </c:pt>
                <c:pt idx="357">
                  <c:v>10.895</c:v>
                </c:pt>
                <c:pt idx="358">
                  <c:v>11.22</c:v>
                </c:pt>
                <c:pt idx="359">
                  <c:v>11.369</c:v>
                </c:pt>
                <c:pt idx="360">
                  <c:v>11.411</c:v>
                </c:pt>
                <c:pt idx="361">
                  <c:v>11.430999999999999</c:v>
                </c:pt>
                <c:pt idx="362">
                  <c:v>11.439</c:v>
                </c:pt>
                <c:pt idx="363">
                  <c:v>11.468</c:v>
                </c:pt>
                <c:pt idx="364">
                  <c:v>11.512</c:v>
                </c:pt>
                <c:pt idx="365">
                  <c:v>11.646000000000001</c:v>
                </c:pt>
                <c:pt idx="366">
                  <c:v>12.025</c:v>
                </c:pt>
                <c:pt idx="367">
                  <c:v>12.023</c:v>
                </c:pt>
                <c:pt idx="368">
                  <c:v>11.944000000000001</c:v>
                </c:pt>
                <c:pt idx="369">
                  <c:v>11.957000000000001</c:v>
                </c:pt>
                <c:pt idx="370">
                  <c:v>11.795</c:v>
                </c:pt>
                <c:pt idx="371">
                  <c:v>12.099</c:v>
                </c:pt>
                <c:pt idx="372">
                  <c:v>12.019</c:v>
                </c:pt>
                <c:pt idx="373">
                  <c:v>12.147</c:v>
                </c:pt>
                <c:pt idx="374">
                  <c:v>12.183</c:v>
                </c:pt>
                <c:pt idx="375">
                  <c:v>12.061999999999999</c:v>
                </c:pt>
                <c:pt idx="376">
                  <c:v>12.114000000000001</c:v>
                </c:pt>
                <c:pt idx="377">
                  <c:v>12.092000000000001</c:v>
                </c:pt>
                <c:pt idx="378">
                  <c:v>12.247</c:v>
                </c:pt>
                <c:pt idx="379">
                  <c:v>12.308</c:v>
                </c:pt>
                <c:pt idx="380">
                  <c:v>12.119</c:v>
                </c:pt>
                <c:pt idx="381">
                  <c:v>12.058999999999999</c:v>
                </c:pt>
                <c:pt idx="382">
                  <c:v>12.244999999999999</c:v>
                </c:pt>
                <c:pt idx="383">
                  <c:v>12.202</c:v>
                </c:pt>
                <c:pt idx="384">
                  <c:v>12.242000000000001</c:v>
                </c:pt>
                <c:pt idx="385">
                  <c:v>12.37</c:v>
                </c:pt>
                <c:pt idx="386">
                  <c:v>12.294</c:v>
                </c:pt>
                <c:pt idx="387">
                  <c:v>12.087999999999999</c:v>
                </c:pt>
                <c:pt idx="388">
                  <c:v>12.271000000000001</c:v>
                </c:pt>
                <c:pt idx="389">
                  <c:v>12.313000000000001</c:v>
                </c:pt>
                <c:pt idx="390">
                  <c:v>12.433999999999999</c:v>
                </c:pt>
                <c:pt idx="391">
                  <c:v>12.305</c:v>
                </c:pt>
                <c:pt idx="392">
                  <c:v>12.382999999999999</c:v>
                </c:pt>
                <c:pt idx="393">
                  <c:v>12.327</c:v>
                </c:pt>
                <c:pt idx="394">
                  <c:v>12.359</c:v>
                </c:pt>
                <c:pt idx="395">
                  <c:v>12.223000000000001</c:v>
                </c:pt>
                <c:pt idx="396">
                  <c:v>12.231</c:v>
                </c:pt>
                <c:pt idx="397">
                  <c:v>12.266</c:v>
                </c:pt>
                <c:pt idx="398">
                  <c:v>12.365</c:v>
                </c:pt>
                <c:pt idx="399">
                  <c:v>12.319000000000001</c:v>
                </c:pt>
                <c:pt idx="400">
                  <c:v>12.226000000000001</c:v>
                </c:pt>
                <c:pt idx="401">
                  <c:v>12.204000000000001</c:v>
                </c:pt>
                <c:pt idx="402">
                  <c:v>12.391999999999999</c:v>
                </c:pt>
                <c:pt idx="403">
                  <c:v>12.308</c:v>
                </c:pt>
                <c:pt idx="404">
                  <c:v>12.122999999999999</c:v>
                </c:pt>
                <c:pt idx="405">
                  <c:v>12.228</c:v>
                </c:pt>
                <c:pt idx="406">
                  <c:v>12.285</c:v>
                </c:pt>
                <c:pt idx="407">
                  <c:v>12.266</c:v>
                </c:pt>
                <c:pt idx="408">
                  <c:v>12.26</c:v>
                </c:pt>
                <c:pt idx="409">
                  <c:v>12.37</c:v>
                </c:pt>
                <c:pt idx="410">
                  <c:v>12.246</c:v>
                </c:pt>
                <c:pt idx="411">
                  <c:v>12.318</c:v>
                </c:pt>
                <c:pt idx="412">
                  <c:v>12.333</c:v>
                </c:pt>
                <c:pt idx="413">
                  <c:v>12.252000000000001</c:v>
                </c:pt>
                <c:pt idx="414">
                  <c:v>12.278</c:v>
                </c:pt>
                <c:pt idx="415">
                  <c:v>12.294</c:v>
                </c:pt>
                <c:pt idx="416">
                  <c:v>12.324</c:v>
                </c:pt>
                <c:pt idx="417">
                  <c:v>12.263</c:v>
                </c:pt>
                <c:pt idx="418">
                  <c:v>12.295999999999999</c:v>
                </c:pt>
                <c:pt idx="419">
                  <c:v>12.333</c:v>
                </c:pt>
                <c:pt idx="420">
                  <c:v>12.128</c:v>
                </c:pt>
                <c:pt idx="421">
                  <c:v>12.135</c:v>
                </c:pt>
                <c:pt idx="422">
                  <c:v>12.204000000000001</c:v>
                </c:pt>
                <c:pt idx="423">
                  <c:v>12.271000000000001</c:v>
                </c:pt>
                <c:pt idx="424">
                  <c:v>12.323</c:v>
                </c:pt>
                <c:pt idx="425">
                  <c:v>12.257999999999999</c:v>
                </c:pt>
                <c:pt idx="426">
                  <c:v>12.284000000000001</c:v>
                </c:pt>
                <c:pt idx="427">
                  <c:v>12.307</c:v>
                </c:pt>
                <c:pt idx="428">
                  <c:v>12.24</c:v>
                </c:pt>
                <c:pt idx="429">
                  <c:v>12.29</c:v>
                </c:pt>
                <c:pt idx="430">
                  <c:v>12.156000000000001</c:v>
                </c:pt>
                <c:pt idx="431">
                  <c:v>12.406000000000001</c:v>
                </c:pt>
                <c:pt idx="432">
                  <c:v>12.266999999999999</c:v>
                </c:pt>
                <c:pt idx="433">
                  <c:v>12.288</c:v>
                </c:pt>
                <c:pt idx="434">
                  <c:v>12.333</c:v>
                </c:pt>
                <c:pt idx="435">
                  <c:v>12.378</c:v>
                </c:pt>
                <c:pt idx="436">
                  <c:v>12.37</c:v>
                </c:pt>
                <c:pt idx="437">
                  <c:v>12.39</c:v>
                </c:pt>
                <c:pt idx="438">
                  <c:v>12.324</c:v>
                </c:pt>
                <c:pt idx="439">
                  <c:v>12.329000000000001</c:v>
                </c:pt>
                <c:pt idx="440">
                  <c:v>12.417999999999999</c:v>
                </c:pt>
                <c:pt idx="441">
                  <c:v>12.478</c:v>
                </c:pt>
                <c:pt idx="442">
                  <c:v>12.372</c:v>
                </c:pt>
                <c:pt idx="443">
                  <c:v>12.276999999999999</c:v>
                </c:pt>
                <c:pt idx="444">
                  <c:v>12.311</c:v>
                </c:pt>
                <c:pt idx="445">
                  <c:v>12.401</c:v>
                </c:pt>
                <c:pt idx="446">
                  <c:v>12.404</c:v>
                </c:pt>
                <c:pt idx="447">
                  <c:v>12.367000000000001</c:v>
                </c:pt>
                <c:pt idx="448">
                  <c:v>12.38</c:v>
                </c:pt>
                <c:pt idx="449">
                  <c:v>12.324</c:v>
                </c:pt>
                <c:pt idx="450">
                  <c:v>12.249000000000001</c:v>
                </c:pt>
                <c:pt idx="451">
                  <c:v>12.249000000000001</c:v>
                </c:pt>
                <c:pt idx="452">
                  <c:v>12.237</c:v>
                </c:pt>
                <c:pt idx="453">
                  <c:v>12.249000000000001</c:v>
                </c:pt>
                <c:pt idx="454">
                  <c:v>12.25</c:v>
                </c:pt>
                <c:pt idx="455">
                  <c:v>12.238</c:v>
                </c:pt>
                <c:pt idx="456">
                  <c:v>12.242000000000001</c:v>
                </c:pt>
                <c:pt idx="457">
                  <c:v>12.224</c:v>
                </c:pt>
                <c:pt idx="458">
                  <c:v>12.24</c:v>
                </c:pt>
                <c:pt idx="459">
                  <c:v>12.228999999999999</c:v>
                </c:pt>
                <c:pt idx="460">
                  <c:v>12.23</c:v>
                </c:pt>
                <c:pt idx="461">
                  <c:v>12.238</c:v>
                </c:pt>
                <c:pt idx="462">
                  <c:v>12.215999999999999</c:v>
                </c:pt>
                <c:pt idx="463">
                  <c:v>12.223000000000001</c:v>
                </c:pt>
                <c:pt idx="464">
                  <c:v>12.23</c:v>
                </c:pt>
                <c:pt idx="465">
                  <c:v>12.237</c:v>
                </c:pt>
                <c:pt idx="466">
                  <c:v>12.241</c:v>
                </c:pt>
                <c:pt idx="467">
                  <c:v>12.228999999999999</c:v>
                </c:pt>
                <c:pt idx="468">
                  <c:v>12.238</c:v>
                </c:pt>
                <c:pt idx="469">
                  <c:v>12.243</c:v>
                </c:pt>
                <c:pt idx="470">
                  <c:v>12.233000000000001</c:v>
                </c:pt>
                <c:pt idx="471">
                  <c:v>12.222</c:v>
                </c:pt>
                <c:pt idx="472">
                  <c:v>12.242000000000001</c:v>
                </c:pt>
                <c:pt idx="473">
                  <c:v>12.244</c:v>
                </c:pt>
                <c:pt idx="474">
                  <c:v>12.243</c:v>
                </c:pt>
                <c:pt idx="475">
                  <c:v>12.239000000000001</c:v>
                </c:pt>
                <c:pt idx="476">
                  <c:v>12.247</c:v>
                </c:pt>
                <c:pt idx="477">
                  <c:v>12.256</c:v>
                </c:pt>
                <c:pt idx="478">
                  <c:v>12.243</c:v>
                </c:pt>
                <c:pt idx="479">
                  <c:v>12.239000000000001</c:v>
                </c:pt>
                <c:pt idx="480">
                  <c:v>12.255000000000001</c:v>
                </c:pt>
                <c:pt idx="481">
                  <c:v>12.255000000000001</c:v>
                </c:pt>
                <c:pt idx="482">
                  <c:v>12.241</c:v>
                </c:pt>
                <c:pt idx="483">
                  <c:v>12.253</c:v>
                </c:pt>
                <c:pt idx="484">
                  <c:v>12.218999999999999</c:v>
                </c:pt>
                <c:pt idx="485">
                  <c:v>12.241</c:v>
                </c:pt>
                <c:pt idx="486">
                  <c:v>12.241</c:v>
                </c:pt>
                <c:pt idx="487">
                  <c:v>12.227</c:v>
                </c:pt>
                <c:pt idx="488">
                  <c:v>12.22</c:v>
                </c:pt>
                <c:pt idx="489">
                  <c:v>12.215</c:v>
                </c:pt>
                <c:pt idx="490">
                  <c:v>12.241</c:v>
                </c:pt>
                <c:pt idx="491">
                  <c:v>12.237</c:v>
                </c:pt>
                <c:pt idx="492">
                  <c:v>12.256</c:v>
                </c:pt>
                <c:pt idx="493">
                  <c:v>12.259</c:v>
                </c:pt>
                <c:pt idx="494">
                  <c:v>12.244</c:v>
                </c:pt>
                <c:pt idx="495">
                  <c:v>12.221</c:v>
                </c:pt>
                <c:pt idx="496">
                  <c:v>12.214</c:v>
                </c:pt>
                <c:pt idx="497">
                  <c:v>12.217000000000001</c:v>
                </c:pt>
                <c:pt idx="498">
                  <c:v>12.234</c:v>
                </c:pt>
                <c:pt idx="499">
                  <c:v>12.237</c:v>
                </c:pt>
                <c:pt idx="500">
                  <c:v>12.218</c:v>
                </c:pt>
                <c:pt idx="501">
                  <c:v>12.238</c:v>
                </c:pt>
                <c:pt idx="502">
                  <c:v>12.231999999999999</c:v>
                </c:pt>
                <c:pt idx="503">
                  <c:v>12.231999999999999</c:v>
                </c:pt>
                <c:pt idx="504">
                  <c:v>12.226000000000001</c:v>
                </c:pt>
                <c:pt idx="505">
                  <c:v>12.247999999999999</c:v>
                </c:pt>
                <c:pt idx="506">
                  <c:v>12.238</c:v>
                </c:pt>
                <c:pt idx="507">
                  <c:v>12.247</c:v>
                </c:pt>
                <c:pt idx="508">
                  <c:v>12.249000000000001</c:v>
                </c:pt>
                <c:pt idx="509">
                  <c:v>12.238</c:v>
                </c:pt>
                <c:pt idx="510">
                  <c:v>12.265000000000001</c:v>
                </c:pt>
                <c:pt idx="511">
                  <c:v>12.247</c:v>
                </c:pt>
                <c:pt idx="512">
                  <c:v>12.238</c:v>
                </c:pt>
                <c:pt idx="513">
                  <c:v>12.24</c:v>
                </c:pt>
                <c:pt idx="514">
                  <c:v>12.257</c:v>
                </c:pt>
                <c:pt idx="515">
                  <c:v>12.263999999999999</c:v>
                </c:pt>
                <c:pt idx="516">
                  <c:v>12.273</c:v>
                </c:pt>
                <c:pt idx="517">
                  <c:v>12.266</c:v>
                </c:pt>
                <c:pt idx="518">
                  <c:v>12.246</c:v>
                </c:pt>
                <c:pt idx="519">
                  <c:v>12.259</c:v>
                </c:pt>
                <c:pt idx="520">
                  <c:v>12.257999999999999</c:v>
                </c:pt>
                <c:pt idx="521">
                  <c:v>12.268000000000001</c:v>
                </c:pt>
                <c:pt idx="522">
                  <c:v>12.257</c:v>
                </c:pt>
                <c:pt idx="523">
                  <c:v>12.281000000000001</c:v>
                </c:pt>
                <c:pt idx="524">
                  <c:v>12.275</c:v>
                </c:pt>
                <c:pt idx="525">
                  <c:v>12.287000000000001</c:v>
                </c:pt>
                <c:pt idx="526">
                  <c:v>12.250999999999999</c:v>
                </c:pt>
                <c:pt idx="527">
                  <c:v>12.276999999999999</c:v>
                </c:pt>
                <c:pt idx="528">
                  <c:v>12.275</c:v>
                </c:pt>
                <c:pt idx="529">
                  <c:v>12.268000000000001</c:v>
                </c:pt>
                <c:pt idx="530">
                  <c:v>12.262</c:v>
                </c:pt>
                <c:pt idx="531">
                  <c:v>12.291</c:v>
                </c:pt>
                <c:pt idx="532">
                  <c:v>12.275</c:v>
                </c:pt>
                <c:pt idx="533">
                  <c:v>12.284000000000001</c:v>
                </c:pt>
                <c:pt idx="534">
                  <c:v>12.265000000000001</c:v>
                </c:pt>
                <c:pt idx="535">
                  <c:v>12.265000000000001</c:v>
                </c:pt>
                <c:pt idx="536">
                  <c:v>12.292999999999999</c:v>
                </c:pt>
                <c:pt idx="537">
                  <c:v>12.284000000000001</c:v>
                </c:pt>
                <c:pt idx="538">
                  <c:v>12.29</c:v>
                </c:pt>
                <c:pt idx="539">
                  <c:v>12.291</c:v>
                </c:pt>
                <c:pt idx="540">
                  <c:v>12.29</c:v>
                </c:pt>
                <c:pt idx="541">
                  <c:v>12.278</c:v>
                </c:pt>
                <c:pt idx="542">
                  <c:v>12.281000000000001</c:v>
                </c:pt>
                <c:pt idx="543">
                  <c:v>12.289</c:v>
                </c:pt>
                <c:pt idx="544">
                  <c:v>12.273</c:v>
                </c:pt>
                <c:pt idx="545">
                  <c:v>12.292999999999999</c:v>
                </c:pt>
                <c:pt idx="546">
                  <c:v>12.297000000000001</c:v>
                </c:pt>
                <c:pt idx="547">
                  <c:v>12.294</c:v>
                </c:pt>
                <c:pt idx="548">
                  <c:v>12.311999999999999</c:v>
                </c:pt>
                <c:pt idx="549">
                  <c:v>12.297000000000001</c:v>
                </c:pt>
                <c:pt idx="550">
                  <c:v>12.291</c:v>
                </c:pt>
                <c:pt idx="551">
                  <c:v>12.292999999999999</c:v>
                </c:pt>
                <c:pt idx="552">
                  <c:v>12.311999999999999</c:v>
                </c:pt>
                <c:pt idx="553">
                  <c:v>12.282</c:v>
                </c:pt>
                <c:pt idx="554">
                  <c:v>12.308</c:v>
                </c:pt>
                <c:pt idx="555">
                  <c:v>12.315</c:v>
                </c:pt>
                <c:pt idx="556">
                  <c:v>12.295999999999999</c:v>
                </c:pt>
                <c:pt idx="557">
                  <c:v>12.314</c:v>
                </c:pt>
                <c:pt idx="558">
                  <c:v>12.317</c:v>
                </c:pt>
                <c:pt idx="559">
                  <c:v>12.327999999999999</c:v>
                </c:pt>
                <c:pt idx="560">
                  <c:v>12.311</c:v>
                </c:pt>
                <c:pt idx="561">
                  <c:v>12.32</c:v>
                </c:pt>
                <c:pt idx="562">
                  <c:v>12.291</c:v>
                </c:pt>
                <c:pt idx="563">
                  <c:v>12.301</c:v>
                </c:pt>
                <c:pt idx="564">
                  <c:v>12.3</c:v>
                </c:pt>
                <c:pt idx="565">
                  <c:v>12.298</c:v>
                </c:pt>
                <c:pt idx="566">
                  <c:v>12.317</c:v>
                </c:pt>
                <c:pt idx="567">
                  <c:v>12.337999999999999</c:v>
                </c:pt>
                <c:pt idx="568">
                  <c:v>12.317</c:v>
                </c:pt>
                <c:pt idx="569">
                  <c:v>12.327999999999999</c:v>
                </c:pt>
                <c:pt idx="570">
                  <c:v>12.32</c:v>
                </c:pt>
                <c:pt idx="571">
                  <c:v>12.329000000000001</c:v>
                </c:pt>
                <c:pt idx="572">
                  <c:v>12.33</c:v>
                </c:pt>
                <c:pt idx="573">
                  <c:v>12.314</c:v>
                </c:pt>
                <c:pt idx="574">
                  <c:v>12.323</c:v>
                </c:pt>
                <c:pt idx="575">
                  <c:v>12.324999999999999</c:v>
                </c:pt>
                <c:pt idx="576">
                  <c:v>12.327999999999999</c:v>
                </c:pt>
                <c:pt idx="577">
                  <c:v>12.353999999999999</c:v>
                </c:pt>
                <c:pt idx="578">
                  <c:v>12.342000000000001</c:v>
                </c:pt>
                <c:pt idx="579">
                  <c:v>12.324999999999999</c:v>
                </c:pt>
                <c:pt idx="580">
                  <c:v>12.340999999999999</c:v>
                </c:pt>
                <c:pt idx="581">
                  <c:v>12.352</c:v>
                </c:pt>
                <c:pt idx="582">
                  <c:v>12.332000000000001</c:v>
                </c:pt>
                <c:pt idx="583">
                  <c:v>12.327</c:v>
                </c:pt>
                <c:pt idx="584">
                  <c:v>12.326000000000001</c:v>
                </c:pt>
                <c:pt idx="585">
                  <c:v>12.324</c:v>
                </c:pt>
                <c:pt idx="586">
                  <c:v>12.332000000000001</c:v>
                </c:pt>
                <c:pt idx="587">
                  <c:v>12.337999999999999</c:v>
                </c:pt>
                <c:pt idx="588">
                  <c:v>12.349</c:v>
                </c:pt>
                <c:pt idx="589">
                  <c:v>12.353999999999999</c:v>
                </c:pt>
                <c:pt idx="590">
                  <c:v>12.339</c:v>
                </c:pt>
                <c:pt idx="591">
                  <c:v>12.340999999999999</c:v>
                </c:pt>
                <c:pt idx="592">
                  <c:v>12.319000000000001</c:v>
                </c:pt>
                <c:pt idx="593">
                  <c:v>12.335000000000001</c:v>
                </c:pt>
                <c:pt idx="594">
                  <c:v>12.329000000000001</c:v>
                </c:pt>
                <c:pt idx="595">
                  <c:v>12.345000000000001</c:v>
                </c:pt>
                <c:pt idx="596">
                  <c:v>12.326000000000001</c:v>
                </c:pt>
                <c:pt idx="597">
                  <c:v>12.327</c:v>
                </c:pt>
                <c:pt idx="598">
                  <c:v>12.345000000000001</c:v>
                </c:pt>
                <c:pt idx="599">
                  <c:v>12.347</c:v>
                </c:pt>
                <c:pt idx="600">
                  <c:v>12.351000000000001</c:v>
                </c:pt>
                <c:pt idx="601">
                  <c:v>12.348000000000001</c:v>
                </c:pt>
                <c:pt idx="602">
                  <c:v>12.361000000000001</c:v>
                </c:pt>
                <c:pt idx="603">
                  <c:v>12.358000000000001</c:v>
                </c:pt>
                <c:pt idx="604">
                  <c:v>12.347</c:v>
                </c:pt>
                <c:pt idx="605">
                  <c:v>12.353</c:v>
                </c:pt>
                <c:pt idx="606">
                  <c:v>12.363</c:v>
                </c:pt>
                <c:pt idx="607">
                  <c:v>12.353999999999999</c:v>
                </c:pt>
                <c:pt idx="608">
                  <c:v>12.356</c:v>
                </c:pt>
                <c:pt idx="609">
                  <c:v>12.337</c:v>
                </c:pt>
                <c:pt idx="610">
                  <c:v>12.331</c:v>
                </c:pt>
                <c:pt idx="611">
                  <c:v>12.323</c:v>
                </c:pt>
                <c:pt idx="612">
                  <c:v>12.343</c:v>
                </c:pt>
                <c:pt idx="613">
                  <c:v>12.35</c:v>
                </c:pt>
                <c:pt idx="614">
                  <c:v>12.324</c:v>
                </c:pt>
                <c:pt idx="615">
                  <c:v>12.337</c:v>
                </c:pt>
                <c:pt idx="616">
                  <c:v>12.34</c:v>
                </c:pt>
                <c:pt idx="617">
                  <c:v>12.333</c:v>
                </c:pt>
                <c:pt idx="618">
                  <c:v>12.327999999999999</c:v>
                </c:pt>
                <c:pt idx="619">
                  <c:v>12.335000000000001</c:v>
                </c:pt>
                <c:pt idx="620">
                  <c:v>12.321999999999999</c:v>
                </c:pt>
                <c:pt idx="621">
                  <c:v>12.301</c:v>
                </c:pt>
                <c:pt idx="622">
                  <c:v>12.276999999999999</c:v>
                </c:pt>
                <c:pt idx="623">
                  <c:v>12.321</c:v>
                </c:pt>
                <c:pt idx="624">
                  <c:v>12.282</c:v>
                </c:pt>
                <c:pt idx="625">
                  <c:v>12.321999999999999</c:v>
                </c:pt>
                <c:pt idx="626">
                  <c:v>12.37</c:v>
                </c:pt>
                <c:pt idx="627">
                  <c:v>12.366</c:v>
                </c:pt>
                <c:pt idx="628">
                  <c:v>12.321</c:v>
                </c:pt>
                <c:pt idx="629">
                  <c:v>12.255000000000001</c:v>
                </c:pt>
                <c:pt idx="630">
                  <c:v>12.33</c:v>
                </c:pt>
                <c:pt idx="631">
                  <c:v>12.398</c:v>
                </c:pt>
                <c:pt idx="632">
                  <c:v>12.375999999999999</c:v>
                </c:pt>
                <c:pt idx="633">
                  <c:v>12.372999999999999</c:v>
                </c:pt>
                <c:pt idx="634">
                  <c:v>12.331</c:v>
                </c:pt>
                <c:pt idx="635">
                  <c:v>12.212</c:v>
                </c:pt>
                <c:pt idx="636">
                  <c:v>12.2</c:v>
                </c:pt>
                <c:pt idx="637">
                  <c:v>12.138</c:v>
                </c:pt>
                <c:pt idx="638">
                  <c:v>12.298999999999999</c:v>
                </c:pt>
                <c:pt idx="639">
                  <c:v>12.343</c:v>
                </c:pt>
                <c:pt idx="640">
                  <c:v>12.388999999999999</c:v>
                </c:pt>
                <c:pt idx="641">
                  <c:v>12.247</c:v>
                </c:pt>
                <c:pt idx="642">
                  <c:v>12.243</c:v>
                </c:pt>
                <c:pt idx="643">
                  <c:v>12.294</c:v>
                </c:pt>
                <c:pt idx="644">
                  <c:v>12.282</c:v>
                </c:pt>
                <c:pt idx="645">
                  <c:v>12.275</c:v>
                </c:pt>
                <c:pt idx="646">
                  <c:v>12.260999999999999</c:v>
                </c:pt>
                <c:pt idx="647">
                  <c:v>12.228</c:v>
                </c:pt>
                <c:pt idx="648">
                  <c:v>12.259</c:v>
                </c:pt>
                <c:pt idx="649">
                  <c:v>12.114000000000001</c:v>
                </c:pt>
                <c:pt idx="650">
                  <c:v>12.192</c:v>
                </c:pt>
                <c:pt idx="651">
                  <c:v>12.156000000000001</c:v>
                </c:pt>
                <c:pt idx="652">
                  <c:v>12.167</c:v>
                </c:pt>
                <c:pt idx="653">
                  <c:v>12.207000000000001</c:v>
                </c:pt>
                <c:pt idx="654">
                  <c:v>12.287000000000001</c:v>
                </c:pt>
                <c:pt idx="655">
                  <c:v>12.143000000000001</c:v>
                </c:pt>
                <c:pt idx="656">
                  <c:v>12.19</c:v>
                </c:pt>
                <c:pt idx="657">
                  <c:v>12.238</c:v>
                </c:pt>
                <c:pt idx="658">
                  <c:v>12.228999999999999</c:v>
                </c:pt>
                <c:pt idx="659">
                  <c:v>12.167</c:v>
                </c:pt>
                <c:pt idx="660">
                  <c:v>12.202</c:v>
                </c:pt>
                <c:pt idx="661">
                  <c:v>12.39</c:v>
                </c:pt>
                <c:pt idx="662">
                  <c:v>12.215999999999999</c:v>
                </c:pt>
                <c:pt idx="663">
                  <c:v>12.185</c:v>
                </c:pt>
                <c:pt idx="664">
                  <c:v>12.129</c:v>
                </c:pt>
                <c:pt idx="665">
                  <c:v>12.083</c:v>
                </c:pt>
                <c:pt idx="666">
                  <c:v>12.191000000000001</c:v>
                </c:pt>
                <c:pt idx="667">
                  <c:v>12.302</c:v>
                </c:pt>
                <c:pt idx="668">
                  <c:v>12.377000000000001</c:v>
                </c:pt>
                <c:pt idx="669">
                  <c:v>12.301</c:v>
                </c:pt>
                <c:pt idx="670">
                  <c:v>12.292</c:v>
                </c:pt>
                <c:pt idx="671">
                  <c:v>12.265000000000001</c:v>
                </c:pt>
                <c:pt idx="672">
                  <c:v>12.215</c:v>
                </c:pt>
                <c:pt idx="673">
                  <c:v>12.195</c:v>
                </c:pt>
                <c:pt idx="674">
                  <c:v>12.254</c:v>
                </c:pt>
                <c:pt idx="675">
                  <c:v>12.362</c:v>
                </c:pt>
                <c:pt idx="676">
                  <c:v>12.27</c:v>
                </c:pt>
                <c:pt idx="677">
                  <c:v>12.271000000000001</c:v>
                </c:pt>
                <c:pt idx="678">
                  <c:v>12.275</c:v>
                </c:pt>
                <c:pt idx="679">
                  <c:v>12.327999999999999</c:v>
                </c:pt>
                <c:pt idx="680">
                  <c:v>12.416</c:v>
                </c:pt>
                <c:pt idx="681">
                  <c:v>12.346</c:v>
                </c:pt>
                <c:pt idx="682">
                  <c:v>12.289</c:v>
                </c:pt>
                <c:pt idx="683">
                  <c:v>12.348000000000001</c:v>
                </c:pt>
                <c:pt idx="684">
                  <c:v>12.241</c:v>
                </c:pt>
                <c:pt idx="685">
                  <c:v>12.193</c:v>
                </c:pt>
                <c:pt idx="686">
                  <c:v>12.313000000000001</c:v>
                </c:pt>
                <c:pt idx="687">
                  <c:v>12.192</c:v>
                </c:pt>
                <c:pt idx="688">
                  <c:v>12.242000000000001</c:v>
                </c:pt>
                <c:pt idx="689">
                  <c:v>12.238</c:v>
                </c:pt>
                <c:pt idx="690">
                  <c:v>12.316000000000001</c:v>
                </c:pt>
                <c:pt idx="691">
                  <c:v>11.956</c:v>
                </c:pt>
                <c:pt idx="692">
                  <c:v>11.973000000000001</c:v>
                </c:pt>
                <c:pt idx="693">
                  <c:v>11.989000000000001</c:v>
                </c:pt>
                <c:pt idx="694">
                  <c:v>11.153</c:v>
                </c:pt>
                <c:pt idx="695">
                  <c:v>11.154999999999999</c:v>
                </c:pt>
                <c:pt idx="696">
                  <c:v>11.132999999999999</c:v>
                </c:pt>
                <c:pt idx="697">
                  <c:v>11.095000000000001</c:v>
                </c:pt>
                <c:pt idx="698">
                  <c:v>10.993</c:v>
                </c:pt>
                <c:pt idx="699">
                  <c:v>8.8829999999999991</c:v>
                </c:pt>
                <c:pt idx="700">
                  <c:v>8.8520000000000003</c:v>
                </c:pt>
                <c:pt idx="701">
                  <c:v>8.86</c:v>
                </c:pt>
                <c:pt idx="702">
                  <c:v>8.859</c:v>
                </c:pt>
                <c:pt idx="703">
                  <c:v>8.8689999999999998</c:v>
                </c:pt>
                <c:pt idx="704">
                  <c:v>8.73</c:v>
                </c:pt>
                <c:pt idx="705">
                  <c:v>8.7750000000000004</c:v>
                </c:pt>
                <c:pt idx="706">
                  <c:v>8.7680000000000007</c:v>
                </c:pt>
                <c:pt idx="707">
                  <c:v>8.7609999999999992</c:v>
                </c:pt>
                <c:pt idx="708">
                  <c:v>9.1720000000000006</c:v>
                </c:pt>
                <c:pt idx="709">
                  <c:v>9.16</c:v>
                </c:pt>
                <c:pt idx="710">
                  <c:v>9.1839999999999993</c:v>
                </c:pt>
                <c:pt idx="711">
                  <c:v>9.9220000000000006</c:v>
                </c:pt>
                <c:pt idx="712">
                  <c:v>9.9339999999999993</c:v>
                </c:pt>
                <c:pt idx="713">
                  <c:v>9.9440000000000008</c:v>
                </c:pt>
                <c:pt idx="714">
                  <c:v>10.47</c:v>
                </c:pt>
                <c:pt idx="715">
                  <c:v>11.948</c:v>
                </c:pt>
                <c:pt idx="716">
                  <c:v>12.189</c:v>
                </c:pt>
                <c:pt idx="717">
                  <c:v>12.223000000000001</c:v>
                </c:pt>
                <c:pt idx="718">
                  <c:v>12.087999999999999</c:v>
                </c:pt>
                <c:pt idx="719">
                  <c:v>12.182</c:v>
                </c:pt>
                <c:pt idx="720">
                  <c:v>12.332000000000001</c:v>
                </c:pt>
                <c:pt idx="721">
                  <c:v>12.164</c:v>
                </c:pt>
                <c:pt idx="722">
                  <c:v>12.215</c:v>
                </c:pt>
                <c:pt idx="723">
                  <c:v>12.202999999999999</c:v>
                </c:pt>
                <c:pt idx="724">
                  <c:v>12.196</c:v>
                </c:pt>
                <c:pt idx="725">
                  <c:v>12.17</c:v>
                </c:pt>
                <c:pt idx="726">
                  <c:v>12.375999999999999</c:v>
                </c:pt>
                <c:pt idx="727">
                  <c:v>12.269</c:v>
                </c:pt>
                <c:pt idx="728">
                  <c:v>12.176</c:v>
                </c:pt>
                <c:pt idx="729">
                  <c:v>12.17</c:v>
                </c:pt>
                <c:pt idx="730">
                  <c:v>12.215</c:v>
                </c:pt>
                <c:pt idx="731">
                  <c:v>12.266999999999999</c:v>
                </c:pt>
                <c:pt idx="732">
                  <c:v>12.268000000000001</c:v>
                </c:pt>
                <c:pt idx="733">
                  <c:v>12.308999999999999</c:v>
                </c:pt>
                <c:pt idx="734">
                  <c:v>12.090999999999999</c:v>
                </c:pt>
                <c:pt idx="735">
                  <c:v>12.262</c:v>
                </c:pt>
                <c:pt idx="736">
                  <c:v>12.05</c:v>
                </c:pt>
                <c:pt idx="737">
                  <c:v>12.147</c:v>
                </c:pt>
                <c:pt idx="738">
                  <c:v>9.2859999999999996</c:v>
                </c:pt>
                <c:pt idx="739">
                  <c:v>9.3160000000000007</c:v>
                </c:pt>
                <c:pt idx="740">
                  <c:v>9.2639999999999993</c:v>
                </c:pt>
                <c:pt idx="741">
                  <c:v>9.2720000000000002</c:v>
                </c:pt>
                <c:pt idx="742">
                  <c:v>9.2520000000000007</c:v>
                </c:pt>
                <c:pt idx="743">
                  <c:v>8.8149999999999995</c:v>
                </c:pt>
                <c:pt idx="744">
                  <c:v>8.8190000000000008</c:v>
                </c:pt>
                <c:pt idx="745">
                  <c:v>8.65</c:v>
                </c:pt>
                <c:pt idx="746">
                  <c:v>8.7159999999999993</c:v>
                </c:pt>
                <c:pt idx="747">
                  <c:v>8.7680000000000007</c:v>
                </c:pt>
                <c:pt idx="748">
                  <c:v>8.7140000000000004</c:v>
                </c:pt>
                <c:pt idx="749">
                  <c:v>8.9120000000000008</c:v>
                </c:pt>
                <c:pt idx="750">
                  <c:v>9.3829999999999991</c:v>
                </c:pt>
                <c:pt idx="751">
                  <c:v>9.7959999999999994</c:v>
                </c:pt>
                <c:pt idx="752">
                  <c:v>9.9589999999999996</c:v>
                </c:pt>
                <c:pt idx="753">
                  <c:v>11.26</c:v>
                </c:pt>
                <c:pt idx="754">
                  <c:v>12.041</c:v>
                </c:pt>
                <c:pt idx="755">
                  <c:v>12.009</c:v>
                </c:pt>
                <c:pt idx="756">
                  <c:v>12.047000000000001</c:v>
                </c:pt>
                <c:pt idx="757">
                  <c:v>12.058999999999999</c:v>
                </c:pt>
                <c:pt idx="758">
                  <c:v>12.076000000000001</c:v>
                </c:pt>
                <c:pt idx="759">
                  <c:v>12.087</c:v>
                </c:pt>
                <c:pt idx="760">
                  <c:v>12</c:v>
                </c:pt>
                <c:pt idx="761">
                  <c:v>11.904</c:v>
                </c:pt>
                <c:pt idx="762">
                  <c:v>11.972</c:v>
                </c:pt>
                <c:pt idx="763">
                  <c:v>12.166</c:v>
                </c:pt>
                <c:pt idx="764">
                  <c:v>12.081</c:v>
                </c:pt>
                <c:pt idx="765">
                  <c:v>12.148</c:v>
                </c:pt>
                <c:pt idx="766">
                  <c:v>11.98</c:v>
                </c:pt>
                <c:pt idx="767">
                  <c:v>12</c:v>
                </c:pt>
                <c:pt idx="768">
                  <c:v>12.178000000000001</c:v>
                </c:pt>
                <c:pt idx="769">
                  <c:v>12.055999999999999</c:v>
                </c:pt>
                <c:pt idx="770">
                  <c:v>12.005000000000001</c:v>
                </c:pt>
                <c:pt idx="771">
                  <c:v>12.044</c:v>
                </c:pt>
                <c:pt idx="772">
                  <c:v>11.949</c:v>
                </c:pt>
                <c:pt idx="773">
                  <c:v>11.94</c:v>
                </c:pt>
                <c:pt idx="774">
                  <c:v>12.157</c:v>
                </c:pt>
                <c:pt idx="775">
                  <c:v>12.066000000000001</c:v>
                </c:pt>
                <c:pt idx="776">
                  <c:v>12.11</c:v>
                </c:pt>
                <c:pt idx="777">
                  <c:v>11.967000000000001</c:v>
                </c:pt>
                <c:pt idx="778">
                  <c:v>11.888</c:v>
                </c:pt>
                <c:pt idx="779">
                  <c:v>12.039</c:v>
                </c:pt>
                <c:pt idx="780">
                  <c:v>12.048</c:v>
                </c:pt>
                <c:pt idx="781">
                  <c:v>11.962</c:v>
                </c:pt>
                <c:pt idx="782">
                  <c:v>12.113</c:v>
                </c:pt>
                <c:pt idx="783">
                  <c:v>12.032</c:v>
                </c:pt>
                <c:pt idx="784">
                  <c:v>12.19</c:v>
                </c:pt>
                <c:pt idx="785">
                  <c:v>11.94</c:v>
                </c:pt>
                <c:pt idx="786">
                  <c:v>11.88</c:v>
                </c:pt>
                <c:pt idx="787">
                  <c:v>11.747</c:v>
                </c:pt>
                <c:pt idx="788">
                  <c:v>11.31</c:v>
                </c:pt>
                <c:pt idx="789">
                  <c:v>11.02</c:v>
                </c:pt>
                <c:pt idx="790">
                  <c:v>10.205</c:v>
                </c:pt>
                <c:pt idx="791">
                  <c:v>10.172000000000001</c:v>
                </c:pt>
                <c:pt idx="792">
                  <c:v>10.146000000000001</c:v>
                </c:pt>
                <c:pt idx="793">
                  <c:v>10.057</c:v>
                </c:pt>
                <c:pt idx="794">
                  <c:v>8.52</c:v>
                </c:pt>
                <c:pt idx="795">
                  <c:v>8.5670000000000002</c:v>
                </c:pt>
                <c:pt idx="796">
                  <c:v>8.5489999999999995</c:v>
                </c:pt>
                <c:pt idx="797">
                  <c:v>8.48</c:v>
                </c:pt>
                <c:pt idx="798">
                  <c:v>8.5980000000000008</c:v>
                </c:pt>
                <c:pt idx="799">
                  <c:v>8.6519999999999992</c:v>
                </c:pt>
                <c:pt idx="800">
                  <c:v>8.6359999999999992</c:v>
                </c:pt>
                <c:pt idx="801">
                  <c:v>8.8230000000000004</c:v>
                </c:pt>
                <c:pt idx="802">
                  <c:v>8.8089999999999993</c:v>
                </c:pt>
                <c:pt idx="803">
                  <c:v>8.86</c:v>
                </c:pt>
                <c:pt idx="804">
                  <c:v>8.8019999999999996</c:v>
                </c:pt>
                <c:pt idx="805">
                  <c:v>8.91</c:v>
                </c:pt>
                <c:pt idx="806">
                  <c:v>9.0150000000000006</c:v>
                </c:pt>
                <c:pt idx="807">
                  <c:v>9.02</c:v>
                </c:pt>
                <c:pt idx="808">
                  <c:v>9.18</c:v>
                </c:pt>
                <c:pt idx="809">
                  <c:v>9.0649999999999995</c:v>
                </c:pt>
                <c:pt idx="810">
                  <c:v>9.19</c:v>
                </c:pt>
                <c:pt idx="811">
                  <c:v>9.2469999999999999</c:v>
                </c:pt>
                <c:pt idx="812">
                  <c:v>9.1999999999999993</c:v>
                </c:pt>
                <c:pt idx="813">
                  <c:v>9.7089999999999996</c:v>
                </c:pt>
                <c:pt idx="814">
                  <c:v>9.4760000000000009</c:v>
                </c:pt>
                <c:pt idx="815">
                  <c:v>9.5239999999999991</c:v>
                </c:pt>
                <c:pt idx="816">
                  <c:v>9.5079999999999991</c:v>
                </c:pt>
                <c:pt idx="817">
                  <c:v>9.6880000000000006</c:v>
                </c:pt>
                <c:pt idx="818">
                  <c:v>9.8580000000000005</c:v>
                </c:pt>
                <c:pt idx="819">
                  <c:v>9.8469999999999995</c:v>
                </c:pt>
                <c:pt idx="820">
                  <c:v>9.8339999999999996</c:v>
                </c:pt>
                <c:pt idx="821">
                  <c:v>9.8689999999999998</c:v>
                </c:pt>
                <c:pt idx="822">
                  <c:v>10.34</c:v>
                </c:pt>
                <c:pt idx="823">
                  <c:v>10.331</c:v>
                </c:pt>
                <c:pt idx="824">
                  <c:v>10.206</c:v>
                </c:pt>
                <c:pt idx="825">
                  <c:v>10.377000000000001</c:v>
                </c:pt>
                <c:pt idx="826">
                  <c:v>10.384</c:v>
                </c:pt>
                <c:pt idx="827">
                  <c:v>10.856999999999999</c:v>
                </c:pt>
                <c:pt idx="828">
                  <c:v>10.862</c:v>
                </c:pt>
                <c:pt idx="829">
                  <c:v>10.845000000000001</c:v>
                </c:pt>
                <c:pt idx="830">
                  <c:v>11.063000000000001</c:v>
                </c:pt>
                <c:pt idx="831">
                  <c:v>11.333</c:v>
                </c:pt>
                <c:pt idx="832">
                  <c:v>11.305</c:v>
                </c:pt>
                <c:pt idx="833">
                  <c:v>11.303000000000001</c:v>
                </c:pt>
                <c:pt idx="834">
                  <c:v>11.33</c:v>
                </c:pt>
                <c:pt idx="835">
                  <c:v>11.637</c:v>
                </c:pt>
                <c:pt idx="836">
                  <c:v>11.708</c:v>
                </c:pt>
                <c:pt idx="837">
                  <c:v>11.726000000000001</c:v>
                </c:pt>
                <c:pt idx="838">
                  <c:v>11.581</c:v>
                </c:pt>
                <c:pt idx="839">
                  <c:v>11.946999999999999</c:v>
                </c:pt>
                <c:pt idx="840">
                  <c:v>12.013</c:v>
                </c:pt>
                <c:pt idx="841">
                  <c:v>12.068</c:v>
                </c:pt>
                <c:pt idx="842">
                  <c:v>11.911</c:v>
                </c:pt>
                <c:pt idx="843">
                  <c:v>12.041</c:v>
                </c:pt>
                <c:pt idx="844">
                  <c:v>12.058</c:v>
                </c:pt>
                <c:pt idx="845">
                  <c:v>12.023</c:v>
                </c:pt>
                <c:pt idx="846">
                  <c:v>11.978999999999999</c:v>
                </c:pt>
                <c:pt idx="847">
                  <c:v>11.926</c:v>
                </c:pt>
                <c:pt idx="848">
                  <c:v>11.91</c:v>
                </c:pt>
                <c:pt idx="849">
                  <c:v>11.959</c:v>
                </c:pt>
                <c:pt idx="850">
                  <c:v>12.009</c:v>
                </c:pt>
                <c:pt idx="851">
                  <c:v>12.11</c:v>
                </c:pt>
                <c:pt idx="852">
                  <c:v>12.016999999999999</c:v>
                </c:pt>
                <c:pt idx="853">
                  <c:v>11.992000000000001</c:v>
                </c:pt>
                <c:pt idx="854">
                  <c:v>12.089</c:v>
                </c:pt>
                <c:pt idx="855">
                  <c:v>12.124000000000001</c:v>
                </c:pt>
                <c:pt idx="856">
                  <c:v>12.08</c:v>
                </c:pt>
                <c:pt idx="857">
                  <c:v>11.862</c:v>
                </c:pt>
                <c:pt idx="858">
                  <c:v>12.103</c:v>
                </c:pt>
                <c:pt idx="859">
                  <c:v>11.958</c:v>
                </c:pt>
                <c:pt idx="860">
                  <c:v>11.997</c:v>
                </c:pt>
                <c:pt idx="861">
                  <c:v>12.09</c:v>
                </c:pt>
                <c:pt idx="862">
                  <c:v>12.114000000000001</c:v>
                </c:pt>
                <c:pt idx="863">
                  <c:v>12.090999999999999</c:v>
                </c:pt>
                <c:pt idx="864">
                  <c:v>12.069000000000001</c:v>
                </c:pt>
                <c:pt idx="865">
                  <c:v>12.14</c:v>
                </c:pt>
                <c:pt idx="866">
                  <c:v>12.141999999999999</c:v>
                </c:pt>
                <c:pt idx="867">
                  <c:v>12.114000000000001</c:v>
                </c:pt>
                <c:pt idx="868">
                  <c:v>12.067</c:v>
                </c:pt>
                <c:pt idx="869">
                  <c:v>12.118</c:v>
                </c:pt>
                <c:pt idx="870">
                  <c:v>11.839</c:v>
                </c:pt>
                <c:pt idx="871">
                  <c:v>11.936999999999999</c:v>
                </c:pt>
                <c:pt idx="872">
                  <c:v>12.079000000000001</c:v>
                </c:pt>
                <c:pt idx="873">
                  <c:v>12.048</c:v>
                </c:pt>
                <c:pt idx="874">
                  <c:v>12.041</c:v>
                </c:pt>
                <c:pt idx="875">
                  <c:v>12.051</c:v>
                </c:pt>
                <c:pt idx="876">
                  <c:v>12.064</c:v>
                </c:pt>
                <c:pt idx="877">
                  <c:v>11.919</c:v>
                </c:pt>
                <c:pt idx="878">
                  <c:v>12.03</c:v>
                </c:pt>
                <c:pt idx="879">
                  <c:v>11.834</c:v>
                </c:pt>
                <c:pt idx="880">
                  <c:v>12.066000000000001</c:v>
                </c:pt>
                <c:pt idx="881">
                  <c:v>12.03</c:v>
                </c:pt>
                <c:pt idx="882">
                  <c:v>12.106999999999999</c:v>
                </c:pt>
                <c:pt idx="883">
                  <c:v>12.016999999999999</c:v>
                </c:pt>
                <c:pt idx="884">
                  <c:v>12.002000000000001</c:v>
                </c:pt>
                <c:pt idx="885">
                  <c:v>12.069000000000001</c:v>
                </c:pt>
                <c:pt idx="886">
                  <c:v>12.068</c:v>
                </c:pt>
                <c:pt idx="887">
                  <c:v>12.101000000000001</c:v>
                </c:pt>
                <c:pt idx="888">
                  <c:v>12.096</c:v>
                </c:pt>
                <c:pt idx="889">
                  <c:v>12.026</c:v>
                </c:pt>
                <c:pt idx="890">
                  <c:v>12.089</c:v>
                </c:pt>
                <c:pt idx="891">
                  <c:v>12.154</c:v>
                </c:pt>
                <c:pt idx="892">
                  <c:v>12.087999999999999</c:v>
                </c:pt>
                <c:pt idx="893">
                  <c:v>12.1</c:v>
                </c:pt>
                <c:pt idx="894">
                  <c:v>12.109</c:v>
                </c:pt>
                <c:pt idx="895">
                  <c:v>12.038</c:v>
                </c:pt>
                <c:pt idx="896">
                  <c:v>11.984</c:v>
                </c:pt>
                <c:pt idx="897">
                  <c:v>11.952</c:v>
                </c:pt>
                <c:pt idx="898">
                  <c:v>12.006</c:v>
                </c:pt>
                <c:pt idx="899">
                  <c:v>12.042999999999999</c:v>
                </c:pt>
                <c:pt idx="900">
                  <c:v>12.042</c:v>
                </c:pt>
                <c:pt idx="901">
                  <c:v>11.994</c:v>
                </c:pt>
                <c:pt idx="902">
                  <c:v>12.034000000000001</c:v>
                </c:pt>
                <c:pt idx="903">
                  <c:v>12.02</c:v>
                </c:pt>
                <c:pt idx="904">
                  <c:v>11.926</c:v>
                </c:pt>
                <c:pt idx="905">
                  <c:v>11.933999999999999</c:v>
                </c:pt>
                <c:pt idx="906">
                  <c:v>12.026</c:v>
                </c:pt>
                <c:pt idx="907">
                  <c:v>12.048999999999999</c:v>
                </c:pt>
                <c:pt idx="908">
                  <c:v>12.096</c:v>
                </c:pt>
                <c:pt idx="909">
                  <c:v>12.117000000000001</c:v>
                </c:pt>
                <c:pt idx="910">
                  <c:v>12.045</c:v>
                </c:pt>
                <c:pt idx="911">
                  <c:v>12.141999999999999</c:v>
                </c:pt>
                <c:pt idx="912">
                  <c:v>12.09</c:v>
                </c:pt>
                <c:pt idx="913">
                  <c:v>12.022</c:v>
                </c:pt>
                <c:pt idx="914">
                  <c:v>11.971</c:v>
                </c:pt>
                <c:pt idx="915">
                  <c:v>11.897</c:v>
                </c:pt>
                <c:pt idx="916">
                  <c:v>11.994999999999999</c:v>
                </c:pt>
                <c:pt idx="917">
                  <c:v>11.891999999999999</c:v>
                </c:pt>
                <c:pt idx="918">
                  <c:v>12.058999999999999</c:v>
                </c:pt>
                <c:pt idx="919">
                  <c:v>12.006</c:v>
                </c:pt>
                <c:pt idx="920">
                  <c:v>12.028</c:v>
                </c:pt>
                <c:pt idx="921">
                  <c:v>12.026999999999999</c:v>
                </c:pt>
                <c:pt idx="922">
                  <c:v>12.109</c:v>
                </c:pt>
                <c:pt idx="923">
                  <c:v>12.029</c:v>
                </c:pt>
                <c:pt idx="924">
                  <c:v>11.946999999999999</c:v>
                </c:pt>
                <c:pt idx="925">
                  <c:v>12.05</c:v>
                </c:pt>
                <c:pt idx="926">
                  <c:v>11.951000000000001</c:v>
                </c:pt>
                <c:pt idx="927">
                  <c:v>11.978</c:v>
                </c:pt>
                <c:pt idx="928">
                  <c:v>12.022</c:v>
                </c:pt>
                <c:pt idx="929">
                  <c:v>11.983000000000001</c:v>
                </c:pt>
                <c:pt idx="930">
                  <c:v>11.991</c:v>
                </c:pt>
                <c:pt idx="931">
                  <c:v>12.029</c:v>
                </c:pt>
                <c:pt idx="932">
                  <c:v>11.983000000000001</c:v>
                </c:pt>
                <c:pt idx="933">
                  <c:v>12.106999999999999</c:v>
                </c:pt>
                <c:pt idx="934">
                  <c:v>12.090999999999999</c:v>
                </c:pt>
                <c:pt idx="935">
                  <c:v>12.003</c:v>
                </c:pt>
                <c:pt idx="936">
                  <c:v>11.973000000000001</c:v>
                </c:pt>
                <c:pt idx="937">
                  <c:v>11.898</c:v>
                </c:pt>
                <c:pt idx="938">
                  <c:v>11.907999999999999</c:v>
                </c:pt>
                <c:pt idx="939">
                  <c:v>11.968</c:v>
                </c:pt>
                <c:pt idx="940">
                  <c:v>11.951000000000001</c:v>
                </c:pt>
                <c:pt idx="941">
                  <c:v>11.973000000000001</c:v>
                </c:pt>
                <c:pt idx="942">
                  <c:v>11.95</c:v>
                </c:pt>
                <c:pt idx="943">
                  <c:v>11.949</c:v>
                </c:pt>
                <c:pt idx="944">
                  <c:v>11.993</c:v>
                </c:pt>
                <c:pt idx="945">
                  <c:v>12.026</c:v>
                </c:pt>
                <c:pt idx="946">
                  <c:v>11.972</c:v>
                </c:pt>
                <c:pt idx="947">
                  <c:v>11.965999999999999</c:v>
                </c:pt>
                <c:pt idx="948">
                  <c:v>11.932</c:v>
                </c:pt>
                <c:pt idx="949">
                  <c:v>11.965999999999999</c:v>
                </c:pt>
                <c:pt idx="950">
                  <c:v>11.946</c:v>
                </c:pt>
                <c:pt idx="951">
                  <c:v>11.981999999999999</c:v>
                </c:pt>
                <c:pt idx="952">
                  <c:v>12.209</c:v>
                </c:pt>
                <c:pt idx="953">
                  <c:v>11.984999999999999</c:v>
                </c:pt>
                <c:pt idx="954">
                  <c:v>12.085000000000001</c:v>
                </c:pt>
                <c:pt idx="955">
                  <c:v>12.07</c:v>
                </c:pt>
                <c:pt idx="956">
                  <c:v>12.022</c:v>
                </c:pt>
                <c:pt idx="957">
                  <c:v>12.066000000000001</c:v>
                </c:pt>
                <c:pt idx="958">
                  <c:v>12.061999999999999</c:v>
                </c:pt>
                <c:pt idx="959">
                  <c:v>11.987</c:v>
                </c:pt>
                <c:pt idx="960">
                  <c:v>11.962</c:v>
                </c:pt>
                <c:pt idx="961">
                  <c:v>11.945</c:v>
                </c:pt>
                <c:pt idx="962">
                  <c:v>11.959</c:v>
                </c:pt>
                <c:pt idx="963">
                  <c:v>12.085000000000001</c:v>
                </c:pt>
                <c:pt idx="964">
                  <c:v>12.093</c:v>
                </c:pt>
                <c:pt idx="965">
                  <c:v>12.065</c:v>
                </c:pt>
                <c:pt idx="966">
                  <c:v>12.147</c:v>
                </c:pt>
                <c:pt idx="967">
                  <c:v>12.164</c:v>
                </c:pt>
                <c:pt idx="968">
                  <c:v>12.22</c:v>
                </c:pt>
                <c:pt idx="969">
                  <c:v>12.128</c:v>
                </c:pt>
                <c:pt idx="970">
                  <c:v>12.071</c:v>
                </c:pt>
                <c:pt idx="971">
                  <c:v>12.071999999999999</c:v>
                </c:pt>
                <c:pt idx="972">
                  <c:v>12.055</c:v>
                </c:pt>
                <c:pt idx="973">
                  <c:v>12.106</c:v>
                </c:pt>
                <c:pt idx="974">
                  <c:v>12.138999999999999</c:v>
                </c:pt>
                <c:pt idx="975">
                  <c:v>12.135999999999999</c:v>
                </c:pt>
                <c:pt idx="976">
                  <c:v>12.167</c:v>
                </c:pt>
                <c:pt idx="977">
                  <c:v>12.083</c:v>
                </c:pt>
                <c:pt idx="978">
                  <c:v>12.13</c:v>
                </c:pt>
                <c:pt idx="979">
                  <c:v>12.106</c:v>
                </c:pt>
                <c:pt idx="980">
                  <c:v>12.004</c:v>
                </c:pt>
                <c:pt idx="981">
                  <c:v>12.037000000000001</c:v>
                </c:pt>
                <c:pt idx="982">
                  <c:v>12.119</c:v>
                </c:pt>
                <c:pt idx="983">
                  <c:v>12.099</c:v>
                </c:pt>
                <c:pt idx="984">
                  <c:v>12.172000000000001</c:v>
                </c:pt>
                <c:pt idx="985">
                  <c:v>12.137</c:v>
                </c:pt>
                <c:pt idx="986">
                  <c:v>12.131</c:v>
                </c:pt>
                <c:pt idx="987">
                  <c:v>12.077</c:v>
                </c:pt>
                <c:pt idx="988">
                  <c:v>12.132999999999999</c:v>
                </c:pt>
                <c:pt idx="989">
                  <c:v>12.164999999999999</c:v>
                </c:pt>
                <c:pt idx="990">
                  <c:v>12.182</c:v>
                </c:pt>
                <c:pt idx="991">
                  <c:v>12.132</c:v>
                </c:pt>
                <c:pt idx="992">
                  <c:v>12.11</c:v>
                </c:pt>
                <c:pt idx="993">
                  <c:v>12.087</c:v>
                </c:pt>
                <c:pt idx="994">
                  <c:v>12.103999999999999</c:v>
                </c:pt>
                <c:pt idx="995">
                  <c:v>12.054</c:v>
                </c:pt>
                <c:pt idx="996">
                  <c:v>12.029</c:v>
                </c:pt>
                <c:pt idx="997">
                  <c:v>12.125999999999999</c:v>
                </c:pt>
                <c:pt idx="998">
                  <c:v>12.12</c:v>
                </c:pt>
                <c:pt idx="999">
                  <c:v>12.055999999999999</c:v>
                </c:pt>
                <c:pt idx="1000">
                  <c:v>11.996</c:v>
                </c:pt>
                <c:pt idx="1001">
                  <c:v>12.05</c:v>
                </c:pt>
                <c:pt idx="1002">
                  <c:v>12.124000000000001</c:v>
                </c:pt>
                <c:pt idx="1003">
                  <c:v>12.17</c:v>
                </c:pt>
                <c:pt idx="1004">
                  <c:v>12.193</c:v>
                </c:pt>
                <c:pt idx="1005">
                  <c:v>12.132999999999999</c:v>
                </c:pt>
                <c:pt idx="1006">
                  <c:v>12.045999999999999</c:v>
                </c:pt>
                <c:pt idx="1007">
                  <c:v>12.031000000000001</c:v>
                </c:pt>
                <c:pt idx="1008">
                  <c:v>12.06</c:v>
                </c:pt>
                <c:pt idx="1009">
                  <c:v>12.109</c:v>
                </c:pt>
                <c:pt idx="1010">
                  <c:v>12.211</c:v>
                </c:pt>
                <c:pt idx="1011">
                  <c:v>12.26</c:v>
                </c:pt>
                <c:pt idx="1012">
                  <c:v>12.144</c:v>
                </c:pt>
                <c:pt idx="1013">
                  <c:v>12.29</c:v>
                </c:pt>
                <c:pt idx="1014">
                  <c:v>12.143000000000001</c:v>
                </c:pt>
                <c:pt idx="1015">
                  <c:v>11.9</c:v>
                </c:pt>
                <c:pt idx="1016">
                  <c:v>11.946</c:v>
                </c:pt>
                <c:pt idx="1017">
                  <c:v>11.948</c:v>
                </c:pt>
                <c:pt idx="1018">
                  <c:v>12</c:v>
                </c:pt>
                <c:pt idx="1019">
                  <c:v>12.000999999999999</c:v>
                </c:pt>
                <c:pt idx="1020">
                  <c:v>12.006</c:v>
                </c:pt>
                <c:pt idx="1021">
                  <c:v>11.999000000000001</c:v>
                </c:pt>
                <c:pt idx="1022">
                  <c:v>11.974</c:v>
                </c:pt>
                <c:pt idx="1023">
                  <c:v>11.29</c:v>
                </c:pt>
                <c:pt idx="1024">
                  <c:v>10.634</c:v>
                </c:pt>
                <c:pt idx="1025">
                  <c:v>10.457000000000001</c:v>
                </c:pt>
                <c:pt idx="1026">
                  <c:v>10.378</c:v>
                </c:pt>
                <c:pt idx="1027">
                  <c:v>10.295999999999999</c:v>
                </c:pt>
                <c:pt idx="1028">
                  <c:v>10.206</c:v>
                </c:pt>
                <c:pt idx="1029">
                  <c:v>10.125</c:v>
                </c:pt>
                <c:pt idx="1030">
                  <c:v>10.044</c:v>
                </c:pt>
                <c:pt idx="1031">
                  <c:v>9.9920000000000009</c:v>
                </c:pt>
                <c:pt idx="1032">
                  <c:v>8.7899999999999991</c:v>
                </c:pt>
                <c:pt idx="1033">
                  <c:v>8.89</c:v>
                </c:pt>
                <c:pt idx="1034">
                  <c:v>8.9860000000000007</c:v>
                </c:pt>
                <c:pt idx="1035">
                  <c:v>8.3800000000000008</c:v>
                </c:pt>
                <c:pt idx="1036">
                  <c:v>8.56</c:v>
                </c:pt>
                <c:pt idx="1037">
                  <c:v>8.6229999999999993</c:v>
                </c:pt>
                <c:pt idx="1038">
                  <c:v>8.4049999999999994</c:v>
                </c:pt>
                <c:pt idx="1039">
                  <c:v>8.3689999999999998</c:v>
                </c:pt>
                <c:pt idx="1040">
                  <c:v>8.3610000000000007</c:v>
                </c:pt>
                <c:pt idx="1041">
                  <c:v>8.2940000000000005</c:v>
                </c:pt>
                <c:pt idx="1042">
                  <c:v>8.3109999999999999</c:v>
                </c:pt>
                <c:pt idx="1043">
                  <c:v>8.3350000000000009</c:v>
                </c:pt>
                <c:pt idx="1044">
                  <c:v>8.3219999999999992</c:v>
                </c:pt>
                <c:pt idx="1045">
                  <c:v>8.3789999999999996</c:v>
                </c:pt>
                <c:pt idx="1046">
                  <c:v>8.4969999999999999</c:v>
                </c:pt>
                <c:pt idx="1047">
                  <c:v>8.282</c:v>
                </c:pt>
                <c:pt idx="1048">
                  <c:v>8.2799999999999994</c:v>
                </c:pt>
                <c:pt idx="1049">
                  <c:v>8.3239999999999998</c:v>
                </c:pt>
                <c:pt idx="1050">
                  <c:v>8.3019999999999996</c:v>
                </c:pt>
                <c:pt idx="1051">
                  <c:v>8.36</c:v>
                </c:pt>
                <c:pt idx="1052">
                  <c:v>8.3170000000000002</c:v>
                </c:pt>
                <c:pt idx="1053">
                  <c:v>8.3179999999999996</c:v>
                </c:pt>
                <c:pt idx="1054">
                  <c:v>8.3979999999999997</c:v>
                </c:pt>
                <c:pt idx="1055">
                  <c:v>8.4480000000000004</c:v>
                </c:pt>
                <c:pt idx="1056">
                  <c:v>8.4459999999999997</c:v>
                </c:pt>
                <c:pt idx="1057">
                  <c:v>8.4730000000000008</c:v>
                </c:pt>
                <c:pt idx="1058">
                  <c:v>8.4749999999999996</c:v>
                </c:pt>
                <c:pt idx="1059">
                  <c:v>8.6150000000000002</c:v>
                </c:pt>
                <c:pt idx="1060">
                  <c:v>8.4719999999999995</c:v>
                </c:pt>
                <c:pt idx="1061">
                  <c:v>8.52</c:v>
                </c:pt>
                <c:pt idx="1062">
                  <c:v>8.48</c:v>
                </c:pt>
                <c:pt idx="1063">
                  <c:v>8.5980000000000008</c:v>
                </c:pt>
                <c:pt idx="1064">
                  <c:v>8.6039999999999992</c:v>
                </c:pt>
                <c:pt idx="1065">
                  <c:v>8.5739999999999998</c:v>
                </c:pt>
                <c:pt idx="1066">
                  <c:v>8.6010000000000009</c:v>
                </c:pt>
                <c:pt idx="1067">
                  <c:v>8.6059999999999999</c:v>
                </c:pt>
                <c:pt idx="1068">
                  <c:v>8.6029999999999998</c:v>
                </c:pt>
                <c:pt idx="1069">
                  <c:v>8.5990000000000002</c:v>
                </c:pt>
                <c:pt idx="1070">
                  <c:v>8.59</c:v>
                </c:pt>
                <c:pt idx="1071">
                  <c:v>8.6050000000000004</c:v>
                </c:pt>
                <c:pt idx="1072">
                  <c:v>8.6129999999999995</c:v>
                </c:pt>
                <c:pt idx="1073">
                  <c:v>8.5980000000000008</c:v>
                </c:pt>
                <c:pt idx="1074">
                  <c:v>8.5239999999999991</c:v>
                </c:pt>
                <c:pt idx="1075">
                  <c:v>8.4719999999999995</c:v>
                </c:pt>
                <c:pt idx="1076">
                  <c:v>8.65</c:v>
                </c:pt>
                <c:pt idx="1077">
                  <c:v>8.5</c:v>
                </c:pt>
                <c:pt idx="1078">
                  <c:v>8.6340000000000003</c:v>
                </c:pt>
                <c:pt idx="1079">
                  <c:v>8.6449999999999996</c:v>
                </c:pt>
                <c:pt idx="1080">
                  <c:v>8.6210000000000004</c:v>
                </c:pt>
                <c:pt idx="1081">
                  <c:v>8.6319999999999997</c:v>
                </c:pt>
                <c:pt idx="1082">
                  <c:v>8.7189999999999994</c:v>
                </c:pt>
                <c:pt idx="1083">
                  <c:v>8.6349999999999998</c:v>
                </c:pt>
                <c:pt idx="1084">
                  <c:v>8.7789999999999999</c:v>
                </c:pt>
                <c:pt idx="1085">
                  <c:v>8.7899999999999991</c:v>
                </c:pt>
                <c:pt idx="1086">
                  <c:v>8.82</c:v>
                </c:pt>
                <c:pt idx="1087">
                  <c:v>8.85</c:v>
                </c:pt>
                <c:pt idx="1088">
                  <c:v>8.7889999999999997</c:v>
                </c:pt>
                <c:pt idx="1089">
                  <c:v>8.7949999999999999</c:v>
                </c:pt>
                <c:pt idx="1090">
                  <c:v>8.8759999999999994</c:v>
                </c:pt>
                <c:pt idx="1091">
                  <c:v>8.9120000000000008</c:v>
                </c:pt>
                <c:pt idx="1092">
                  <c:v>8.8870000000000005</c:v>
                </c:pt>
                <c:pt idx="1093">
                  <c:v>8.7829999999999995</c:v>
                </c:pt>
                <c:pt idx="1094">
                  <c:v>8.7859999999999996</c:v>
                </c:pt>
                <c:pt idx="1095">
                  <c:v>8.8249999999999993</c:v>
                </c:pt>
                <c:pt idx="1096">
                  <c:v>8.7739999999999991</c:v>
                </c:pt>
                <c:pt idx="1097">
                  <c:v>8.8019999999999996</c:v>
                </c:pt>
                <c:pt idx="1098">
                  <c:v>8.9830000000000005</c:v>
                </c:pt>
                <c:pt idx="1099">
                  <c:v>8.9540000000000006</c:v>
                </c:pt>
                <c:pt idx="1100">
                  <c:v>8.8859999999999992</c:v>
                </c:pt>
                <c:pt idx="1101">
                  <c:v>8.891</c:v>
                </c:pt>
                <c:pt idx="1102">
                  <c:v>9.1110000000000007</c:v>
                </c:pt>
                <c:pt idx="1103">
                  <c:v>8.9109999999999996</c:v>
                </c:pt>
                <c:pt idx="1104">
                  <c:v>8.9039999999999999</c:v>
                </c:pt>
                <c:pt idx="1105">
                  <c:v>8.9060000000000006</c:v>
                </c:pt>
                <c:pt idx="1106">
                  <c:v>8.8970000000000002</c:v>
                </c:pt>
                <c:pt idx="1107">
                  <c:v>8.8949999999999996</c:v>
                </c:pt>
                <c:pt idx="1108">
                  <c:v>9.0399999999999991</c:v>
                </c:pt>
                <c:pt idx="1109">
                  <c:v>9.0540000000000003</c:v>
                </c:pt>
                <c:pt idx="1110">
                  <c:v>9.11</c:v>
                </c:pt>
                <c:pt idx="1111">
                  <c:v>9.0879999999999992</c:v>
                </c:pt>
                <c:pt idx="1112">
                  <c:v>9.0180000000000007</c:v>
                </c:pt>
                <c:pt idx="1113">
                  <c:v>9.093</c:v>
                </c:pt>
                <c:pt idx="1114">
                  <c:v>9.0709999999999997</c:v>
                </c:pt>
                <c:pt idx="1115">
                  <c:v>9.1010000000000009</c:v>
                </c:pt>
                <c:pt idx="1116">
                  <c:v>9.9600000000000009</c:v>
                </c:pt>
                <c:pt idx="1117">
                  <c:v>9.9809999999999999</c:v>
                </c:pt>
                <c:pt idx="1118">
                  <c:v>10.497</c:v>
                </c:pt>
                <c:pt idx="1119">
                  <c:v>10.63</c:v>
                </c:pt>
                <c:pt idx="1120">
                  <c:v>11.145</c:v>
                </c:pt>
                <c:pt idx="1121">
                  <c:v>11.472</c:v>
                </c:pt>
                <c:pt idx="1122">
                  <c:v>11.500999999999999</c:v>
                </c:pt>
                <c:pt idx="1123">
                  <c:v>11.574999999999999</c:v>
                </c:pt>
                <c:pt idx="1124">
                  <c:v>11.555999999999999</c:v>
                </c:pt>
                <c:pt idx="1125">
                  <c:v>11.555999999999999</c:v>
                </c:pt>
                <c:pt idx="1126">
                  <c:v>11.614000000000001</c:v>
                </c:pt>
                <c:pt idx="1127">
                  <c:v>11.666</c:v>
                </c:pt>
                <c:pt idx="1128">
                  <c:v>11.677</c:v>
                </c:pt>
                <c:pt idx="1129">
                  <c:v>11.69</c:v>
                </c:pt>
                <c:pt idx="1130">
                  <c:v>11.789</c:v>
                </c:pt>
                <c:pt idx="1131">
                  <c:v>11.93</c:v>
                </c:pt>
                <c:pt idx="1132">
                  <c:v>12.029</c:v>
                </c:pt>
                <c:pt idx="1133">
                  <c:v>11.942</c:v>
                </c:pt>
                <c:pt idx="1134">
                  <c:v>11.856</c:v>
                </c:pt>
                <c:pt idx="1135">
                  <c:v>11.925000000000001</c:v>
                </c:pt>
                <c:pt idx="1136">
                  <c:v>12.019</c:v>
                </c:pt>
                <c:pt idx="1137">
                  <c:v>11.89</c:v>
                </c:pt>
                <c:pt idx="1138">
                  <c:v>11.879</c:v>
                </c:pt>
                <c:pt idx="1139">
                  <c:v>11.936999999999999</c:v>
                </c:pt>
                <c:pt idx="1140">
                  <c:v>11.959</c:v>
                </c:pt>
                <c:pt idx="1141">
                  <c:v>12.109</c:v>
                </c:pt>
                <c:pt idx="1142">
                  <c:v>12.090999999999999</c:v>
                </c:pt>
                <c:pt idx="1143">
                  <c:v>12.09</c:v>
                </c:pt>
                <c:pt idx="1144">
                  <c:v>12.089</c:v>
                </c:pt>
                <c:pt idx="1145">
                  <c:v>12.042</c:v>
                </c:pt>
                <c:pt idx="1146">
                  <c:v>12.016999999999999</c:v>
                </c:pt>
                <c:pt idx="1147">
                  <c:v>12.141</c:v>
                </c:pt>
                <c:pt idx="1148">
                  <c:v>11.856</c:v>
                </c:pt>
                <c:pt idx="1149">
                  <c:v>12.121</c:v>
                </c:pt>
                <c:pt idx="1150">
                  <c:v>12.055</c:v>
                </c:pt>
                <c:pt idx="1151">
                  <c:v>12.019</c:v>
                </c:pt>
                <c:pt idx="1152">
                  <c:v>11.907999999999999</c:v>
                </c:pt>
                <c:pt idx="1153">
                  <c:v>12.007</c:v>
                </c:pt>
                <c:pt idx="1154">
                  <c:v>12.022</c:v>
                </c:pt>
                <c:pt idx="1155">
                  <c:v>11.914999999999999</c:v>
                </c:pt>
                <c:pt idx="1156">
                  <c:v>12.04</c:v>
                </c:pt>
                <c:pt idx="1157">
                  <c:v>12.09</c:v>
                </c:pt>
                <c:pt idx="1158">
                  <c:v>12.076000000000001</c:v>
                </c:pt>
                <c:pt idx="1159">
                  <c:v>12.009</c:v>
                </c:pt>
                <c:pt idx="1160">
                  <c:v>12.015000000000001</c:v>
                </c:pt>
                <c:pt idx="1161">
                  <c:v>12.162000000000001</c:v>
                </c:pt>
                <c:pt idx="1162">
                  <c:v>12.143000000000001</c:v>
                </c:pt>
                <c:pt idx="1163">
                  <c:v>12.071</c:v>
                </c:pt>
                <c:pt idx="1164">
                  <c:v>12.1</c:v>
                </c:pt>
                <c:pt idx="1165">
                  <c:v>12.172000000000001</c:v>
                </c:pt>
                <c:pt idx="1166">
                  <c:v>12.23</c:v>
                </c:pt>
                <c:pt idx="1167">
                  <c:v>12.182</c:v>
                </c:pt>
                <c:pt idx="1168">
                  <c:v>12.18</c:v>
                </c:pt>
                <c:pt idx="1169">
                  <c:v>12.303000000000001</c:v>
                </c:pt>
                <c:pt idx="1170">
                  <c:v>12.33</c:v>
                </c:pt>
                <c:pt idx="1171">
                  <c:v>12.244</c:v>
                </c:pt>
                <c:pt idx="1172">
                  <c:v>12.260999999999999</c:v>
                </c:pt>
                <c:pt idx="1173">
                  <c:v>12.29</c:v>
                </c:pt>
                <c:pt idx="1174">
                  <c:v>12.21</c:v>
                </c:pt>
                <c:pt idx="1175">
                  <c:v>12.209</c:v>
                </c:pt>
                <c:pt idx="1176">
                  <c:v>12.281000000000001</c:v>
                </c:pt>
                <c:pt idx="1177">
                  <c:v>12.272</c:v>
                </c:pt>
                <c:pt idx="1178">
                  <c:v>12.234</c:v>
                </c:pt>
                <c:pt idx="1179">
                  <c:v>12.125999999999999</c:v>
                </c:pt>
                <c:pt idx="1180">
                  <c:v>12.156000000000001</c:v>
                </c:pt>
                <c:pt idx="1181">
                  <c:v>12.217000000000001</c:v>
                </c:pt>
                <c:pt idx="1182">
                  <c:v>12.246</c:v>
                </c:pt>
                <c:pt idx="1183">
                  <c:v>12.157</c:v>
                </c:pt>
                <c:pt idx="1184">
                  <c:v>12.16</c:v>
                </c:pt>
                <c:pt idx="1185">
                  <c:v>12.179</c:v>
                </c:pt>
                <c:pt idx="1186">
                  <c:v>12.32</c:v>
                </c:pt>
                <c:pt idx="1187">
                  <c:v>12.055999999999999</c:v>
                </c:pt>
                <c:pt idx="1188">
                  <c:v>12.3</c:v>
                </c:pt>
                <c:pt idx="1189">
                  <c:v>12.25</c:v>
                </c:pt>
                <c:pt idx="1190">
                  <c:v>12.15</c:v>
                </c:pt>
                <c:pt idx="1191">
                  <c:v>12.015000000000001</c:v>
                </c:pt>
                <c:pt idx="1192">
                  <c:v>12.077</c:v>
                </c:pt>
                <c:pt idx="1193">
                  <c:v>12.105</c:v>
                </c:pt>
                <c:pt idx="1194">
                  <c:v>12.151999999999999</c:v>
                </c:pt>
                <c:pt idx="1195">
                  <c:v>12.146000000000001</c:v>
                </c:pt>
                <c:pt idx="1196">
                  <c:v>12.218999999999999</c:v>
                </c:pt>
                <c:pt idx="1197">
                  <c:v>12.196999999999999</c:v>
                </c:pt>
                <c:pt idx="1198">
                  <c:v>12.199</c:v>
                </c:pt>
                <c:pt idx="1199">
                  <c:v>12.21</c:v>
                </c:pt>
                <c:pt idx="1200">
                  <c:v>12.231999999999999</c:v>
                </c:pt>
                <c:pt idx="1201">
                  <c:v>12.214</c:v>
                </c:pt>
                <c:pt idx="1202">
                  <c:v>12.27</c:v>
                </c:pt>
                <c:pt idx="1203">
                  <c:v>12.135999999999999</c:v>
                </c:pt>
                <c:pt idx="1204">
                  <c:v>12.176</c:v>
                </c:pt>
                <c:pt idx="1205">
                  <c:v>12.27</c:v>
                </c:pt>
                <c:pt idx="1206">
                  <c:v>12.089</c:v>
                </c:pt>
                <c:pt idx="1207">
                  <c:v>12.35</c:v>
                </c:pt>
                <c:pt idx="1208">
                  <c:v>12.31</c:v>
                </c:pt>
                <c:pt idx="1209">
                  <c:v>12.422000000000001</c:v>
                </c:pt>
                <c:pt idx="1210">
                  <c:v>12.07</c:v>
                </c:pt>
                <c:pt idx="1211">
                  <c:v>12.233000000000001</c:v>
                </c:pt>
                <c:pt idx="1212">
                  <c:v>12.189</c:v>
                </c:pt>
                <c:pt idx="1213">
                  <c:v>12.3</c:v>
                </c:pt>
                <c:pt idx="1214">
                  <c:v>12.087999999999999</c:v>
                </c:pt>
                <c:pt idx="1215">
                  <c:v>12.18</c:v>
                </c:pt>
                <c:pt idx="1216">
                  <c:v>12.234999999999999</c:v>
                </c:pt>
                <c:pt idx="1217">
                  <c:v>12.29</c:v>
                </c:pt>
                <c:pt idx="1218">
                  <c:v>12.148999999999999</c:v>
                </c:pt>
                <c:pt idx="1219">
                  <c:v>12.19</c:v>
                </c:pt>
                <c:pt idx="1220">
                  <c:v>12.066000000000001</c:v>
                </c:pt>
                <c:pt idx="1221">
                  <c:v>12.342000000000001</c:v>
                </c:pt>
                <c:pt idx="1222">
                  <c:v>12.11</c:v>
                </c:pt>
                <c:pt idx="1223">
                  <c:v>12.13</c:v>
                </c:pt>
                <c:pt idx="1224">
                  <c:v>12.112</c:v>
                </c:pt>
                <c:pt idx="1225">
                  <c:v>12.27</c:v>
                </c:pt>
                <c:pt idx="1226">
                  <c:v>12.263999999999999</c:v>
                </c:pt>
                <c:pt idx="1227">
                  <c:v>12.147</c:v>
                </c:pt>
                <c:pt idx="1228">
                  <c:v>12.24</c:v>
                </c:pt>
                <c:pt idx="1229">
                  <c:v>12.2</c:v>
                </c:pt>
                <c:pt idx="1230">
                  <c:v>12.214</c:v>
                </c:pt>
                <c:pt idx="1231">
                  <c:v>12.21</c:v>
                </c:pt>
                <c:pt idx="1232">
                  <c:v>12.302</c:v>
                </c:pt>
                <c:pt idx="1233">
                  <c:v>8.6319999999999997</c:v>
                </c:pt>
                <c:pt idx="1234">
                  <c:v>8.8000000000000007</c:v>
                </c:pt>
                <c:pt idx="1235">
                  <c:v>8.7129999999999992</c:v>
                </c:pt>
                <c:pt idx="1236">
                  <c:v>8.8390000000000004</c:v>
                </c:pt>
                <c:pt idx="1237">
                  <c:v>8.6720000000000006</c:v>
                </c:pt>
                <c:pt idx="1238">
                  <c:v>8.8219999999999992</c:v>
                </c:pt>
                <c:pt idx="1239">
                  <c:v>8.8190000000000008</c:v>
                </c:pt>
                <c:pt idx="1240">
                  <c:v>8.8119999999999994</c:v>
                </c:pt>
                <c:pt idx="1241">
                  <c:v>8.7940000000000005</c:v>
                </c:pt>
                <c:pt idx="1242">
                  <c:v>8.8079999999999998</c:v>
                </c:pt>
                <c:pt idx="1243">
                  <c:v>8.77</c:v>
                </c:pt>
                <c:pt idx="1244">
                  <c:v>8.8179999999999996</c:v>
                </c:pt>
                <c:pt idx="1245">
                  <c:v>8.83</c:v>
                </c:pt>
                <c:pt idx="1246">
                  <c:v>8.8350000000000009</c:v>
                </c:pt>
                <c:pt idx="1247">
                  <c:v>8.8550000000000004</c:v>
                </c:pt>
                <c:pt idx="1248">
                  <c:v>8.8309999999999995</c:v>
                </c:pt>
                <c:pt idx="1249">
                  <c:v>8.8480000000000008</c:v>
                </c:pt>
                <c:pt idx="1250">
                  <c:v>8.98</c:v>
                </c:pt>
                <c:pt idx="1251">
                  <c:v>8.99</c:v>
                </c:pt>
                <c:pt idx="1252">
                  <c:v>9.3719999999999999</c:v>
                </c:pt>
                <c:pt idx="1253">
                  <c:v>9.2899999999999991</c:v>
                </c:pt>
                <c:pt idx="1254">
                  <c:v>9.6310000000000002</c:v>
                </c:pt>
                <c:pt idx="1255">
                  <c:v>9.875</c:v>
                </c:pt>
                <c:pt idx="1256">
                  <c:v>9.6259999999999994</c:v>
                </c:pt>
                <c:pt idx="1257">
                  <c:v>9.8770000000000007</c:v>
                </c:pt>
                <c:pt idx="1258">
                  <c:v>9.6349999999999998</c:v>
                </c:pt>
                <c:pt idx="1259">
                  <c:v>9.8979999999999997</c:v>
                </c:pt>
                <c:pt idx="1260">
                  <c:v>9.625</c:v>
                </c:pt>
                <c:pt idx="1261">
                  <c:v>9.8810000000000002</c:v>
                </c:pt>
                <c:pt idx="1262">
                  <c:v>9.64</c:v>
                </c:pt>
                <c:pt idx="1263">
                  <c:v>9.9079999999999995</c:v>
                </c:pt>
                <c:pt idx="1264">
                  <c:v>9.6219999999999999</c:v>
                </c:pt>
                <c:pt idx="1265">
                  <c:v>9.8879999999999999</c:v>
                </c:pt>
                <c:pt idx="1266">
                  <c:v>9.6289999999999996</c:v>
                </c:pt>
                <c:pt idx="1267">
                  <c:v>9.8889999999999993</c:v>
                </c:pt>
                <c:pt idx="1268">
                  <c:v>9.6199999999999992</c:v>
                </c:pt>
                <c:pt idx="1269">
                  <c:v>9.8740000000000006</c:v>
                </c:pt>
                <c:pt idx="1270">
                  <c:v>9.6120000000000001</c:v>
                </c:pt>
                <c:pt idx="1271">
                  <c:v>9.8859999999999992</c:v>
                </c:pt>
                <c:pt idx="1272">
                  <c:v>9.5990000000000002</c:v>
                </c:pt>
                <c:pt idx="1273">
                  <c:v>9.8940000000000001</c:v>
                </c:pt>
                <c:pt idx="1274">
                  <c:v>9.8149999999999995</c:v>
                </c:pt>
                <c:pt idx="1275">
                  <c:v>9.67</c:v>
                </c:pt>
                <c:pt idx="1276">
                  <c:v>10.17</c:v>
                </c:pt>
                <c:pt idx="1277">
                  <c:v>10.250999999999999</c:v>
                </c:pt>
                <c:pt idx="1278">
                  <c:v>10.32</c:v>
                </c:pt>
                <c:pt idx="1279">
                  <c:v>10.5</c:v>
                </c:pt>
                <c:pt idx="1280">
                  <c:v>10.888999999999999</c:v>
                </c:pt>
                <c:pt idx="1281">
                  <c:v>10.981</c:v>
                </c:pt>
                <c:pt idx="1282">
                  <c:v>11.29</c:v>
                </c:pt>
                <c:pt idx="1283">
                  <c:v>11.493</c:v>
                </c:pt>
                <c:pt idx="1284">
                  <c:v>11.625</c:v>
                </c:pt>
                <c:pt idx="1285">
                  <c:v>11.66</c:v>
                </c:pt>
                <c:pt idx="1286">
                  <c:v>11.928000000000001</c:v>
                </c:pt>
                <c:pt idx="1287">
                  <c:v>11.945</c:v>
                </c:pt>
                <c:pt idx="1288">
                  <c:v>11.887</c:v>
                </c:pt>
                <c:pt idx="1289">
                  <c:v>11.845000000000001</c:v>
                </c:pt>
                <c:pt idx="1290">
                  <c:v>11.788</c:v>
                </c:pt>
                <c:pt idx="1291">
                  <c:v>11.859</c:v>
                </c:pt>
                <c:pt idx="1292">
                  <c:v>11.956</c:v>
                </c:pt>
                <c:pt idx="1293">
                  <c:v>11.95</c:v>
                </c:pt>
                <c:pt idx="1294">
                  <c:v>12.12</c:v>
                </c:pt>
                <c:pt idx="1295">
                  <c:v>11.973000000000001</c:v>
                </c:pt>
                <c:pt idx="1296">
                  <c:v>11.967000000000001</c:v>
                </c:pt>
                <c:pt idx="1297">
                  <c:v>11.957000000000001</c:v>
                </c:pt>
                <c:pt idx="1298">
                  <c:v>12.054</c:v>
                </c:pt>
                <c:pt idx="1299">
                  <c:v>11.939</c:v>
                </c:pt>
                <c:pt idx="1300">
                  <c:v>11.989000000000001</c:v>
                </c:pt>
                <c:pt idx="1301">
                  <c:v>12.007999999999999</c:v>
                </c:pt>
                <c:pt idx="1302">
                  <c:v>12.02</c:v>
                </c:pt>
                <c:pt idx="1303">
                  <c:v>12.03</c:v>
                </c:pt>
                <c:pt idx="1304">
                  <c:v>12.22</c:v>
                </c:pt>
                <c:pt idx="1305">
                  <c:v>11.971</c:v>
                </c:pt>
                <c:pt idx="1306">
                  <c:v>12.15</c:v>
                </c:pt>
                <c:pt idx="1307">
                  <c:v>12.129</c:v>
                </c:pt>
                <c:pt idx="1308">
                  <c:v>12.057</c:v>
                </c:pt>
                <c:pt idx="1309">
                  <c:v>12.193</c:v>
                </c:pt>
                <c:pt idx="1310">
                  <c:v>12.27</c:v>
                </c:pt>
                <c:pt idx="1311">
                  <c:v>12.256</c:v>
                </c:pt>
                <c:pt idx="1312">
                  <c:v>12.368</c:v>
                </c:pt>
                <c:pt idx="1313">
                  <c:v>12.378</c:v>
                </c:pt>
                <c:pt idx="1314">
                  <c:v>12.26</c:v>
                </c:pt>
                <c:pt idx="1315">
                  <c:v>12.192</c:v>
                </c:pt>
                <c:pt idx="1316">
                  <c:v>12.138999999999999</c:v>
                </c:pt>
                <c:pt idx="1317">
                  <c:v>12.125999999999999</c:v>
                </c:pt>
                <c:pt idx="1318">
                  <c:v>12.180999999999999</c:v>
                </c:pt>
                <c:pt idx="1319">
                  <c:v>12.282</c:v>
                </c:pt>
                <c:pt idx="1320">
                  <c:v>12.224</c:v>
                </c:pt>
                <c:pt idx="1321">
                  <c:v>12.15</c:v>
                </c:pt>
                <c:pt idx="1322">
                  <c:v>12.17</c:v>
                </c:pt>
                <c:pt idx="1323">
                  <c:v>12.194000000000001</c:v>
                </c:pt>
                <c:pt idx="1324">
                  <c:v>12.079000000000001</c:v>
                </c:pt>
                <c:pt idx="1325">
                  <c:v>12.093999999999999</c:v>
                </c:pt>
                <c:pt idx="1326">
                  <c:v>12.167999999999999</c:v>
                </c:pt>
                <c:pt idx="1327">
                  <c:v>12.192</c:v>
                </c:pt>
                <c:pt idx="1328">
                  <c:v>12.231</c:v>
                </c:pt>
                <c:pt idx="1329">
                  <c:v>12.231999999999999</c:v>
                </c:pt>
                <c:pt idx="1330">
                  <c:v>12.145</c:v>
                </c:pt>
                <c:pt idx="1331">
                  <c:v>12.201000000000001</c:v>
                </c:pt>
                <c:pt idx="1332">
                  <c:v>12.234999999999999</c:v>
                </c:pt>
                <c:pt idx="1333">
                  <c:v>12.147</c:v>
                </c:pt>
                <c:pt idx="1334">
                  <c:v>12.124000000000001</c:v>
                </c:pt>
                <c:pt idx="1335">
                  <c:v>12.074</c:v>
                </c:pt>
                <c:pt idx="1336">
                  <c:v>12.1</c:v>
                </c:pt>
                <c:pt idx="1337">
                  <c:v>12.135</c:v>
                </c:pt>
                <c:pt idx="1338">
                  <c:v>12.215</c:v>
                </c:pt>
                <c:pt idx="1339">
                  <c:v>12.301</c:v>
                </c:pt>
                <c:pt idx="1340">
                  <c:v>12.103999999999999</c:v>
                </c:pt>
                <c:pt idx="1341">
                  <c:v>12.22</c:v>
                </c:pt>
                <c:pt idx="1342">
                  <c:v>12.051</c:v>
                </c:pt>
                <c:pt idx="1343">
                  <c:v>12.005000000000001</c:v>
                </c:pt>
                <c:pt idx="1344">
                  <c:v>12.048</c:v>
                </c:pt>
                <c:pt idx="1345">
                  <c:v>12.172000000000001</c:v>
                </c:pt>
                <c:pt idx="1346">
                  <c:v>12.236000000000001</c:v>
                </c:pt>
                <c:pt idx="1347">
                  <c:v>12.131</c:v>
                </c:pt>
                <c:pt idx="1348">
                  <c:v>12.193</c:v>
                </c:pt>
                <c:pt idx="1349">
                  <c:v>12.234999999999999</c:v>
                </c:pt>
                <c:pt idx="1350">
                  <c:v>11.711</c:v>
                </c:pt>
                <c:pt idx="1351">
                  <c:v>12.214</c:v>
                </c:pt>
                <c:pt idx="1352">
                  <c:v>12.215</c:v>
                </c:pt>
                <c:pt idx="1353">
                  <c:v>12.207000000000001</c:v>
                </c:pt>
                <c:pt idx="1354">
                  <c:v>12.06</c:v>
                </c:pt>
                <c:pt idx="1355">
                  <c:v>12.032</c:v>
                </c:pt>
                <c:pt idx="1356">
                  <c:v>12.045</c:v>
                </c:pt>
                <c:pt idx="1357">
                  <c:v>12.24</c:v>
                </c:pt>
                <c:pt idx="1358">
                  <c:v>12.09</c:v>
                </c:pt>
                <c:pt idx="1359">
                  <c:v>12.074999999999999</c:v>
                </c:pt>
                <c:pt idx="1360">
                  <c:v>12.21</c:v>
                </c:pt>
                <c:pt idx="1361">
                  <c:v>12.151</c:v>
                </c:pt>
                <c:pt idx="1362">
                  <c:v>12.135999999999999</c:v>
                </c:pt>
                <c:pt idx="1363">
                  <c:v>12.077999999999999</c:v>
                </c:pt>
                <c:pt idx="1364">
                  <c:v>12.01</c:v>
                </c:pt>
                <c:pt idx="1365">
                  <c:v>11.952999999999999</c:v>
                </c:pt>
                <c:pt idx="1366">
                  <c:v>11.976000000000001</c:v>
                </c:pt>
                <c:pt idx="1367">
                  <c:v>12.08</c:v>
                </c:pt>
                <c:pt idx="1368">
                  <c:v>12.13</c:v>
                </c:pt>
                <c:pt idx="1369">
                  <c:v>12.08</c:v>
                </c:pt>
                <c:pt idx="1370">
                  <c:v>12.21</c:v>
                </c:pt>
                <c:pt idx="1371">
                  <c:v>12.06</c:v>
                </c:pt>
                <c:pt idx="1372">
                  <c:v>11.994999999999999</c:v>
                </c:pt>
                <c:pt idx="1373">
                  <c:v>12</c:v>
                </c:pt>
                <c:pt idx="1374">
                  <c:v>11.759</c:v>
                </c:pt>
                <c:pt idx="1375">
                  <c:v>11.906000000000001</c:v>
                </c:pt>
                <c:pt idx="1376">
                  <c:v>11.951000000000001</c:v>
                </c:pt>
                <c:pt idx="1377">
                  <c:v>11.945</c:v>
                </c:pt>
                <c:pt idx="1378">
                  <c:v>11.935</c:v>
                </c:pt>
                <c:pt idx="1379">
                  <c:v>11.881</c:v>
                </c:pt>
                <c:pt idx="1380">
                  <c:v>11.962999999999999</c:v>
                </c:pt>
                <c:pt idx="1381">
                  <c:v>12.002000000000001</c:v>
                </c:pt>
                <c:pt idx="1382">
                  <c:v>11.865</c:v>
                </c:pt>
                <c:pt idx="1383">
                  <c:v>11.98</c:v>
                </c:pt>
                <c:pt idx="1384">
                  <c:v>11.86</c:v>
                </c:pt>
                <c:pt idx="1385">
                  <c:v>11.821999999999999</c:v>
                </c:pt>
                <c:pt idx="1386">
                  <c:v>11.816000000000001</c:v>
                </c:pt>
                <c:pt idx="1387">
                  <c:v>11.962999999999999</c:v>
                </c:pt>
                <c:pt idx="1388">
                  <c:v>11.843999999999999</c:v>
                </c:pt>
                <c:pt idx="1389">
                  <c:v>11.949</c:v>
                </c:pt>
                <c:pt idx="1390">
                  <c:v>11.961</c:v>
                </c:pt>
                <c:pt idx="1391">
                  <c:v>11.824</c:v>
                </c:pt>
                <c:pt idx="1392">
                  <c:v>11.87</c:v>
                </c:pt>
                <c:pt idx="1393">
                  <c:v>11.922000000000001</c:v>
                </c:pt>
                <c:pt idx="1394">
                  <c:v>11.941000000000001</c:v>
                </c:pt>
                <c:pt idx="1395">
                  <c:v>11.930999999999999</c:v>
                </c:pt>
                <c:pt idx="1396">
                  <c:v>11.986000000000001</c:v>
                </c:pt>
                <c:pt idx="1397">
                  <c:v>12.041</c:v>
                </c:pt>
                <c:pt idx="1398">
                  <c:v>12.023</c:v>
                </c:pt>
                <c:pt idx="1399">
                  <c:v>11.971</c:v>
                </c:pt>
                <c:pt idx="1400">
                  <c:v>12.081</c:v>
                </c:pt>
                <c:pt idx="1401">
                  <c:v>12.007999999999999</c:v>
                </c:pt>
                <c:pt idx="1402">
                  <c:v>12.007999999999999</c:v>
                </c:pt>
                <c:pt idx="1403">
                  <c:v>12.12</c:v>
                </c:pt>
                <c:pt idx="1404">
                  <c:v>12.132999999999999</c:v>
                </c:pt>
                <c:pt idx="1405">
                  <c:v>12.2</c:v>
                </c:pt>
                <c:pt idx="1406">
                  <c:v>12.192</c:v>
                </c:pt>
                <c:pt idx="1407">
                  <c:v>12.135999999999999</c:v>
                </c:pt>
                <c:pt idx="1408">
                  <c:v>12.153</c:v>
                </c:pt>
                <c:pt idx="1409">
                  <c:v>12.182</c:v>
                </c:pt>
                <c:pt idx="1410">
                  <c:v>12.106999999999999</c:v>
                </c:pt>
                <c:pt idx="1411">
                  <c:v>12.047000000000001</c:v>
                </c:pt>
                <c:pt idx="1412">
                  <c:v>12.023</c:v>
                </c:pt>
                <c:pt idx="1413">
                  <c:v>12.035</c:v>
                </c:pt>
                <c:pt idx="1414">
                  <c:v>11.901999999999999</c:v>
                </c:pt>
                <c:pt idx="1415">
                  <c:v>12.037000000000001</c:v>
                </c:pt>
                <c:pt idx="1416">
                  <c:v>12.118</c:v>
                </c:pt>
                <c:pt idx="1417">
                  <c:v>12.172000000000001</c:v>
                </c:pt>
                <c:pt idx="1418">
                  <c:v>12.106</c:v>
                </c:pt>
                <c:pt idx="1419">
                  <c:v>12.148999999999999</c:v>
                </c:pt>
                <c:pt idx="1420">
                  <c:v>12.09</c:v>
                </c:pt>
                <c:pt idx="1421">
                  <c:v>12.25</c:v>
                </c:pt>
                <c:pt idx="1422">
                  <c:v>12.082000000000001</c:v>
                </c:pt>
                <c:pt idx="1423">
                  <c:v>12.164</c:v>
                </c:pt>
                <c:pt idx="1424">
                  <c:v>12.29</c:v>
                </c:pt>
                <c:pt idx="1425">
                  <c:v>12.09</c:v>
                </c:pt>
                <c:pt idx="1426">
                  <c:v>12.125999999999999</c:v>
                </c:pt>
                <c:pt idx="1427">
                  <c:v>12.253</c:v>
                </c:pt>
                <c:pt idx="1428">
                  <c:v>12.246</c:v>
                </c:pt>
                <c:pt idx="1429">
                  <c:v>12.156000000000001</c:v>
                </c:pt>
                <c:pt idx="1430">
                  <c:v>12.102</c:v>
                </c:pt>
                <c:pt idx="1431">
                  <c:v>12.083</c:v>
                </c:pt>
                <c:pt idx="1432">
                  <c:v>12.118</c:v>
                </c:pt>
                <c:pt idx="1433">
                  <c:v>12.102</c:v>
                </c:pt>
                <c:pt idx="1434">
                  <c:v>12.146000000000001</c:v>
                </c:pt>
                <c:pt idx="1435">
                  <c:v>12.14</c:v>
                </c:pt>
                <c:pt idx="1436">
                  <c:v>12.231</c:v>
                </c:pt>
                <c:pt idx="1437">
                  <c:v>12.204000000000001</c:v>
                </c:pt>
                <c:pt idx="1438">
                  <c:v>12.180999999999999</c:v>
                </c:pt>
                <c:pt idx="1439">
                  <c:v>12.231</c:v>
                </c:pt>
                <c:pt idx="1440">
                  <c:v>12.292999999999999</c:v>
                </c:pt>
                <c:pt idx="1441">
                  <c:v>12.201000000000001</c:v>
                </c:pt>
                <c:pt idx="1442">
                  <c:v>12.26</c:v>
                </c:pt>
                <c:pt idx="1443">
                  <c:v>12.195</c:v>
                </c:pt>
                <c:pt idx="1444">
                  <c:v>12.186999999999999</c:v>
                </c:pt>
                <c:pt idx="1445">
                  <c:v>12.144</c:v>
                </c:pt>
                <c:pt idx="1446">
                  <c:v>12.178000000000001</c:v>
                </c:pt>
                <c:pt idx="1447">
                  <c:v>12.191000000000001</c:v>
                </c:pt>
                <c:pt idx="1448">
                  <c:v>12.064</c:v>
                </c:pt>
                <c:pt idx="1449">
                  <c:v>12.178000000000001</c:v>
                </c:pt>
                <c:pt idx="1450">
                  <c:v>12.212999999999999</c:v>
                </c:pt>
                <c:pt idx="1451">
                  <c:v>12.276999999999999</c:v>
                </c:pt>
                <c:pt idx="1452">
                  <c:v>12.099</c:v>
                </c:pt>
                <c:pt idx="1453">
                  <c:v>12.074999999999999</c:v>
                </c:pt>
                <c:pt idx="1454">
                  <c:v>12.036</c:v>
                </c:pt>
                <c:pt idx="1455">
                  <c:v>12.077</c:v>
                </c:pt>
                <c:pt idx="1456">
                  <c:v>12.125</c:v>
                </c:pt>
                <c:pt idx="1457">
                  <c:v>12.144</c:v>
                </c:pt>
                <c:pt idx="1458">
                  <c:v>12.13</c:v>
                </c:pt>
                <c:pt idx="1459">
                  <c:v>12.196999999999999</c:v>
                </c:pt>
                <c:pt idx="1460">
                  <c:v>12.138</c:v>
                </c:pt>
                <c:pt idx="1461">
                  <c:v>12.166</c:v>
                </c:pt>
                <c:pt idx="1462">
                  <c:v>12.25</c:v>
                </c:pt>
                <c:pt idx="1463">
                  <c:v>12.249000000000001</c:v>
                </c:pt>
                <c:pt idx="1464">
                  <c:v>12.15</c:v>
                </c:pt>
                <c:pt idx="1465">
                  <c:v>12.048</c:v>
                </c:pt>
                <c:pt idx="1466">
                  <c:v>12.048999999999999</c:v>
                </c:pt>
                <c:pt idx="1467">
                  <c:v>12.162000000000001</c:v>
                </c:pt>
                <c:pt idx="1468">
                  <c:v>12.22</c:v>
                </c:pt>
                <c:pt idx="1469">
                  <c:v>12.106</c:v>
                </c:pt>
                <c:pt idx="1470">
                  <c:v>11.911</c:v>
                </c:pt>
                <c:pt idx="1471">
                  <c:v>11.852</c:v>
                </c:pt>
                <c:pt idx="1472">
                  <c:v>12</c:v>
                </c:pt>
                <c:pt idx="1473">
                  <c:v>11.867000000000001</c:v>
                </c:pt>
                <c:pt idx="1474">
                  <c:v>11.967000000000001</c:v>
                </c:pt>
                <c:pt idx="1475">
                  <c:v>11.821999999999999</c:v>
                </c:pt>
                <c:pt idx="1476">
                  <c:v>11.877000000000001</c:v>
                </c:pt>
                <c:pt idx="1477">
                  <c:v>11.968</c:v>
                </c:pt>
                <c:pt idx="1478">
                  <c:v>11.887</c:v>
                </c:pt>
                <c:pt idx="1479">
                  <c:v>11.920999999999999</c:v>
                </c:pt>
                <c:pt idx="1480">
                  <c:v>12.019</c:v>
                </c:pt>
                <c:pt idx="1481">
                  <c:v>12.042</c:v>
                </c:pt>
                <c:pt idx="1482">
                  <c:v>11.999000000000001</c:v>
                </c:pt>
                <c:pt idx="1483">
                  <c:v>12.164999999999999</c:v>
                </c:pt>
                <c:pt idx="1484">
                  <c:v>12.082000000000001</c:v>
                </c:pt>
                <c:pt idx="1485">
                  <c:v>11.909000000000001</c:v>
                </c:pt>
                <c:pt idx="1486">
                  <c:v>12.015000000000001</c:v>
                </c:pt>
                <c:pt idx="1487">
                  <c:v>11.930999999999999</c:v>
                </c:pt>
                <c:pt idx="1488">
                  <c:v>12.045999999999999</c:v>
                </c:pt>
                <c:pt idx="1489">
                  <c:v>12.116</c:v>
                </c:pt>
                <c:pt idx="1490">
                  <c:v>12.153</c:v>
                </c:pt>
                <c:pt idx="1491">
                  <c:v>12.12</c:v>
                </c:pt>
                <c:pt idx="1492">
                  <c:v>12.039</c:v>
                </c:pt>
                <c:pt idx="1493">
                  <c:v>11.992000000000001</c:v>
                </c:pt>
                <c:pt idx="1494">
                  <c:v>11.914999999999999</c:v>
                </c:pt>
                <c:pt idx="1495">
                  <c:v>11.925000000000001</c:v>
                </c:pt>
                <c:pt idx="1496">
                  <c:v>12.034000000000001</c:v>
                </c:pt>
                <c:pt idx="1497">
                  <c:v>12.143000000000001</c:v>
                </c:pt>
                <c:pt idx="1498">
                  <c:v>12.097</c:v>
                </c:pt>
                <c:pt idx="1499">
                  <c:v>12.125</c:v>
                </c:pt>
                <c:pt idx="1500">
                  <c:v>12.135</c:v>
                </c:pt>
                <c:pt idx="1501">
                  <c:v>12.154</c:v>
                </c:pt>
                <c:pt idx="1502">
                  <c:v>12.189</c:v>
                </c:pt>
                <c:pt idx="1503">
                  <c:v>12.198</c:v>
                </c:pt>
                <c:pt idx="1504">
                  <c:v>12.166</c:v>
                </c:pt>
                <c:pt idx="1505">
                  <c:v>12.144</c:v>
                </c:pt>
                <c:pt idx="1506">
                  <c:v>12.204000000000001</c:v>
                </c:pt>
                <c:pt idx="1507">
                  <c:v>12.177</c:v>
                </c:pt>
                <c:pt idx="1508">
                  <c:v>12.073</c:v>
                </c:pt>
                <c:pt idx="1509">
                  <c:v>12.081</c:v>
                </c:pt>
                <c:pt idx="1510">
                  <c:v>12.048999999999999</c:v>
                </c:pt>
                <c:pt idx="1511">
                  <c:v>12.022</c:v>
                </c:pt>
                <c:pt idx="1512">
                  <c:v>12.063000000000001</c:v>
                </c:pt>
                <c:pt idx="1513">
                  <c:v>12</c:v>
                </c:pt>
                <c:pt idx="1514">
                  <c:v>11.984</c:v>
                </c:pt>
                <c:pt idx="1515">
                  <c:v>8.718</c:v>
                </c:pt>
                <c:pt idx="1516">
                  <c:v>9.5429999999999993</c:v>
                </c:pt>
                <c:pt idx="1517">
                  <c:v>9.5030000000000001</c:v>
                </c:pt>
                <c:pt idx="1518">
                  <c:v>9.4610000000000003</c:v>
                </c:pt>
                <c:pt idx="1519">
                  <c:v>9.375</c:v>
                </c:pt>
                <c:pt idx="1520">
                  <c:v>9.2789999999999999</c:v>
                </c:pt>
                <c:pt idx="1521">
                  <c:v>9.2200000000000006</c:v>
                </c:pt>
                <c:pt idx="1522">
                  <c:v>9.1519999999999992</c:v>
                </c:pt>
                <c:pt idx="1523">
                  <c:v>9.08</c:v>
                </c:pt>
                <c:pt idx="1524">
                  <c:v>9.048</c:v>
                </c:pt>
                <c:pt idx="1525">
                  <c:v>9.0329999999999995</c:v>
                </c:pt>
                <c:pt idx="1526">
                  <c:v>8.984</c:v>
                </c:pt>
                <c:pt idx="1527">
                  <c:v>8.8970000000000002</c:v>
                </c:pt>
                <c:pt idx="1528">
                  <c:v>8.6199999999999992</c:v>
                </c:pt>
                <c:pt idx="1529">
                  <c:v>8.41</c:v>
                </c:pt>
                <c:pt idx="1530">
                  <c:v>8.57</c:v>
                </c:pt>
                <c:pt idx="1531">
                  <c:v>8.5399999999999991</c:v>
                </c:pt>
                <c:pt idx="1532">
                  <c:v>8.5470000000000006</c:v>
                </c:pt>
                <c:pt idx="1533">
                  <c:v>8.5139999999999993</c:v>
                </c:pt>
                <c:pt idx="1534">
                  <c:v>8.4990000000000006</c:v>
                </c:pt>
                <c:pt idx="1535">
                  <c:v>8.5020000000000007</c:v>
                </c:pt>
                <c:pt idx="1536">
                  <c:v>8.4779999999999998</c:v>
                </c:pt>
                <c:pt idx="1537">
                  <c:v>8.4860000000000007</c:v>
                </c:pt>
                <c:pt idx="1538">
                  <c:v>8.4730000000000008</c:v>
                </c:pt>
                <c:pt idx="1539">
                  <c:v>8.5009999999999994</c:v>
                </c:pt>
                <c:pt idx="1540">
                  <c:v>8.4670000000000005</c:v>
                </c:pt>
                <c:pt idx="1541">
                  <c:v>8.4410000000000007</c:v>
                </c:pt>
                <c:pt idx="1542">
                  <c:v>8.4239999999999995</c:v>
                </c:pt>
                <c:pt idx="1543">
                  <c:v>8.4079999999999995</c:v>
                </c:pt>
                <c:pt idx="1544">
                  <c:v>8.3879999999999999</c:v>
                </c:pt>
                <c:pt idx="1545">
                  <c:v>8.4049999999999994</c:v>
                </c:pt>
                <c:pt idx="1546">
                  <c:v>8.4019999999999992</c:v>
                </c:pt>
                <c:pt idx="1547">
                  <c:v>8.3940000000000001</c:v>
                </c:pt>
                <c:pt idx="1548">
                  <c:v>8.4009999999999998</c:v>
                </c:pt>
                <c:pt idx="1549">
                  <c:v>8.3810000000000002</c:v>
                </c:pt>
                <c:pt idx="1550">
                  <c:v>8.4049999999999994</c:v>
                </c:pt>
                <c:pt idx="1551">
                  <c:v>8.3840000000000003</c:v>
                </c:pt>
                <c:pt idx="1552">
                  <c:v>8.4120000000000008</c:v>
                </c:pt>
                <c:pt idx="1553">
                  <c:v>8.4220000000000006</c:v>
                </c:pt>
                <c:pt idx="1554">
                  <c:v>8.4160000000000004</c:v>
                </c:pt>
                <c:pt idx="1555">
                  <c:v>8.4169999999999998</c:v>
                </c:pt>
                <c:pt idx="1556">
                  <c:v>8.42</c:v>
                </c:pt>
                <c:pt idx="1557">
                  <c:v>8.4169999999999998</c:v>
                </c:pt>
                <c:pt idx="1558">
                  <c:v>8.4250000000000007</c:v>
                </c:pt>
                <c:pt idx="1559">
                  <c:v>8.423</c:v>
                </c:pt>
                <c:pt idx="1560">
                  <c:v>8.4329999999999998</c:v>
                </c:pt>
                <c:pt idx="1561">
                  <c:v>8.43</c:v>
                </c:pt>
                <c:pt idx="1562">
                  <c:v>8.43</c:v>
                </c:pt>
                <c:pt idx="1563">
                  <c:v>8.4239999999999995</c:v>
                </c:pt>
                <c:pt idx="1564">
                  <c:v>8.4410000000000007</c:v>
                </c:pt>
                <c:pt idx="1565">
                  <c:v>8.43</c:v>
                </c:pt>
                <c:pt idx="1566">
                  <c:v>8.4329999999999998</c:v>
                </c:pt>
                <c:pt idx="1567">
                  <c:v>8.4359999999999999</c:v>
                </c:pt>
                <c:pt idx="1568">
                  <c:v>8.4250000000000007</c:v>
                </c:pt>
                <c:pt idx="1569">
                  <c:v>8.42</c:v>
                </c:pt>
                <c:pt idx="1570">
                  <c:v>8.4179999999999993</c:v>
                </c:pt>
                <c:pt idx="1571">
                  <c:v>8.4160000000000004</c:v>
                </c:pt>
                <c:pt idx="1572">
                  <c:v>8.4190000000000005</c:v>
                </c:pt>
                <c:pt idx="1573">
                  <c:v>8.4169999999999998</c:v>
                </c:pt>
                <c:pt idx="1574">
                  <c:v>8.4220000000000006</c:v>
                </c:pt>
                <c:pt idx="1575">
                  <c:v>8.4220000000000006</c:v>
                </c:pt>
                <c:pt idx="1576">
                  <c:v>8.4290000000000003</c:v>
                </c:pt>
                <c:pt idx="1577">
                  <c:v>8.42</c:v>
                </c:pt>
                <c:pt idx="1578">
                  <c:v>8.4250000000000007</c:v>
                </c:pt>
                <c:pt idx="1579">
                  <c:v>8.4250000000000007</c:v>
                </c:pt>
                <c:pt idx="1580">
                  <c:v>8.4280000000000008</c:v>
                </c:pt>
                <c:pt idx="1581">
                  <c:v>8.4329999999999998</c:v>
                </c:pt>
                <c:pt idx="1582">
                  <c:v>8.4380000000000006</c:v>
                </c:pt>
                <c:pt idx="1583">
                  <c:v>8.4339999999999993</c:v>
                </c:pt>
                <c:pt idx="1584">
                  <c:v>8.4309999999999992</c:v>
                </c:pt>
                <c:pt idx="1585">
                  <c:v>8.4309999999999992</c:v>
                </c:pt>
                <c:pt idx="1586">
                  <c:v>8.4369999999999994</c:v>
                </c:pt>
                <c:pt idx="1587">
                  <c:v>8.4339999999999993</c:v>
                </c:pt>
                <c:pt idx="1588">
                  <c:v>8.4329999999999998</c:v>
                </c:pt>
                <c:pt idx="1589">
                  <c:v>8.4359999999999999</c:v>
                </c:pt>
                <c:pt idx="1590">
                  <c:v>8.4320000000000004</c:v>
                </c:pt>
                <c:pt idx="1591">
                  <c:v>8.4390000000000001</c:v>
                </c:pt>
                <c:pt idx="1592">
                  <c:v>8.4329999999999998</c:v>
                </c:pt>
                <c:pt idx="1593">
                  <c:v>8.4309999999999992</c:v>
                </c:pt>
                <c:pt idx="1594">
                  <c:v>8.43</c:v>
                </c:pt>
                <c:pt idx="1595">
                  <c:v>8.4260000000000002</c:v>
                </c:pt>
                <c:pt idx="1596">
                  <c:v>8.4269999999999996</c:v>
                </c:pt>
                <c:pt idx="1597">
                  <c:v>8.4369999999999994</c:v>
                </c:pt>
                <c:pt idx="1598">
                  <c:v>8.4320000000000004</c:v>
                </c:pt>
                <c:pt idx="1599">
                  <c:v>8.4339999999999993</c:v>
                </c:pt>
                <c:pt idx="1600">
                  <c:v>8.4410000000000007</c:v>
                </c:pt>
                <c:pt idx="1601">
                  <c:v>8.44</c:v>
                </c:pt>
                <c:pt idx="1602">
                  <c:v>8.4290000000000003</c:v>
                </c:pt>
                <c:pt idx="1603">
                  <c:v>8.44</c:v>
                </c:pt>
                <c:pt idx="1604">
                  <c:v>8.4329999999999998</c:v>
                </c:pt>
                <c:pt idx="1605">
                  <c:v>8.4390000000000001</c:v>
                </c:pt>
                <c:pt idx="1606">
                  <c:v>8.4339999999999993</c:v>
                </c:pt>
                <c:pt idx="1607">
                  <c:v>8.4459999999999997</c:v>
                </c:pt>
                <c:pt idx="1608">
                  <c:v>8.4359999999999999</c:v>
                </c:pt>
                <c:pt idx="1609">
                  <c:v>8.4350000000000005</c:v>
                </c:pt>
                <c:pt idx="1610">
                  <c:v>8.4450000000000003</c:v>
                </c:pt>
                <c:pt idx="1611">
                  <c:v>8.4410000000000007</c:v>
                </c:pt>
                <c:pt idx="1612">
                  <c:v>8.4450000000000003</c:v>
                </c:pt>
                <c:pt idx="1613">
                  <c:v>8.4469999999999992</c:v>
                </c:pt>
                <c:pt idx="1614">
                  <c:v>8.4420000000000002</c:v>
                </c:pt>
                <c:pt idx="1615">
                  <c:v>8.4280000000000008</c:v>
                </c:pt>
                <c:pt idx="1616">
                  <c:v>8.3650000000000002</c:v>
                </c:pt>
                <c:pt idx="1617">
                  <c:v>8.3979999999999997</c:v>
                </c:pt>
                <c:pt idx="1618">
                  <c:v>8.4109999999999996</c:v>
                </c:pt>
                <c:pt idx="1619">
                  <c:v>8.3879999999999999</c:v>
                </c:pt>
                <c:pt idx="1620">
                  <c:v>8.39</c:v>
                </c:pt>
                <c:pt idx="1621">
                  <c:v>8.3059999999999992</c:v>
                </c:pt>
                <c:pt idx="1622">
                  <c:v>8.39</c:v>
                </c:pt>
                <c:pt idx="1623">
                  <c:v>8.6379999999999999</c:v>
                </c:pt>
                <c:pt idx="1624">
                  <c:v>8.5180000000000007</c:v>
                </c:pt>
                <c:pt idx="1625">
                  <c:v>8.5540000000000003</c:v>
                </c:pt>
                <c:pt idx="1626">
                  <c:v>8.49</c:v>
                </c:pt>
                <c:pt idx="1627">
                  <c:v>8.5020000000000007</c:v>
                </c:pt>
                <c:pt idx="1628">
                  <c:v>8.4860000000000007</c:v>
                </c:pt>
                <c:pt idx="1629">
                  <c:v>8.5310000000000006</c:v>
                </c:pt>
                <c:pt idx="1630">
                  <c:v>8.5009999999999994</c:v>
                </c:pt>
                <c:pt idx="1631">
                  <c:v>8.5</c:v>
                </c:pt>
                <c:pt idx="1632">
                  <c:v>8.5129999999999999</c:v>
                </c:pt>
                <c:pt idx="1633">
                  <c:v>8.5280000000000005</c:v>
                </c:pt>
                <c:pt idx="1634">
                  <c:v>8.5210000000000008</c:v>
                </c:pt>
                <c:pt idx="1635">
                  <c:v>8.5329999999999995</c:v>
                </c:pt>
                <c:pt idx="1636">
                  <c:v>8.5190000000000001</c:v>
                </c:pt>
                <c:pt idx="1637">
                  <c:v>8.5350000000000001</c:v>
                </c:pt>
                <c:pt idx="1638">
                  <c:v>8.5579999999999998</c:v>
                </c:pt>
                <c:pt idx="1639">
                  <c:v>8.5690000000000008</c:v>
                </c:pt>
                <c:pt idx="1640">
                  <c:v>8.5670000000000002</c:v>
                </c:pt>
                <c:pt idx="1641">
                  <c:v>8.5389999999999997</c:v>
                </c:pt>
                <c:pt idx="1642">
                  <c:v>8.7189999999999994</c:v>
                </c:pt>
                <c:pt idx="1643">
                  <c:v>8.6750000000000007</c:v>
                </c:pt>
                <c:pt idx="1644">
                  <c:v>8.6850000000000005</c:v>
                </c:pt>
                <c:pt idx="1645">
                  <c:v>8.6690000000000005</c:v>
                </c:pt>
                <c:pt idx="1646">
                  <c:v>8.5830000000000002</c:v>
                </c:pt>
                <c:pt idx="1647">
                  <c:v>8.7270000000000003</c:v>
                </c:pt>
                <c:pt idx="1648">
                  <c:v>8.6379999999999999</c:v>
                </c:pt>
                <c:pt idx="1649">
                  <c:v>8.6609999999999996</c:v>
                </c:pt>
                <c:pt idx="1650">
                  <c:v>8.6739999999999995</c:v>
                </c:pt>
                <c:pt idx="1651">
                  <c:v>8.6989999999999998</c:v>
                </c:pt>
                <c:pt idx="1652">
                  <c:v>8.7639999999999993</c:v>
                </c:pt>
                <c:pt idx="1653">
                  <c:v>8.7349999999999994</c:v>
                </c:pt>
                <c:pt idx="1654">
                  <c:v>8.7360000000000007</c:v>
                </c:pt>
                <c:pt idx="1655">
                  <c:v>8.7390000000000008</c:v>
                </c:pt>
                <c:pt idx="1656">
                  <c:v>8.7799999999999994</c:v>
                </c:pt>
                <c:pt idx="1657">
                  <c:v>8.7590000000000003</c:v>
                </c:pt>
                <c:pt idx="1658">
                  <c:v>8.7850000000000001</c:v>
                </c:pt>
                <c:pt idx="1659">
                  <c:v>8.7460000000000004</c:v>
                </c:pt>
                <c:pt idx="1660">
                  <c:v>8.74</c:v>
                </c:pt>
                <c:pt idx="1661">
                  <c:v>8.8490000000000002</c:v>
                </c:pt>
                <c:pt idx="1662">
                  <c:v>8.8439999999999994</c:v>
                </c:pt>
                <c:pt idx="1663">
                  <c:v>8.8079999999999998</c:v>
                </c:pt>
                <c:pt idx="1664">
                  <c:v>8.8420000000000005</c:v>
                </c:pt>
                <c:pt idx="1665">
                  <c:v>8.9629999999999992</c:v>
                </c:pt>
                <c:pt idx="1666">
                  <c:v>8.8569999999999993</c:v>
                </c:pt>
                <c:pt idx="1667">
                  <c:v>8.8620000000000001</c:v>
                </c:pt>
                <c:pt idx="1668">
                  <c:v>8.8640000000000008</c:v>
                </c:pt>
                <c:pt idx="1669">
                  <c:v>8.8580000000000005</c:v>
                </c:pt>
                <c:pt idx="1670">
                  <c:v>8.8539999999999992</c:v>
                </c:pt>
                <c:pt idx="1671">
                  <c:v>9.0389999999999997</c:v>
                </c:pt>
                <c:pt idx="1672">
                  <c:v>9.0459999999999994</c:v>
                </c:pt>
                <c:pt idx="1673">
                  <c:v>9.0359999999999996</c:v>
                </c:pt>
                <c:pt idx="1674">
                  <c:v>9.0679999999999996</c:v>
                </c:pt>
                <c:pt idx="1675">
                  <c:v>8.923</c:v>
                </c:pt>
                <c:pt idx="1676">
                  <c:v>9.0510000000000002</c:v>
                </c:pt>
                <c:pt idx="1677">
                  <c:v>9.0500000000000007</c:v>
                </c:pt>
                <c:pt idx="1678">
                  <c:v>9.0640000000000001</c:v>
                </c:pt>
                <c:pt idx="1679">
                  <c:v>9.0980000000000008</c:v>
                </c:pt>
                <c:pt idx="1680">
                  <c:v>9.2210000000000001</c:v>
                </c:pt>
                <c:pt idx="1681">
                  <c:v>9.2880000000000003</c:v>
                </c:pt>
                <c:pt idx="1682">
                  <c:v>9.2769999999999992</c:v>
                </c:pt>
                <c:pt idx="1683">
                  <c:v>9.3140000000000001</c:v>
                </c:pt>
                <c:pt idx="1684">
                  <c:v>9.3279999999999994</c:v>
                </c:pt>
                <c:pt idx="1685">
                  <c:v>9.343</c:v>
                </c:pt>
                <c:pt idx="1686">
                  <c:v>9.3689999999999998</c:v>
                </c:pt>
                <c:pt idx="1687">
                  <c:v>9.3420000000000005</c:v>
                </c:pt>
                <c:pt idx="1688">
                  <c:v>9.6449999999999996</c:v>
                </c:pt>
                <c:pt idx="1689">
                  <c:v>9.6210000000000004</c:v>
                </c:pt>
                <c:pt idx="1690">
                  <c:v>9.6159999999999997</c:v>
                </c:pt>
                <c:pt idx="1691">
                  <c:v>9.6129999999999995</c:v>
                </c:pt>
                <c:pt idx="1692">
                  <c:v>9.6359999999999992</c:v>
                </c:pt>
                <c:pt idx="1693">
                  <c:v>9.6389999999999993</c:v>
                </c:pt>
                <c:pt idx="1694">
                  <c:v>9.6240000000000006</c:v>
                </c:pt>
                <c:pt idx="1695">
                  <c:v>9.6829999999999998</c:v>
                </c:pt>
                <c:pt idx="1696">
                  <c:v>9.6720000000000006</c:v>
                </c:pt>
                <c:pt idx="1697">
                  <c:v>9.6980000000000004</c:v>
                </c:pt>
                <c:pt idx="1698">
                  <c:v>9.9719999999999995</c:v>
                </c:pt>
                <c:pt idx="1699">
                  <c:v>9.9689999999999994</c:v>
                </c:pt>
                <c:pt idx="1700">
                  <c:v>9.968</c:v>
                </c:pt>
                <c:pt idx="1701">
                  <c:v>9.9849999999999994</c:v>
                </c:pt>
                <c:pt idx="1702">
                  <c:v>10.032999999999999</c:v>
                </c:pt>
                <c:pt idx="1703">
                  <c:v>10</c:v>
                </c:pt>
                <c:pt idx="1704">
                  <c:v>10.045999999999999</c:v>
                </c:pt>
                <c:pt idx="1705">
                  <c:v>10.016</c:v>
                </c:pt>
                <c:pt idx="1706">
                  <c:v>10.045999999999999</c:v>
                </c:pt>
                <c:pt idx="1707">
                  <c:v>10.083</c:v>
                </c:pt>
                <c:pt idx="1708">
                  <c:v>10.061999999999999</c:v>
                </c:pt>
                <c:pt idx="1709">
                  <c:v>10.388999999999999</c:v>
                </c:pt>
                <c:pt idx="1710">
                  <c:v>10.411</c:v>
                </c:pt>
                <c:pt idx="1711">
                  <c:v>10.427</c:v>
                </c:pt>
                <c:pt idx="1712">
                  <c:v>10.423</c:v>
                </c:pt>
                <c:pt idx="1713">
                  <c:v>10.417</c:v>
                </c:pt>
                <c:pt idx="1714">
                  <c:v>10.433999999999999</c:v>
                </c:pt>
                <c:pt idx="1715">
                  <c:v>10.49</c:v>
                </c:pt>
                <c:pt idx="1716">
                  <c:v>10.516999999999999</c:v>
                </c:pt>
                <c:pt idx="1717">
                  <c:v>10.5</c:v>
                </c:pt>
                <c:pt idx="1718">
                  <c:v>10.528</c:v>
                </c:pt>
                <c:pt idx="1719">
                  <c:v>10.651</c:v>
                </c:pt>
                <c:pt idx="1720">
                  <c:v>10.704000000000001</c:v>
                </c:pt>
                <c:pt idx="1721">
                  <c:v>10.69</c:v>
                </c:pt>
                <c:pt idx="1722">
                  <c:v>10.75</c:v>
                </c:pt>
                <c:pt idx="1723">
                  <c:v>10.753</c:v>
                </c:pt>
                <c:pt idx="1724">
                  <c:v>10.757</c:v>
                </c:pt>
                <c:pt idx="1725">
                  <c:v>10.772</c:v>
                </c:pt>
                <c:pt idx="1726">
                  <c:v>10.797000000000001</c:v>
                </c:pt>
                <c:pt idx="1727">
                  <c:v>10.797000000000001</c:v>
                </c:pt>
                <c:pt idx="1728">
                  <c:v>10.776</c:v>
                </c:pt>
                <c:pt idx="1729">
                  <c:v>11.112</c:v>
                </c:pt>
                <c:pt idx="1730">
                  <c:v>11.125999999999999</c:v>
                </c:pt>
                <c:pt idx="1731">
                  <c:v>11.138999999999999</c:v>
                </c:pt>
                <c:pt idx="1732">
                  <c:v>11.118</c:v>
                </c:pt>
                <c:pt idx="1733">
                  <c:v>11.131</c:v>
                </c:pt>
                <c:pt idx="1734">
                  <c:v>11.124000000000001</c:v>
                </c:pt>
                <c:pt idx="1735">
                  <c:v>11.169</c:v>
                </c:pt>
                <c:pt idx="1736">
                  <c:v>11.127000000000001</c:v>
                </c:pt>
                <c:pt idx="1737">
                  <c:v>11.163</c:v>
                </c:pt>
                <c:pt idx="1738">
                  <c:v>11.156000000000001</c:v>
                </c:pt>
                <c:pt idx="1739">
                  <c:v>11.176</c:v>
                </c:pt>
                <c:pt idx="1740">
                  <c:v>11.135999999999999</c:v>
                </c:pt>
                <c:pt idx="1741">
                  <c:v>11.109</c:v>
                </c:pt>
                <c:pt idx="1742">
                  <c:v>11.114000000000001</c:v>
                </c:pt>
                <c:pt idx="1743">
                  <c:v>11.116</c:v>
                </c:pt>
                <c:pt idx="1744">
                  <c:v>11.125</c:v>
                </c:pt>
                <c:pt idx="1745">
                  <c:v>11.141</c:v>
                </c:pt>
                <c:pt idx="1746">
                  <c:v>11.122</c:v>
                </c:pt>
                <c:pt idx="1747">
                  <c:v>11.141999999999999</c:v>
                </c:pt>
                <c:pt idx="1748">
                  <c:v>11.154999999999999</c:v>
                </c:pt>
                <c:pt idx="1749">
                  <c:v>11.167</c:v>
                </c:pt>
                <c:pt idx="1750">
                  <c:v>11.12</c:v>
                </c:pt>
                <c:pt idx="1751">
                  <c:v>11.138</c:v>
                </c:pt>
                <c:pt idx="1752">
                  <c:v>11.157999999999999</c:v>
                </c:pt>
                <c:pt idx="1753">
                  <c:v>11.13</c:v>
                </c:pt>
                <c:pt idx="1754">
                  <c:v>11.127000000000001</c:v>
                </c:pt>
                <c:pt idx="1755">
                  <c:v>11.156000000000001</c:v>
                </c:pt>
                <c:pt idx="1756">
                  <c:v>11.125</c:v>
                </c:pt>
                <c:pt idx="1757">
                  <c:v>11.201000000000001</c:v>
                </c:pt>
                <c:pt idx="1758">
                  <c:v>11.132</c:v>
                </c:pt>
                <c:pt idx="1759">
                  <c:v>11.1</c:v>
                </c:pt>
                <c:pt idx="1760">
                  <c:v>11.135999999999999</c:v>
                </c:pt>
                <c:pt idx="1761">
                  <c:v>11.125999999999999</c:v>
                </c:pt>
                <c:pt idx="1762">
                  <c:v>11.113</c:v>
                </c:pt>
                <c:pt idx="1763">
                  <c:v>11.106</c:v>
                </c:pt>
                <c:pt idx="1764">
                  <c:v>11.099</c:v>
                </c:pt>
                <c:pt idx="1765">
                  <c:v>11.103999999999999</c:v>
                </c:pt>
                <c:pt idx="1766">
                  <c:v>11.1</c:v>
                </c:pt>
                <c:pt idx="1767">
                  <c:v>11.086</c:v>
                </c:pt>
                <c:pt idx="1768">
                  <c:v>11.048</c:v>
                </c:pt>
                <c:pt idx="1769">
                  <c:v>11.145</c:v>
                </c:pt>
                <c:pt idx="1770">
                  <c:v>11.138999999999999</c:v>
                </c:pt>
                <c:pt idx="1771">
                  <c:v>11.18</c:v>
                </c:pt>
                <c:pt idx="1772">
                  <c:v>11.195</c:v>
                </c:pt>
                <c:pt idx="1773">
                  <c:v>11.172000000000001</c:v>
                </c:pt>
                <c:pt idx="1774">
                  <c:v>11.236000000000001</c:v>
                </c:pt>
                <c:pt idx="1775">
                  <c:v>11.249000000000001</c:v>
                </c:pt>
                <c:pt idx="1776">
                  <c:v>11.47</c:v>
                </c:pt>
                <c:pt idx="1777">
                  <c:v>11.468</c:v>
                </c:pt>
                <c:pt idx="1778">
                  <c:v>11.497999999999999</c:v>
                </c:pt>
                <c:pt idx="1779">
                  <c:v>11.523</c:v>
                </c:pt>
                <c:pt idx="1780">
                  <c:v>11.489000000000001</c:v>
                </c:pt>
                <c:pt idx="1781">
                  <c:v>11.499000000000001</c:v>
                </c:pt>
                <c:pt idx="1782">
                  <c:v>11.497</c:v>
                </c:pt>
                <c:pt idx="1783">
                  <c:v>11.512</c:v>
                </c:pt>
                <c:pt idx="1784">
                  <c:v>11.525</c:v>
                </c:pt>
                <c:pt idx="1785">
                  <c:v>11.519</c:v>
                </c:pt>
                <c:pt idx="1786">
                  <c:v>11.379</c:v>
                </c:pt>
                <c:pt idx="1787">
                  <c:v>11.474</c:v>
                </c:pt>
                <c:pt idx="1788">
                  <c:v>11.500999999999999</c:v>
                </c:pt>
                <c:pt idx="1789">
                  <c:v>11.621</c:v>
                </c:pt>
                <c:pt idx="1790">
                  <c:v>11.788</c:v>
                </c:pt>
                <c:pt idx="1791">
                  <c:v>11.692</c:v>
                </c:pt>
                <c:pt idx="1792">
                  <c:v>11.617000000000001</c:v>
                </c:pt>
                <c:pt idx="1793">
                  <c:v>11.775</c:v>
                </c:pt>
                <c:pt idx="1794">
                  <c:v>11.627000000000001</c:v>
                </c:pt>
                <c:pt idx="1795">
                  <c:v>11.811</c:v>
                </c:pt>
                <c:pt idx="1796">
                  <c:v>11.78</c:v>
                </c:pt>
                <c:pt idx="1797">
                  <c:v>11.721</c:v>
                </c:pt>
                <c:pt idx="1798">
                  <c:v>11.725</c:v>
                </c:pt>
                <c:pt idx="1799">
                  <c:v>12.08</c:v>
                </c:pt>
                <c:pt idx="1800">
                  <c:v>11.986000000000001</c:v>
                </c:pt>
                <c:pt idx="1801">
                  <c:v>11.888</c:v>
                </c:pt>
                <c:pt idx="1802">
                  <c:v>11.744</c:v>
                </c:pt>
                <c:pt idx="1803">
                  <c:v>11.853</c:v>
                </c:pt>
                <c:pt idx="1804">
                  <c:v>11.843999999999999</c:v>
                </c:pt>
                <c:pt idx="1805">
                  <c:v>11.903</c:v>
                </c:pt>
                <c:pt idx="1806">
                  <c:v>11.977</c:v>
                </c:pt>
                <c:pt idx="1807">
                  <c:v>11.993</c:v>
                </c:pt>
                <c:pt idx="1808">
                  <c:v>12.029</c:v>
                </c:pt>
                <c:pt idx="1809">
                  <c:v>11.961</c:v>
                </c:pt>
                <c:pt idx="1810">
                  <c:v>11.994999999999999</c:v>
                </c:pt>
                <c:pt idx="1811">
                  <c:v>12.005000000000001</c:v>
                </c:pt>
                <c:pt idx="1812">
                  <c:v>11.992000000000001</c:v>
                </c:pt>
                <c:pt idx="1813">
                  <c:v>12.061999999999999</c:v>
                </c:pt>
                <c:pt idx="1814">
                  <c:v>12.004</c:v>
                </c:pt>
                <c:pt idx="1815">
                  <c:v>11.936</c:v>
                </c:pt>
                <c:pt idx="1816">
                  <c:v>11.839</c:v>
                </c:pt>
                <c:pt idx="1817">
                  <c:v>11.87</c:v>
                </c:pt>
                <c:pt idx="1818">
                  <c:v>11.925000000000001</c:v>
                </c:pt>
                <c:pt idx="1819">
                  <c:v>11.666</c:v>
                </c:pt>
                <c:pt idx="1820">
                  <c:v>11.621</c:v>
                </c:pt>
                <c:pt idx="1821">
                  <c:v>11.787000000000001</c:v>
                </c:pt>
                <c:pt idx="1822">
                  <c:v>11.785</c:v>
                </c:pt>
                <c:pt idx="1823">
                  <c:v>11.81</c:v>
                </c:pt>
                <c:pt idx="1824">
                  <c:v>11.77</c:v>
                </c:pt>
                <c:pt idx="1825">
                  <c:v>11.762</c:v>
                </c:pt>
                <c:pt idx="1826">
                  <c:v>11.827999999999999</c:v>
                </c:pt>
                <c:pt idx="1827">
                  <c:v>11.824999999999999</c:v>
                </c:pt>
                <c:pt idx="1828">
                  <c:v>12.031000000000001</c:v>
                </c:pt>
                <c:pt idx="1829">
                  <c:v>11.951000000000001</c:v>
                </c:pt>
                <c:pt idx="1830">
                  <c:v>11.901</c:v>
                </c:pt>
                <c:pt idx="1831">
                  <c:v>11.942</c:v>
                </c:pt>
                <c:pt idx="1832">
                  <c:v>12.093</c:v>
                </c:pt>
                <c:pt idx="1833">
                  <c:v>12.089</c:v>
                </c:pt>
                <c:pt idx="1834">
                  <c:v>12.082000000000001</c:v>
                </c:pt>
                <c:pt idx="1835">
                  <c:v>12.026</c:v>
                </c:pt>
                <c:pt idx="1836">
                  <c:v>12.111000000000001</c:v>
                </c:pt>
                <c:pt idx="1837">
                  <c:v>12.076000000000001</c:v>
                </c:pt>
                <c:pt idx="1838">
                  <c:v>12.009</c:v>
                </c:pt>
                <c:pt idx="1839">
                  <c:v>12.058999999999999</c:v>
                </c:pt>
                <c:pt idx="1840">
                  <c:v>12.093999999999999</c:v>
                </c:pt>
                <c:pt idx="1841">
                  <c:v>12.048</c:v>
                </c:pt>
                <c:pt idx="1842">
                  <c:v>11.930999999999999</c:v>
                </c:pt>
                <c:pt idx="1843">
                  <c:v>11.954000000000001</c:v>
                </c:pt>
                <c:pt idx="1844">
                  <c:v>11.994999999999999</c:v>
                </c:pt>
                <c:pt idx="1845">
                  <c:v>12.077</c:v>
                </c:pt>
                <c:pt idx="1846">
                  <c:v>12.115</c:v>
                </c:pt>
                <c:pt idx="1847">
                  <c:v>11.974</c:v>
                </c:pt>
                <c:pt idx="1848">
                  <c:v>12.077</c:v>
                </c:pt>
                <c:pt idx="1849">
                  <c:v>12.125</c:v>
                </c:pt>
                <c:pt idx="1850">
                  <c:v>12.051</c:v>
                </c:pt>
                <c:pt idx="1851">
                  <c:v>12.093</c:v>
                </c:pt>
                <c:pt idx="1852">
                  <c:v>12.177</c:v>
                </c:pt>
                <c:pt idx="1853">
                  <c:v>12.134</c:v>
                </c:pt>
                <c:pt idx="1854">
                  <c:v>12.097</c:v>
                </c:pt>
                <c:pt idx="1855">
                  <c:v>12.003</c:v>
                </c:pt>
                <c:pt idx="1856">
                  <c:v>12.023999999999999</c:v>
                </c:pt>
                <c:pt idx="1857">
                  <c:v>11.916</c:v>
                </c:pt>
                <c:pt idx="1858">
                  <c:v>11.755000000000001</c:v>
                </c:pt>
                <c:pt idx="1859">
                  <c:v>11.863</c:v>
                </c:pt>
                <c:pt idx="1860">
                  <c:v>11.819000000000001</c:v>
                </c:pt>
                <c:pt idx="1861">
                  <c:v>11.885</c:v>
                </c:pt>
                <c:pt idx="1862">
                  <c:v>11.936999999999999</c:v>
                </c:pt>
                <c:pt idx="1863">
                  <c:v>12.021000000000001</c:v>
                </c:pt>
                <c:pt idx="1864">
                  <c:v>11.978999999999999</c:v>
                </c:pt>
                <c:pt idx="1865">
                  <c:v>11.957000000000001</c:v>
                </c:pt>
                <c:pt idx="1866">
                  <c:v>11.817</c:v>
                </c:pt>
                <c:pt idx="1867">
                  <c:v>11.768000000000001</c:v>
                </c:pt>
                <c:pt idx="1868">
                  <c:v>11.837999999999999</c:v>
                </c:pt>
                <c:pt idx="1869">
                  <c:v>11.683</c:v>
                </c:pt>
                <c:pt idx="1870">
                  <c:v>11.9</c:v>
                </c:pt>
                <c:pt idx="1871">
                  <c:v>11.874000000000001</c:v>
                </c:pt>
                <c:pt idx="1872">
                  <c:v>11.787000000000001</c:v>
                </c:pt>
                <c:pt idx="1873">
                  <c:v>11.756</c:v>
                </c:pt>
                <c:pt idx="1874">
                  <c:v>11.682</c:v>
                </c:pt>
                <c:pt idx="1875">
                  <c:v>11.731999999999999</c:v>
                </c:pt>
                <c:pt idx="1876">
                  <c:v>11.613</c:v>
                </c:pt>
                <c:pt idx="1877">
                  <c:v>11.664999999999999</c:v>
                </c:pt>
                <c:pt idx="1878">
                  <c:v>11.725</c:v>
                </c:pt>
                <c:pt idx="1879">
                  <c:v>11.654</c:v>
                </c:pt>
                <c:pt idx="1880">
                  <c:v>11.84</c:v>
                </c:pt>
                <c:pt idx="1881">
                  <c:v>11.82</c:v>
                </c:pt>
                <c:pt idx="1882">
                  <c:v>11.839</c:v>
                </c:pt>
                <c:pt idx="1883">
                  <c:v>11.897</c:v>
                </c:pt>
                <c:pt idx="1884">
                  <c:v>11.923</c:v>
                </c:pt>
                <c:pt idx="1885">
                  <c:v>11.868</c:v>
                </c:pt>
                <c:pt idx="1886">
                  <c:v>11.965</c:v>
                </c:pt>
                <c:pt idx="1887">
                  <c:v>11.826000000000001</c:v>
                </c:pt>
                <c:pt idx="1888">
                  <c:v>11.742000000000001</c:v>
                </c:pt>
                <c:pt idx="1889">
                  <c:v>11.691000000000001</c:v>
                </c:pt>
                <c:pt idx="1890">
                  <c:v>11.776</c:v>
                </c:pt>
                <c:pt idx="1891">
                  <c:v>11.851000000000001</c:v>
                </c:pt>
                <c:pt idx="1892">
                  <c:v>11.853999999999999</c:v>
                </c:pt>
                <c:pt idx="1893">
                  <c:v>11.875999999999999</c:v>
                </c:pt>
                <c:pt idx="1894">
                  <c:v>11.688000000000001</c:v>
                </c:pt>
                <c:pt idx="1895">
                  <c:v>11.984</c:v>
                </c:pt>
                <c:pt idx="1896">
                  <c:v>11.99</c:v>
                </c:pt>
                <c:pt idx="1897">
                  <c:v>12.048</c:v>
                </c:pt>
                <c:pt idx="1898">
                  <c:v>12.048999999999999</c:v>
                </c:pt>
                <c:pt idx="1899">
                  <c:v>12.038</c:v>
                </c:pt>
                <c:pt idx="1900">
                  <c:v>11.973000000000001</c:v>
                </c:pt>
                <c:pt idx="1901">
                  <c:v>11.835000000000001</c:v>
                </c:pt>
                <c:pt idx="1902">
                  <c:v>11.853999999999999</c:v>
                </c:pt>
                <c:pt idx="1903">
                  <c:v>11.904999999999999</c:v>
                </c:pt>
                <c:pt idx="1904">
                  <c:v>11.984999999999999</c:v>
                </c:pt>
                <c:pt idx="1905">
                  <c:v>11.888999999999999</c:v>
                </c:pt>
                <c:pt idx="1906">
                  <c:v>11.996</c:v>
                </c:pt>
                <c:pt idx="1907">
                  <c:v>12.04</c:v>
                </c:pt>
                <c:pt idx="1908">
                  <c:v>12.025</c:v>
                </c:pt>
                <c:pt idx="1909">
                  <c:v>12.007999999999999</c:v>
                </c:pt>
                <c:pt idx="1910">
                  <c:v>12.005000000000001</c:v>
                </c:pt>
                <c:pt idx="1911">
                  <c:v>11.977</c:v>
                </c:pt>
                <c:pt idx="1912">
                  <c:v>11.958</c:v>
                </c:pt>
                <c:pt idx="1913">
                  <c:v>11.887</c:v>
                </c:pt>
                <c:pt idx="1914">
                  <c:v>11.967000000000001</c:v>
                </c:pt>
                <c:pt idx="1915">
                  <c:v>11.939</c:v>
                </c:pt>
                <c:pt idx="1916">
                  <c:v>11.858000000000001</c:v>
                </c:pt>
                <c:pt idx="1917">
                  <c:v>11.779</c:v>
                </c:pt>
                <c:pt idx="1918">
                  <c:v>11.795</c:v>
                </c:pt>
                <c:pt idx="1919">
                  <c:v>11.907999999999999</c:v>
                </c:pt>
                <c:pt idx="1920">
                  <c:v>11.952</c:v>
                </c:pt>
                <c:pt idx="1921">
                  <c:v>11.872999999999999</c:v>
                </c:pt>
                <c:pt idx="1922">
                  <c:v>11.949</c:v>
                </c:pt>
                <c:pt idx="1923">
                  <c:v>11.93</c:v>
                </c:pt>
                <c:pt idx="1924">
                  <c:v>12.05</c:v>
                </c:pt>
                <c:pt idx="1925">
                  <c:v>12.026</c:v>
                </c:pt>
                <c:pt idx="1926">
                  <c:v>12.038</c:v>
                </c:pt>
                <c:pt idx="1927">
                  <c:v>12.026999999999999</c:v>
                </c:pt>
                <c:pt idx="1928">
                  <c:v>11.856999999999999</c:v>
                </c:pt>
                <c:pt idx="1929">
                  <c:v>11.843999999999999</c:v>
                </c:pt>
                <c:pt idx="1930">
                  <c:v>11.855</c:v>
                </c:pt>
                <c:pt idx="1931">
                  <c:v>11.896000000000001</c:v>
                </c:pt>
                <c:pt idx="1932">
                  <c:v>11.968</c:v>
                </c:pt>
                <c:pt idx="1933">
                  <c:v>11.946</c:v>
                </c:pt>
                <c:pt idx="1934">
                  <c:v>11.646000000000001</c:v>
                </c:pt>
                <c:pt idx="1935">
                  <c:v>11.59</c:v>
                </c:pt>
                <c:pt idx="1936">
                  <c:v>11.611000000000001</c:v>
                </c:pt>
                <c:pt idx="1937">
                  <c:v>11.645</c:v>
                </c:pt>
                <c:pt idx="1938">
                  <c:v>11.65</c:v>
                </c:pt>
                <c:pt idx="1939">
                  <c:v>11.622999999999999</c:v>
                </c:pt>
                <c:pt idx="1940">
                  <c:v>11.491</c:v>
                </c:pt>
                <c:pt idx="1941">
                  <c:v>11.519</c:v>
                </c:pt>
                <c:pt idx="1942">
                  <c:v>11.385</c:v>
                </c:pt>
                <c:pt idx="1943">
                  <c:v>11.413</c:v>
                </c:pt>
                <c:pt idx="1944">
                  <c:v>11.444000000000001</c:v>
                </c:pt>
                <c:pt idx="1945">
                  <c:v>11.563000000000001</c:v>
                </c:pt>
                <c:pt idx="1946">
                  <c:v>11.55</c:v>
                </c:pt>
                <c:pt idx="1947">
                  <c:v>11.552</c:v>
                </c:pt>
                <c:pt idx="1948">
                  <c:v>11.756</c:v>
                </c:pt>
                <c:pt idx="1949">
                  <c:v>11.569000000000001</c:v>
                </c:pt>
                <c:pt idx="1950">
                  <c:v>10.78</c:v>
                </c:pt>
                <c:pt idx="1951">
                  <c:v>10.754</c:v>
                </c:pt>
                <c:pt idx="1952">
                  <c:v>11.734999999999999</c:v>
                </c:pt>
                <c:pt idx="1953">
                  <c:v>10.738</c:v>
                </c:pt>
                <c:pt idx="1954">
                  <c:v>11.579000000000001</c:v>
                </c:pt>
                <c:pt idx="1955">
                  <c:v>8.0259999999999998</c:v>
                </c:pt>
                <c:pt idx="1956">
                  <c:v>10.688000000000001</c:v>
                </c:pt>
                <c:pt idx="1957">
                  <c:v>10.72</c:v>
                </c:pt>
                <c:pt idx="1958">
                  <c:v>11.308</c:v>
                </c:pt>
                <c:pt idx="1959">
                  <c:v>10.675000000000001</c:v>
                </c:pt>
                <c:pt idx="1960">
                  <c:v>10.686</c:v>
                </c:pt>
                <c:pt idx="1961">
                  <c:v>10.659000000000001</c:v>
                </c:pt>
                <c:pt idx="1962">
                  <c:v>10.657999999999999</c:v>
                </c:pt>
                <c:pt idx="1963">
                  <c:v>10.661</c:v>
                </c:pt>
                <c:pt idx="1964">
                  <c:v>10.679</c:v>
                </c:pt>
                <c:pt idx="1965">
                  <c:v>10.648</c:v>
                </c:pt>
                <c:pt idx="1966">
                  <c:v>10.667999999999999</c:v>
                </c:pt>
                <c:pt idx="1967">
                  <c:v>10.654999999999999</c:v>
                </c:pt>
                <c:pt idx="1968">
                  <c:v>10.65</c:v>
                </c:pt>
                <c:pt idx="1969">
                  <c:v>10.662000000000001</c:v>
                </c:pt>
                <c:pt idx="1970">
                  <c:v>10.65</c:v>
                </c:pt>
                <c:pt idx="1971">
                  <c:v>10.659000000000001</c:v>
                </c:pt>
                <c:pt idx="1972">
                  <c:v>10.643000000000001</c:v>
                </c:pt>
                <c:pt idx="1973">
                  <c:v>10.651</c:v>
                </c:pt>
                <c:pt idx="1974">
                  <c:v>10.622</c:v>
                </c:pt>
                <c:pt idx="1975">
                  <c:v>10.635</c:v>
                </c:pt>
                <c:pt idx="1976">
                  <c:v>10.643000000000001</c:v>
                </c:pt>
                <c:pt idx="1977">
                  <c:v>10.634</c:v>
                </c:pt>
                <c:pt idx="1978">
                  <c:v>10.622999999999999</c:v>
                </c:pt>
                <c:pt idx="1979">
                  <c:v>10.638999999999999</c:v>
                </c:pt>
                <c:pt idx="1980">
                  <c:v>10.662000000000001</c:v>
                </c:pt>
                <c:pt idx="1981">
                  <c:v>10.643000000000001</c:v>
                </c:pt>
                <c:pt idx="1982">
                  <c:v>10.65</c:v>
                </c:pt>
                <c:pt idx="1983">
                  <c:v>10.63</c:v>
                </c:pt>
                <c:pt idx="1984">
                  <c:v>10.6</c:v>
                </c:pt>
                <c:pt idx="1985">
                  <c:v>10.599</c:v>
                </c:pt>
                <c:pt idx="1986">
                  <c:v>10.593</c:v>
                </c:pt>
                <c:pt idx="1987">
                  <c:v>10.619</c:v>
                </c:pt>
                <c:pt idx="1988">
                  <c:v>10.603</c:v>
                </c:pt>
                <c:pt idx="1989">
                  <c:v>10.582000000000001</c:v>
                </c:pt>
                <c:pt idx="1990">
                  <c:v>10.602</c:v>
                </c:pt>
                <c:pt idx="1991">
                  <c:v>10.592000000000001</c:v>
                </c:pt>
                <c:pt idx="1992">
                  <c:v>10.605</c:v>
                </c:pt>
                <c:pt idx="1993">
                  <c:v>10.596</c:v>
                </c:pt>
                <c:pt idx="1994">
                  <c:v>8.7850000000000001</c:v>
                </c:pt>
                <c:pt idx="1995">
                  <c:v>8.82</c:v>
                </c:pt>
                <c:pt idx="1996">
                  <c:v>8.8130000000000006</c:v>
                </c:pt>
                <c:pt idx="1997">
                  <c:v>8.81</c:v>
                </c:pt>
                <c:pt idx="1998">
                  <c:v>8.9329999999999998</c:v>
                </c:pt>
                <c:pt idx="1999">
                  <c:v>8.9220000000000006</c:v>
                </c:pt>
                <c:pt idx="2000">
                  <c:v>8.9350000000000005</c:v>
                </c:pt>
                <c:pt idx="2001">
                  <c:v>8.9730000000000008</c:v>
                </c:pt>
                <c:pt idx="2002">
                  <c:v>8.9670000000000005</c:v>
                </c:pt>
                <c:pt idx="2003">
                  <c:v>8.9499999999999993</c:v>
                </c:pt>
                <c:pt idx="2004">
                  <c:v>8.9710000000000001</c:v>
                </c:pt>
                <c:pt idx="2005">
                  <c:v>8.9380000000000006</c:v>
                </c:pt>
                <c:pt idx="2006">
                  <c:v>9.0020000000000007</c:v>
                </c:pt>
                <c:pt idx="2007">
                  <c:v>9.0030000000000001</c:v>
                </c:pt>
                <c:pt idx="2008">
                  <c:v>9.09</c:v>
                </c:pt>
                <c:pt idx="2009">
                  <c:v>9.0079999999999991</c:v>
                </c:pt>
                <c:pt idx="2010">
                  <c:v>8.9960000000000004</c:v>
                </c:pt>
                <c:pt idx="2011">
                  <c:v>9.032</c:v>
                </c:pt>
                <c:pt idx="2012">
                  <c:v>9.2370000000000001</c:v>
                </c:pt>
                <c:pt idx="2013">
                  <c:v>9.2430000000000003</c:v>
                </c:pt>
                <c:pt idx="2014">
                  <c:v>9.2449999999999992</c:v>
                </c:pt>
                <c:pt idx="2015">
                  <c:v>9.2899999999999991</c:v>
                </c:pt>
                <c:pt idx="2016">
                  <c:v>9.6340000000000003</c:v>
                </c:pt>
                <c:pt idx="2017">
                  <c:v>9.641</c:v>
                </c:pt>
                <c:pt idx="2018">
                  <c:v>9.6609999999999996</c:v>
                </c:pt>
                <c:pt idx="2019">
                  <c:v>9.6820000000000004</c:v>
                </c:pt>
                <c:pt idx="2020">
                  <c:v>9.99</c:v>
                </c:pt>
                <c:pt idx="2021">
                  <c:v>10.000999999999999</c:v>
                </c:pt>
                <c:pt idx="2022">
                  <c:v>9.9589999999999996</c:v>
                </c:pt>
                <c:pt idx="2023">
                  <c:v>9.9890000000000008</c:v>
                </c:pt>
                <c:pt idx="2024">
                  <c:v>10.013</c:v>
                </c:pt>
                <c:pt idx="2025">
                  <c:v>10.082000000000001</c:v>
                </c:pt>
                <c:pt idx="2026">
                  <c:v>10.061</c:v>
                </c:pt>
                <c:pt idx="2027">
                  <c:v>10.581</c:v>
                </c:pt>
                <c:pt idx="2028">
                  <c:v>10.590999999999999</c:v>
                </c:pt>
                <c:pt idx="2029">
                  <c:v>10.63</c:v>
                </c:pt>
                <c:pt idx="2030">
                  <c:v>10.635999999999999</c:v>
                </c:pt>
                <c:pt idx="2031">
                  <c:v>10.603999999999999</c:v>
                </c:pt>
                <c:pt idx="2032">
                  <c:v>10.66</c:v>
                </c:pt>
                <c:pt idx="2033">
                  <c:v>10.957000000000001</c:v>
                </c:pt>
                <c:pt idx="2034">
                  <c:v>10.971</c:v>
                </c:pt>
                <c:pt idx="2035">
                  <c:v>10.968</c:v>
                </c:pt>
                <c:pt idx="2036">
                  <c:v>10.968</c:v>
                </c:pt>
                <c:pt idx="2037">
                  <c:v>10.964</c:v>
                </c:pt>
                <c:pt idx="2038">
                  <c:v>10.962999999999999</c:v>
                </c:pt>
                <c:pt idx="2039">
                  <c:v>10.914</c:v>
                </c:pt>
                <c:pt idx="2040">
                  <c:v>10.894</c:v>
                </c:pt>
                <c:pt idx="2041">
                  <c:v>10.927</c:v>
                </c:pt>
                <c:pt idx="2042">
                  <c:v>10.933999999999999</c:v>
                </c:pt>
                <c:pt idx="2043">
                  <c:v>10.95</c:v>
                </c:pt>
                <c:pt idx="2044">
                  <c:v>10.942</c:v>
                </c:pt>
                <c:pt idx="2045">
                  <c:v>10.936</c:v>
                </c:pt>
                <c:pt idx="2046">
                  <c:v>10.926</c:v>
                </c:pt>
                <c:pt idx="2047">
                  <c:v>10.935</c:v>
                </c:pt>
                <c:pt idx="2048">
                  <c:v>10.94</c:v>
                </c:pt>
                <c:pt idx="2049">
                  <c:v>10.926</c:v>
                </c:pt>
                <c:pt idx="2050">
                  <c:v>10.936</c:v>
                </c:pt>
                <c:pt idx="2051">
                  <c:v>10.920999999999999</c:v>
                </c:pt>
                <c:pt idx="2052">
                  <c:v>10.914999999999999</c:v>
                </c:pt>
                <c:pt idx="2053">
                  <c:v>10.942</c:v>
                </c:pt>
                <c:pt idx="2054">
                  <c:v>10.933</c:v>
                </c:pt>
                <c:pt idx="2055">
                  <c:v>10.923999999999999</c:v>
                </c:pt>
                <c:pt idx="2056">
                  <c:v>10.914999999999999</c:v>
                </c:pt>
                <c:pt idx="2057">
                  <c:v>10.927</c:v>
                </c:pt>
                <c:pt idx="2058">
                  <c:v>10.903</c:v>
                </c:pt>
                <c:pt idx="2059">
                  <c:v>10.919</c:v>
                </c:pt>
                <c:pt idx="2060">
                  <c:v>10.936</c:v>
                </c:pt>
                <c:pt idx="2061">
                  <c:v>10.944000000000001</c:v>
                </c:pt>
                <c:pt idx="2062">
                  <c:v>10.943</c:v>
                </c:pt>
                <c:pt idx="2063">
                  <c:v>10.942</c:v>
                </c:pt>
                <c:pt idx="2064">
                  <c:v>10.939</c:v>
                </c:pt>
                <c:pt idx="2065">
                  <c:v>10.938000000000001</c:v>
                </c:pt>
                <c:pt idx="2066">
                  <c:v>10.913</c:v>
                </c:pt>
                <c:pt idx="2067">
                  <c:v>10.927</c:v>
                </c:pt>
                <c:pt idx="2068">
                  <c:v>10.946999999999999</c:v>
                </c:pt>
                <c:pt idx="2069">
                  <c:v>10.943</c:v>
                </c:pt>
                <c:pt idx="2070">
                  <c:v>10.941000000000001</c:v>
                </c:pt>
                <c:pt idx="2071">
                  <c:v>10.95</c:v>
                </c:pt>
                <c:pt idx="2072">
                  <c:v>10.920999999999999</c:v>
                </c:pt>
                <c:pt idx="2073">
                  <c:v>10.946999999999999</c:v>
                </c:pt>
                <c:pt idx="2074">
                  <c:v>10.933</c:v>
                </c:pt>
                <c:pt idx="2075">
                  <c:v>10.962</c:v>
                </c:pt>
                <c:pt idx="2076">
                  <c:v>10.939</c:v>
                </c:pt>
                <c:pt idx="2077">
                  <c:v>10.946</c:v>
                </c:pt>
                <c:pt idx="2078">
                  <c:v>10.954000000000001</c:v>
                </c:pt>
                <c:pt idx="2079">
                  <c:v>10.952999999999999</c:v>
                </c:pt>
                <c:pt idx="2080">
                  <c:v>10.961</c:v>
                </c:pt>
                <c:pt idx="2081">
                  <c:v>10.958</c:v>
                </c:pt>
                <c:pt idx="2082">
                  <c:v>10.958</c:v>
                </c:pt>
                <c:pt idx="2083">
                  <c:v>10.968</c:v>
                </c:pt>
                <c:pt idx="2084">
                  <c:v>10.952999999999999</c:v>
                </c:pt>
                <c:pt idx="2085">
                  <c:v>10.971</c:v>
                </c:pt>
                <c:pt idx="2086">
                  <c:v>10.935</c:v>
                </c:pt>
                <c:pt idx="2087">
                  <c:v>10.949</c:v>
                </c:pt>
                <c:pt idx="2088">
                  <c:v>10.946999999999999</c:v>
                </c:pt>
                <c:pt idx="2089">
                  <c:v>10.958</c:v>
                </c:pt>
                <c:pt idx="2090">
                  <c:v>10.941000000000001</c:v>
                </c:pt>
                <c:pt idx="2091">
                  <c:v>10.926</c:v>
                </c:pt>
                <c:pt idx="2092">
                  <c:v>10.936999999999999</c:v>
                </c:pt>
                <c:pt idx="2093">
                  <c:v>10.954000000000001</c:v>
                </c:pt>
                <c:pt idx="2094">
                  <c:v>10.92</c:v>
                </c:pt>
                <c:pt idx="2095">
                  <c:v>10.978</c:v>
                </c:pt>
                <c:pt idx="2096">
                  <c:v>10.936999999999999</c:v>
                </c:pt>
                <c:pt idx="2097">
                  <c:v>10.952</c:v>
                </c:pt>
                <c:pt idx="2098">
                  <c:v>10.952999999999999</c:v>
                </c:pt>
                <c:pt idx="2099">
                  <c:v>10.974</c:v>
                </c:pt>
                <c:pt idx="2100">
                  <c:v>10.962</c:v>
                </c:pt>
                <c:pt idx="2101">
                  <c:v>10.958</c:v>
                </c:pt>
                <c:pt idx="2102">
                  <c:v>10.952</c:v>
                </c:pt>
                <c:pt idx="2103">
                  <c:v>10.962999999999999</c:v>
                </c:pt>
                <c:pt idx="2104">
                  <c:v>10.957000000000001</c:v>
                </c:pt>
                <c:pt idx="2105">
                  <c:v>10.97</c:v>
                </c:pt>
                <c:pt idx="2106">
                  <c:v>10.958</c:v>
                </c:pt>
                <c:pt idx="2107">
                  <c:v>10.952</c:v>
                </c:pt>
                <c:pt idx="2108">
                  <c:v>10.946</c:v>
                </c:pt>
                <c:pt idx="2109">
                  <c:v>10.936</c:v>
                </c:pt>
                <c:pt idx="2110">
                  <c:v>10.954000000000001</c:v>
                </c:pt>
                <c:pt idx="2111">
                  <c:v>10.914999999999999</c:v>
                </c:pt>
                <c:pt idx="2112">
                  <c:v>10.927</c:v>
                </c:pt>
                <c:pt idx="2113">
                  <c:v>10.936999999999999</c:v>
                </c:pt>
                <c:pt idx="2114">
                  <c:v>11.122999999999999</c:v>
                </c:pt>
                <c:pt idx="2115">
                  <c:v>11.145</c:v>
                </c:pt>
                <c:pt idx="2116">
                  <c:v>11.102</c:v>
                </c:pt>
                <c:pt idx="2117">
                  <c:v>11.12</c:v>
                </c:pt>
                <c:pt idx="2118">
                  <c:v>11.188000000000001</c:v>
                </c:pt>
                <c:pt idx="2119">
                  <c:v>11.250999999999999</c:v>
                </c:pt>
                <c:pt idx="2120">
                  <c:v>11.231999999999999</c:v>
                </c:pt>
                <c:pt idx="2121">
                  <c:v>11.336</c:v>
                </c:pt>
                <c:pt idx="2122">
                  <c:v>12.013999999999999</c:v>
                </c:pt>
                <c:pt idx="2123">
                  <c:v>12.012</c:v>
                </c:pt>
                <c:pt idx="2124">
                  <c:v>12.026999999999999</c:v>
                </c:pt>
                <c:pt idx="2125">
                  <c:v>12.162000000000001</c:v>
                </c:pt>
                <c:pt idx="2126">
                  <c:v>12.038</c:v>
                </c:pt>
                <c:pt idx="2127">
                  <c:v>12.106</c:v>
                </c:pt>
                <c:pt idx="2128">
                  <c:v>12.003</c:v>
                </c:pt>
                <c:pt idx="2129">
                  <c:v>11.821999999999999</c:v>
                </c:pt>
                <c:pt idx="2130">
                  <c:v>11.823</c:v>
                </c:pt>
                <c:pt idx="2131">
                  <c:v>11.86</c:v>
                </c:pt>
                <c:pt idx="2132">
                  <c:v>11.891999999999999</c:v>
                </c:pt>
                <c:pt idx="2133">
                  <c:v>11.874000000000001</c:v>
                </c:pt>
                <c:pt idx="2134">
                  <c:v>11.884</c:v>
                </c:pt>
                <c:pt idx="2135">
                  <c:v>11.866</c:v>
                </c:pt>
                <c:pt idx="2136">
                  <c:v>11.587</c:v>
                </c:pt>
                <c:pt idx="2137">
                  <c:v>11.555999999999999</c:v>
                </c:pt>
                <c:pt idx="2138">
                  <c:v>11.555</c:v>
                </c:pt>
                <c:pt idx="2139">
                  <c:v>11.534000000000001</c:v>
                </c:pt>
                <c:pt idx="2140">
                  <c:v>11.554</c:v>
                </c:pt>
                <c:pt idx="2141">
                  <c:v>11.534000000000001</c:v>
                </c:pt>
                <c:pt idx="2142">
                  <c:v>11.563000000000001</c:v>
                </c:pt>
                <c:pt idx="2143">
                  <c:v>11.545</c:v>
                </c:pt>
                <c:pt idx="2144">
                  <c:v>11.561</c:v>
                </c:pt>
                <c:pt idx="2145">
                  <c:v>11.564</c:v>
                </c:pt>
                <c:pt idx="2146">
                  <c:v>11.602</c:v>
                </c:pt>
                <c:pt idx="2147">
                  <c:v>11.632999999999999</c:v>
                </c:pt>
                <c:pt idx="2148">
                  <c:v>11.621</c:v>
                </c:pt>
                <c:pt idx="2149">
                  <c:v>11.593</c:v>
                </c:pt>
                <c:pt idx="2150">
                  <c:v>11.598000000000001</c:v>
                </c:pt>
                <c:pt idx="2151">
                  <c:v>11.62</c:v>
                </c:pt>
                <c:pt idx="2152">
                  <c:v>11.622</c:v>
                </c:pt>
                <c:pt idx="2153">
                  <c:v>11.625</c:v>
                </c:pt>
                <c:pt idx="2154">
                  <c:v>11.613</c:v>
                </c:pt>
                <c:pt idx="2155">
                  <c:v>11.603999999999999</c:v>
                </c:pt>
                <c:pt idx="2156">
                  <c:v>11.648999999999999</c:v>
                </c:pt>
                <c:pt idx="2157">
                  <c:v>11.632</c:v>
                </c:pt>
                <c:pt idx="2158">
                  <c:v>11.647</c:v>
                </c:pt>
                <c:pt idx="2159">
                  <c:v>11.63</c:v>
                </c:pt>
                <c:pt idx="2160">
                  <c:v>11.651999999999999</c:v>
                </c:pt>
                <c:pt idx="2161">
                  <c:v>11.682</c:v>
                </c:pt>
                <c:pt idx="2162">
                  <c:v>11.65</c:v>
                </c:pt>
                <c:pt idx="2163">
                  <c:v>11.616</c:v>
                </c:pt>
                <c:pt idx="2164">
                  <c:v>11.590999999999999</c:v>
                </c:pt>
                <c:pt idx="2165">
                  <c:v>11.608000000000001</c:v>
                </c:pt>
                <c:pt idx="2166">
                  <c:v>11.587999999999999</c:v>
                </c:pt>
                <c:pt idx="2167">
                  <c:v>11.582000000000001</c:v>
                </c:pt>
                <c:pt idx="2168">
                  <c:v>11.612</c:v>
                </c:pt>
                <c:pt idx="2169">
                  <c:v>11.599</c:v>
                </c:pt>
                <c:pt idx="2170">
                  <c:v>11.618</c:v>
                </c:pt>
                <c:pt idx="2171">
                  <c:v>11.622999999999999</c:v>
                </c:pt>
                <c:pt idx="2172">
                  <c:v>11.624000000000001</c:v>
                </c:pt>
                <c:pt idx="2173">
                  <c:v>11.603999999999999</c:v>
                </c:pt>
                <c:pt idx="2174">
                  <c:v>11.853999999999999</c:v>
                </c:pt>
                <c:pt idx="2175">
                  <c:v>11.747999999999999</c:v>
                </c:pt>
                <c:pt idx="2176">
                  <c:v>11.691000000000001</c:v>
                </c:pt>
                <c:pt idx="2177">
                  <c:v>11.736000000000001</c:v>
                </c:pt>
                <c:pt idx="2178">
                  <c:v>11.773999999999999</c:v>
                </c:pt>
                <c:pt idx="2179">
                  <c:v>12.067</c:v>
                </c:pt>
                <c:pt idx="2180">
                  <c:v>11.977</c:v>
                </c:pt>
                <c:pt idx="2181">
                  <c:v>12.131</c:v>
                </c:pt>
                <c:pt idx="2182">
                  <c:v>12.145</c:v>
                </c:pt>
                <c:pt idx="2183">
                  <c:v>12.154</c:v>
                </c:pt>
                <c:pt idx="2184">
                  <c:v>12.132999999999999</c:v>
                </c:pt>
                <c:pt idx="2185">
                  <c:v>12.122</c:v>
                </c:pt>
                <c:pt idx="2186">
                  <c:v>12.124000000000001</c:v>
                </c:pt>
                <c:pt idx="2187">
                  <c:v>12.163</c:v>
                </c:pt>
                <c:pt idx="2188">
                  <c:v>12.132999999999999</c:v>
                </c:pt>
                <c:pt idx="2189">
                  <c:v>12.157</c:v>
                </c:pt>
                <c:pt idx="2190">
                  <c:v>12.151</c:v>
                </c:pt>
                <c:pt idx="2191">
                  <c:v>12.172000000000001</c:v>
                </c:pt>
                <c:pt idx="2192">
                  <c:v>12.143000000000001</c:v>
                </c:pt>
                <c:pt idx="2193">
                  <c:v>12.151999999999999</c:v>
                </c:pt>
                <c:pt idx="2194">
                  <c:v>12.071</c:v>
                </c:pt>
                <c:pt idx="2195">
                  <c:v>12.032</c:v>
                </c:pt>
                <c:pt idx="2196">
                  <c:v>11.929</c:v>
                </c:pt>
                <c:pt idx="2197">
                  <c:v>11.891</c:v>
                </c:pt>
                <c:pt idx="2198">
                  <c:v>11.936999999999999</c:v>
                </c:pt>
                <c:pt idx="2199">
                  <c:v>12.087999999999999</c:v>
                </c:pt>
                <c:pt idx="2200">
                  <c:v>12.029</c:v>
                </c:pt>
                <c:pt idx="2201">
                  <c:v>11.917</c:v>
                </c:pt>
                <c:pt idx="2202">
                  <c:v>11.807</c:v>
                </c:pt>
                <c:pt idx="2203">
                  <c:v>11.941000000000001</c:v>
                </c:pt>
                <c:pt idx="2204">
                  <c:v>11.991</c:v>
                </c:pt>
                <c:pt idx="2205">
                  <c:v>11.988</c:v>
                </c:pt>
                <c:pt idx="2206">
                  <c:v>11.913</c:v>
                </c:pt>
                <c:pt idx="2207">
                  <c:v>11.852</c:v>
                </c:pt>
                <c:pt idx="2208">
                  <c:v>11.871</c:v>
                </c:pt>
                <c:pt idx="2209">
                  <c:v>12.007</c:v>
                </c:pt>
                <c:pt idx="2210">
                  <c:v>11.952999999999999</c:v>
                </c:pt>
                <c:pt idx="2211">
                  <c:v>12.07</c:v>
                </c:pt>
                <c:pt idx="2212">
                  <c:v>12.000999999999999</c:v>
                </c:pt>
                <c:pt idx="2213">
                  <c:v>11.941000000000001</c:v>
                </c:pt>
                <c:pt idx="2214">
                  <c:v>11.928000000000001</c:v>
                </c:pt>
                <c:pt idx="2215">
                  <c:v>11.91</c:v>
                </c:pt>
                <c:pt idx="2216">
                  <c:v>11.853</c:v>
                </c:pt>
                <c:pt idx="2217">
                  <c:v>11.895</c:v>
                </c:pt>
                <c:pt idx="2218">
                  <c:v>11.987</c:v>
                </c:pt>
                <c:pt idx="2219">
                  <c:v>11.877000000000001</c:v>
                </c:pt>
                <c:pt idx="2220">
                  <c:v>11.919</c:v>
                </c:pt>
                <c:pt idx="2221">
                  <c:v>11.901999999999999</c:v>
                </c:pt>
                <c:pt idx="2222">
                  <c:v>11.922000000000001</c:v>
                </c:pt>
                <c:pt idx="2223">
                  <c:v>11.927</c:v>
                </c:pt>
                <c:pt idx="2224">
                  <c:v>12.02</c:v>
                </c:pt>
                <c:pt idx="2225">
                  <c:v>11.804</c:v>
                </c:pt>
                <c:pt idx="2226">
                  <c:v>11.83</c:v>
                </c:pt>
                <c:pt idx="2227">
                  <c:v>11.872999999999999</c:v>
                </c:pt>
                <c:pt idx="2228">
                  <c:v>11.917999999999999</c:v>
                </c:pt>
                <c:pt idx="2229">
                  <c:v>11.747999999999999</c:v>
                </c:pt>
                <c:pt idx="2230">
                  <c:v>11.928000000000001</c:v>
                </c:pt>
                <c:pt idx="2231">
                  <c:v>11.914999999999999</c:v>
                </c:pt>
                <c:pt idx="2232">
                  <c:v>11.792</c:v>
                </c:pt>
                <c:pt idx="2233">
                  <c:v>11.715999999999999</c:v>
                </c:pt>
                <c:pt idx="2234">
                  <c:v>11.875999999999999</c:v>
                </c:pt>
                <c:pt idx="2235">
                  <c:v>11.976000000000001</c:v>
                </c:pt>
                <c:pt idx="2236">
                  <c:v>11.727</c:v>
                </c:pt>
                <c:pt idx="2237">
                  <c:v>11.904</c:v>
                </c:pt>
                <c:pt idx="2238">
                  <c:v>11.843999999999999</c:v>
                </c:pt>
                <c:pt idx="2239">
                  <c:v>11.957000000000001</c:v>
                </c:pt>
                <c:pt idx="2240">
                  <c:v>11.973000000000001</c:v>
                </c:pt>
                <c:pt idx="2241">
                  <c:v>11.869</c:v>
                </c:pt>
                <c:pt idx="2242">
                  <c:v>11.907999999999999</c:v>
                </c:pt>
                <c:pt idx="2243">
                  <c:v>11.865</c:v>
                </c:pt>
                <c:pt idx="2244">
                  <c:v>11.805999999999999</c:v>
                </c:pt>
                <c:pt idx="2245">
                  <c:v>11.768000000000001</c:v>
                </c:pt>
                <c:pt idx="2246">
                  <c:v>11.862</c:v>
                </c:pt>
                <c:pt idx="2247">
                  <c:v>11.756</c:v>
                </c:pt>
                <c:pt idx="2248">
                  <c:v>11.864000000000001</c:v>
                </c:pt>
                <c:pt idx="2249">
                  <c:v>11.852</c:v>
                </c:pt>
                <c:pt idx="2250">
                  <c:v>11.465999999999999</c:v>
                </c:pt>
                <c:pt idx="2251">
                  <c:v>9.0519999999999996</c:v>
                </c:pt>
                <c:pt idx="2252">
                  <c:v>9.0530000000000008</c:v>
                </c:pt>
                <c:pt idx="2253">
                  <c:v>8.9939999999999998</c:v>
                </c:pt>
                <c:pt idx="2254">
                  <c:v>8.36</c:v>
                </c:pt>
                <c:pt idx="2255">
                  <c:v>8.3789999999999996</c:v>
                </c:pt>
                <c:pt idx="2256">
                  <c:v>8.3970000000000002</c:v>
                </c:pt>
                <c:pt idx="2257">
                  <c:v>8.4280000000000008</c:v>
                </c:pt>
                <c:pt idx="2258">
                  <c:v>8.423</c:v>
                </c:pt>
                <c:pt idx="2259">
                  <c:v>8.4160000000000004</c:v>
                </c:pt>
                <c:pt idx="2260">
                  <c:v>8.4489999999999998</c:v>
                </c:pt>
                <c:pt idx="2261">
                  <c:v>8.5030000000000001</c:v>
                </c:pt>
                <c:pt idx="2262">
                  <c:v>8.5109999999999992</c:v>
                </c:pt>
                <c:pt idx="2263">
                  <c:v>8.5850000000000009</c:v>
                </c:pt>
                <c:pt idx="2264">
                  <c:v>8.5630000000000006</c:v>
                </c:pt>
                <c:pt idx="2265">
                  <c:v>8.6519999999999992</c:v>
                </c:pt>
                <c:pt idx="2266">
                  <c:v>8.66</c:v>
                </c:pt>
                <c:pt idx="2267">
                  <c:v>8.6590000000000007</c:v>
                </c:pt>
                <c:pt idx="2268">
                  <c:v>8.6690000000000005</c:v>
                </c:pt>
                <c:pt idx="2269">
                  <c:v>8.6760000000000002</c:v>
                </c:pt>
                <c:pt idx="2270">
                  <c:v>8.6999999999999993</c:v>
                </c:pt>
                <c:pt idx="2271">
                  <c:v>8.6859999999999999</c:v>
                </c:pt>
                <c:pt idx="2272">
                  <c:v>8.7119999999999997</c:v>
                </c:pt>
                <c:pt idx="2273">
                  <c:v>8.7119999999999997</c:v>
                </c:pt>
                <c:pt idx="2274">
                  <c:v>8.6910000000000007</c:v>
                </c:pt>
                <c:pt idx="2275">
                  <c:v>8.7319999999999993</c:v>
                </c:pt>
                <c:pt idx="2276">
                  <c:v>8.6989999999999998</c:v>
                </c:pt>
                <c:pt idx="2277">
                  <c:v>8.673</c:v>
                </c:pt>
                <c:pt idx="2278">
                  <c:v>8.7539999999999996</c:v>
                </c:pt>
                <c:pt idx="2279">
                  <c:v>8.7119999999999997</c:v>
                </c:pt>
                <c:pt idx="2280">
                  <c:v>8.6920000000000002</c:v>
                </c:pt>
                <c:pt idx="2281">
                  <c:v>8.86</c:v>
                </c:pt>
                <c:pt idx="2282">
                  <c:v>8.8309999999999995</c:v>
                </c:pt>
                <c:pt idx="2283">
                  <c:v>8.9949999999999992</c:v>
                </c:pt>
                <c:pt idx="2284">
                  <c:v>9.0269999999999992</c:v>
                </c:pt>
                <c:pt idx="2285">
                  <c:v>9.3439999999999994</c:v>
                </c:pt>
                <c:pt idx="2286">
                  <c:v>9.3529999999999998</c:v>
                </c:pt>
                <c:pt idx="2287">
                  <c:v>9.7690000000000001</c:v>
                </c:pt>
                <c:pt idx="2288">
                  <c:v>9.8170000000000002</c:v>
                </c:pt>
                <c:pt idx="2289">
                  <c:v>10.141999999999999</c:v>
                </c:pt>
                <c:pt idx="2290">
                  <c:v>10.186999999999999</c:v>
                </c:pt>
                <c:pt idx="2291">
                  <c:v>10.590999999999999</c:v>
                </c:pt>
                <c:pt idx="2292">
                  <c:v>11.805999999999999</c:v>
                </c:pt>
                <c:pt idx="2293">
                  <c:v>11.989000000000001</c:v>
                </c:pt>
                <c:pt idx="2294">
                  <c:v>11.96</c:v>
                </c:pt>
                <c:pt idx="2295">
                  <c:v>11.929</c:v>
                </c:pt>
                <c:pt idx="2296">
                  <c:v>11.895</c:v>
                </c:pt>
                <c:pt idx="2297">
                  <c:v>12.058</c:v>
                </c:pt>
                <c:pt idx="2298">
                  <c:v>12.321</c:v>
                </c:pt>
                <c:pt idx="2299">
                  <c:v>12.260999999999999</c:v>
                </c:pt>
                <c:pt idx="2300">
                  <c:v>12.032999999999999</c:v>
                </c:pt>
                <c:pt idx="2301">
                  <c:v>12.061</c:v>
                </c:pt>
                <c:pt idx="2302">
                  <c:v>8.6050000000000004</c:v>
                </c:pt>
                <c:pt idx="2303">
                  <c:v>8.5570000000000004</c:v>
                </c:pt>
                <c:pt idx="2304">
                  <c:v>8.6920000000000002</c:v>
                </c:pt>
                <c:pt idx="2305">
                  <c:v>8.9870000000000001</c:v>
                </c:pt>
                <c:pt idx="2306">
                  <c:v>9.32</c:v>
                </c:pt>
                <c:pt idx="2307">
                  <c:v>9.3230000000000004</c:v>
                </c:pt>
                <c:pt idx="2308">
                  <c:v>9.6590000000000007</c:v>
                </c:pt>
                <c:pt idx="2309">
                  <c:v>9.6110000000000007</c:v>
                </c:pt>
                <c:pt idx="2310">
                  <c:v>9.6489999999999991</c:v>
                </c:pt>
                <c:pt idx="2311">
                  <c:v>10.077</c:v>
                </c:pt>
                <c:pt idx="2312">
                  <c:v>9.9779999999999998</c:v>
                </c:pt>
                <c:pt idx="2313">
                  <c:v>10.042</c:v>
                </c:pt>
                <c:pt idx="2314">
                  <c:v>10.494</c:v>
                </c:pt>
                <c:pt idx="2315">
                  <c:v>10.526</c:v>
                </c:pt>
                <c:pt idx="2316">
                  <c:v>10.528</c:v>
                </c:pt>
                <c:pt idx="2317">
                  <c:v>11.446</c:v>
                </c:pt>
                <c:pt idx="2318">
                  <c:v>11.92</c:v>
                </c:pt>
                <c:pt idx="2319">
                  <c:v>12.169</c:v>
                </c:pt>
                <c:pt idx="2320">
                  <c:v>12.196999999999999</c:v>
                </c:pt>
                <c:pt idx="2321">
                  <c:v>12.164999999999999</c:v>
                </c:pt>
                <c:pt idx="2322">
                  <c:v>12.116</c:v>
                </c:pt>
                <c:pt idx="2323">
                  <c:v>12.193</c:v>
                </c:pt>
                <c:pt idx="2324">
                  <c:v>12.14</c:v>
                </c:pt>
                <c:pt idx="2325">
                  <c:v>12.005000000000001</c:v>
                </c:pt>
                <c:pt idx="2326">
                  <c:v>12.282</c:v>
                </c:pt>
                <c:pt idx="2327">
                  <c:v>12.3</c:v>
                </c:pt>
                <c:pt idx="2328">
                  <c:v>12.276999999999999</c:v>
                </c:pt>
                <c:pt idx="2329">
                  <c:v>12.492000000000001</c:v>
                </c:pt>
                <c:pt idx="2330">
                  <c:v>12.201000000000001</c:v>
                </c:pt>
                <c:pt idx="2331">
                  <c:v>12.22</c:v>
                </c:pt>
                <c:pt idx="2332">
                  <c:v>12.122999999999999</c:v>
                </c:pt>
                <c:pt idx="2333">
                  <c:v>12.134</c:v>
                </c:pt>
                <c:pt idx="2334">
                  <c:v>12.217000000000001</c:v>
                </c:pt>
                <c:pt idx="2335">
                  <c:v>12.243</c:v>
                </c:pt>
                <c:pt idx="2336">
                  <c:v>12.208</c:v>
                </c:pt>
                <c:pt idx="2337">
                  <c:v>12.233000000000001</c:v>
                </c:pt>
                <c:pt idx="2338">
                  <c:v>12.180999999999999</c:v>
                </c:pt>
                <c:pt idx="2339">
                  <c:v>12.318</c:v>
                </c:pt>
                <c:pt idx="2340">
                  <c:v>12.22</c:v>
                </c:pt>
                <c:pt idx="2341">
                  <c:v>12.151</c:v>
                </c:pt>
                <c:pt idx="2342">
                  <c:v>11.938000000000001</c:v>
                </c:pt>
                <c:pt idx="2343">
                  <c:v>12.132999999999999</c:v>
                </c:pt>
                <c:pt idx="2344">
                  <c:v>12.199</c:v>
                </c:pt>
                <c:pt idx="2345">
                  <c:v>12.141</c:v>
                </c:pt>
                <c:pt idx="2346">
                  <c:v>12.045999999999999</c:v>
                </c:pt>
                <c:pt idx="2347">
                  <c:v>12.052</c:v>
                </c:pt>
                <c:pt idx="2348">
                  <c:v>12.039</c:v>
                </c:pt>
                <c:pt idx="2349">
                  <c:v>12.231</c:v>
                </c:pt>
                <c:pt idx="2350">
                  <c:v>12.176</c:v>
                </c:pt>
                <c:pt idx="2351">
                  <c:v>12.212</c:v>
                </c:pt>
                <c:pt idx="2352">
                  <c:v>12.074</c:v>
                </c:pt>
                <c:pt idx="2353">
                  <c:v>12.041</c:v>
                </c:pt>
                <c:pt idx="2354">
                  <c:v>12.244</c:v>
                </c:pt>
                <c:pt idx="2355">
                  <c:v>12.214</c:v>
                </c:pt>
                <c:pt idx="2356">
                  <c:v>12.21</c:v>
                </c:pt>
                <c:pt idx="2357">
                  <c:v>12.194000000000001</c:v>
                </c:pt>
                <c:pt idx="2358">
                  <c:v>12.144</c:v>
                </c:pt>
                <c:pt idx="2359">
                  <c:v>12.041</c:v>
                </c:pt>
                <c:pt idx="2360">
                  <c:v>12.063000000000001</c:v>
                </c:pt>
                <c:pt idx="2361">
                  <c:v>12.058</c:v>
                </c:pt>
                <c:pt idx="2362">
                  <c:v>12.134</c:v>
                </c:pt>
                <c:pt idx="2363">
                  <c:v>12.144</c:v>
                </c:pt>
                <c:pt idx="2364">
                  <c:v>12.249000000000001</c:v>
                </c:pt>
                <c:pt idx="2365">
                  <c:v>12.32</c:v>
                </c:pt>
                <c:pt idx="2366">
                  <c:v>12.23</c:v>
                </c:pt>
                <c:pt idx="2367">
                  <c:v>12.154999999999999</c:v>
                </c:pt>
                <c:pt idx="2368">
                  <c:v>12.222</c:v>
                </c:pt>
                <c:pt idx="2369">
                  <c:v>12.295999999999999</c:v>
                </c:pt>
                <c:pt idx="2370">
                  <c:v>12.212</c:v>
                </c:pt>
                <c:pt idx="2371">
                  <c:v>12.147</c:v>
                </c:pt>
                <c:pt idx="2372">
                  <c:v>12.031000000000001</c:v>
                </c:pt>
                <c:pt idx="2373">
                  <c:v>12.083</c:v>
                </c:pt>
                <c:pt idx="2374">
                  <c:v>12.02</c:v>
                </c:pt>
                <c:pt idx="2375">
                  <c:v>12.045999999999999</c:v>
                </c:pt>
                <c:pt idx="2376">
                  <c:v>12.103</c:v>
                </c:pt>
                <c:pt idx="2377">
                  <c:v>12.21</c:v>
                </c:pt>
                <c:pt idx="2378">
                  <c:v>12.234</c:v>
                </c:pt>
                <c:pt idx="2379">
                  <c:v>12.079000000000001</c:v>
                </c:pt>
                <c:pt idx="2380">
                  <c:v>12.173999999999999</c:v>
                </c:pt>
                <c:pt idx="2381">
                  <c:v>12.225</c:v>
                </c:pt>
                <c:pt idx="2382">
                  <c:v>12.252000000000001</c:v>
                </c:pt>
                <c:pt idx="2383">
                  <c:v>12.272</c:v>
                </c:pt>
                <c:pt idx="2384">
                  <c:v>12.076000000000001</c:v>
                </c:pt>
                <c:pt idx="2385">
                  <c:v>12.067</c:v>
                </c:pt>
                <c:pt idx="2386">
                  <c:v>12.036</c:v>
                </c:pt>
                <c:pt idx="2387">
                  <c:v>12.112</c:v>
                </c:pt>
                <c:pt idx="2388">
                  <c:v>11.974</c:v>
                </c:pt>
                <c:pt idx="2389">
                  <c:v>11.989000000000001</c:v>
                </c:pt>
                <c:pt idx="2390">
                  <c:v>11.981999999999999</c:v>
                </c:pt>
                <c:pt idx="2391">
                  <c:v>12.108000000000001</c:v>
                </c:pt>
                <c:pt idx="2392">
                  <c:v>12.161</c:v>
                </c:pt>
                <c:pt idx="2393">
                  <c:v>12.002000000000001</c:v>
                </c:pt>
                <c:pt idx="2394">
                  <c:v>11.898</c:v>
                </c:pt>
                <c:pt idx="2395">
                  <c:v>12.048</c:v>
                </c:pt>
                <c:pt idx="2396">
                  <c:v>11.981</c:v>
                </c:pt>
                <c:pt idx="2397">
                  <c:v>11.983000000000001</c:v>
                </c:pt>
                <c:pt idx="2398">
                  <c:v>11.77</c:v>
                </c:pt>
                <c:pt idx="2399">
                  <c:v>11.733000000000001</c:v>
                </c:pt>
                <c:pt idx="2400">
                  <c:v>11.763999999999999</c:v>
                </c:pt>
                <c:pt idx="2401">
                  <c:v>11.375</c:v>
                </c:pt>
                <c:pt idx="2402">
                  <c:v>11.38</c:v>
                </c:pt>
                <c:pt idx="2403">
                  <c:v>11.337</c:v>
                </c:pt>
                <c:pt idx="2404">
                  <c:v>11.332000000000001</c:v>
                </c:pt>
                <c:pt idx="2405">
                  <c:v>11.398</c:v>
                </c:pt>
                <c:pt idx="2406">
                  <c:v>8.9649999999999999</c:v>
                </c:pt>
                <c:pt idx="2407">
                  <c:v>8.9689999999999994</c:v>
                </c:pt>
                <c:pt idx="2408">
                  <c:v>8.9209999999999994</c:v>
                </c:pt>
                <c:pt idx="2409">
                  <c:v>8.9369999999999994</c:v>
                </c:pt>
                <c:pt idx="2410">
                  <c:v>8.6630000000000003</c:v>
                </c:pt>
                <c:pt idx="2411">
                  <c:v>8.6370000000000005</c:v>
                </c:pt>
                <c:pt idx="2412">
                  <c:v>8.7219999999999995</c:v>
                </c:pt>
                <c:pt idx="2413">
                  <c:v>9.0380000000000003</c:v>
                </c:pt>
                <c:pt idx="2414">
                  <c:v>9.26</c:v>
                </c:pt>
                <c:pt idx="2415">
                  <c:v>9.64</c:v>
                </c:pt>
                <c:pt idx="2416">
                  <c:v>9.6549999999999994</c:v>
                </c:pt>
                <c:pt idx="2417">
                  <c:v>9.6539999999999999</c:v>
                </c:pt>
                <c:pt idx="2418">
                  <c:v>9.6440000000000001</c:v>
                </c:pt>
                <c:pt idx="2419">
                  <c:v>10.051</c:v>
                </c:pt>
                <c:pt idx="2420">
                  <c:v>10.064</c:v>
                </c:pt>
                <c:pt idx="2421">
                  <c:v>10.083</c:v>
                </c:pt>
                <c:pt idx="2422">
                  <c:v>10.077</c:v>
                </c:pt>
                <c:pt idx="2423">
                  <c:v>10.065</c:v>
                </c:pt>
                <c:pt idx="2424">
                  <c:v>10.074999999999999</c:v>
                </c:pt>
                <c:pt idx="2425">
                  <c:v>10.067</c:v>
                </c:pt>
                <c:pt idx="2426">
                  <c:v>10.063000000000001</c:v>
                </c:pt>
                <c:pt idx="2427">
                  <c:v>10.074</c:v>
                </c:pt>
                <c:pt idx="2428">
                  <c:v>10.064</c:v>
                </c:pt>
                <c:pt idx="2429">
                  <c:v>10.084</c:v>
                </c:pt>
                <c:pt idx="2430">
                  <c:v>10.076000000000001</c:v>
                </c:pt>
                <c:pt idx="2431">
                  <c:v>10.082000000000001</c:v>
                </c:pt>
                <c:pt idx="2432">
                  <c:v>10.077999999999999</c:v>
                </c:pt>
                <c:pt idx="2433">
                  <c:v>10.074999999999999</c:v>
                </c:pt>
                <c:pt idx="2434">
                  <c:v>10.071999999999999</c:v>
                </c:pt>
                <c:pt idx="2435">
                  <c:v>10.069000000000001</c:v>
                </c:pt>
                <c:pt idx="2436">
                  <c:v>10.07</c:v>
                </c:pt>
                <c:pt idx="2437">
                  <c:v>10.065</c:v>
                </c:pt>
                <c:pt idx="2438">
                  <c:v>10.067</c:v>
                </c:pt>
                <c:pt idx="2439">
                  <c:v>10.643000000000001</c:v>
                </c:pt>
                <c:pt idx="2440">
                  <c:v>10.632999999999999</c:v>
                </c:pt>
                <c:pt idx="2441">
                  <c:v>10.632999999999999</c:v>
                </c:pt>
                <c:pt idx="2442">
                  <c:v>10.631</c:v>
                </c:pt>
                <c:pt idx="2443">
                  <c:v>10.632</c:v>
                </c:pt>
                <c:pt idx="2444">
                  <c:v>10.628</c:v>
                </c:pt>
                <c:pt idx="2445">
                  <c:v>10.638999999999999</c:v>
                </c:pt>
                <c:pt idx="2446">
                  <c:v>10.63</c:v>
                </c:pt>
                <c:pt idx="2447">
                  <c:v>10.641</c:v>
                </c:pt>
                <c:pt idx="2448">
                  <c:v>10.637</c:v>
                </c:pt>
                <c:pt idx="2449">
                  <c:v>12.007999999999999</c:v>
                </c:pt>
                <c:pt idx="2450">
                  <c:v>11.984999999999999</c:v>
                </c:pt>
                <c:pt idx="2451">
                  <c:v>11.98</c:v>
                </c:pt>
                <c:pt idx="2452">
                  <c:v>12.03</c:v>
                </c:pt>
                <c:pt idx="2453">
                  <c:v>11.981</c:v>
                </c:pt>
                <c:pt idx="2454">
                  <c:v>11.978999999999999</c:v>
                </c:pt>
                <c:pt idx="2455">
                  <c:v>11.991</c:v>
                </c:pt>
                <c:pt idx="2456">
                  <c:v>12.016</c:v>
                </c:pt>
                <c:pt idx="2457">
                  <c:v>12.010999999999999</c:v>
                </c:pt>
                <c:pt idx="2458">
                  <c:v>11.994</c:v>
                </c:pt>
                <c:pt idx="2459">
                  <c:v>11.986000000000001</c:v>
                </c:pt>
                <c:pt idx="2460">
                  <c:v>11.95</c:v>
                </c:pt>
                <c:pt idx="2461">
                  <c:v>11.941000000000001</c:v>
                </c:pt>
                <c:pt idx="2462">
                  <c:v>11.951000000000001</c:v>
                </c:pt>
                <c:pt idx="2463">
                  <c:v>12.09</c:v>
                </c:pt>
                <c:pt idx="2464">
                  <c:v>12.087999999999999</c:v>
                </c:pt>
                <c:pt idx="2465">
                  <c:v>12.087999999999999</c:v>
                </c:pt>
                <c:pt idx="2466">
                  <c:v>12.086</c:v>
                </c:pt>
                <c:pt idx="2467">
                  <c:v>12.068</c:v>
                </c:pt>
                <c:pt idx="2468">
                  <c:v>12.08</c:v>
                </c:pt>
                <c:pt idx="2469">
                  <c:v>12.076000000000001</c:v>
                </c:pt>
                <c:pt idx="2470">
                  <c:v>12.081</c:v>
                </c:pt>
                <c:pt idx="2471">
                  <c:v>12.087999999999999</c:v>
                </c:pt>
                <c:pt idx="2472">
                  <c:v>12.085000000000001</c:v>
                </c:pt>
                <c:pt idx="2473">
                  <c:v>12.191000000000001</c:v>
                </c:pt>
                <c:pt idx="2474">
                  <c:v>11.95</c:v>
                </c:pt>
                <c:pt idx="2475">
                  <c:v>11.954000000000001</c:v>
                </c:pt>
                <c:pt idx="2476">
                  <c:v>11.933999999999999</c:v>
                </c:pt>
                <c:pt idx="2477">
                  <c:v>11.948</c:v>
                </c:pt>
                <c:pt idx="2478">
                  <c:v>11.973000000000001</c:v>
                </c:pt>
                <c:pt idx="2479">
                  <c:v>11.994</c:v>
                </c:pt>
                <c:pt idx="2480">
                  <c:v>11.992000000000001</c:v>
                </c:pt>
                <c:pt idx="2481">
                  <c:v>11.986000000000001</c:v>
                </c:pt>
                <c:pt idx="2482">
                  <c:v>11.993</c:v>
                </c:pt>
                <c:pt idx="2483">
                  <c:v>11.994</c:v>
                </c:pt>
                <c:pt idx="2484">
                  <c:v>12.087</c:v>
                </c:pt>
                <c:pt idx="2485">
                  <c:v>12.119</c:v>
                </c:pt>
                <c:pt idx="2486">
                  <c:v>12.145</c:v>
                </c:pt>
                <c:pt idx="2487">
                  <c:v>12.135</c:v>
                </c:pt>
                <c:pt idx="2488">
                  <c:v>12.101000000000001</c:v>
                </c:pt>
                <c:pt idx="2489">
                  <c:v>12.132</c:v>
                </c:pt>
                <c:pt idx="2490">
                  <c:v>11.977</c:v>
                </c:pt>
                <c:pt idx="2491">
                  <c:v>11.965999999999999</c:v>
                </c:pt>
                <c:pt idx="2492">
                  <c:v>11.984999999999999</c:v>
                </c:pt>
                <c:pt idx="2493">
                  <c:v>11.930999999999999</c:v>
                </c:pt>
                <c:pt idx="2494">
                  <c:v>12.01</c:v>
                </c:pt>
                <c:pt idx="2495">
                  <c:v>11.971</c:v>
                </c:pt>
                <c:pt idx="2496">
                  <c:v>12.037000000000001</c:v>
                </c:pt>
                <c:pt idx="2497">
                  <c:v>11.949</c:v>
                </c:pt>
                <c:pt idx="2498">
                  <c:v>11.958</c:v>
                </c:pt>
                <c:pt idx="2499">
                  <c:v>11.96</c:v>
                </c:pt>
                <c:pt idx="2500">
                  <c:v>11.967000000000001</c:v>
                </c:pt>
                <c:pt idx="2501">
                  <c:v>11.962999999999999</c:v>
                </c:pt>
                <c:pt idx="2502">
                  <c:v>11.949</c:v>
                </c:pt>
                <c:pt idx="2503">
                  <c:v>11.927</c:v>
                </c:pt>
                <c:pt idx="2504">
                  <c:v>11.904</c:v>
                </c:pt>
                <c:pt idx="2505">
                  <c:v>11.888999999999999</c:v>
                </c:pt>
                <c:pt idx="2506">
                  <c:v>11.875999999999999</c:v>
                </c:pt>
                <c:pt idx="2507">
                  <c:v>11.978999999999999</c:v>
                </c:pt>
                <c:pt idx="2508">
                  <c:v>12.073</c:v>
                </c:pt>
                <c:pt idx="2509">
                  <c:v>12.132</c:v>
                </c:pt>
                <c:pt idx="2510">
                  <c:v>12.138</c:v>
                </c:pt>
                <c:pt idx="2511">
                  <c:v>12.146000000000001</c:v>
                </c:pt>
                <c:pt idx="2512">
                  <c:v>12.143000000000001</c:v>
                </c:pt>
                <c:pt idx="2513">
                  <c:v>12.228999999999999</c:v>
                </c:pt>
                <c:pt idx="2514">
                  <c:v>12.079000000000001</c:v>
                </c:pt>
                <c:pt idx="2515">
                  <c:v>12.004</c:v>
                </c:pt>
                <c:pt idx="2516">
                  <c:v>11.936</c:v>
                </c:pt>
                <c:pt idx="2517">
                  <c:v>11.855</c:v>
                </c:pt>
                <c:pt idx="2518">
                  <c:v>11.913</c:v>
                </c:pt>
                <c:pt idx="2519">
                  <c:v>11.86</c:v>
                </c:pt>
                <c:pt idx="2520">
                  <c:v>11.95</c:v>
                </c:pt>
                <c:pt idx="2521">
                  <c:v>12.028</c:v>
                </c:pt>
                <c:pt idx="2522">
                  <c:v>12.023999999999999</c:v>
                </c:pt>
                <c:pt idx="2523">
                  <c:v>12.021000000000001</c:v>
                </c:pt>
                <c:pt idx="2524">
                  <c:v>12.018000000000001</c:v>
                </c:pt>
                <c:pt idx="2525">
                  <c:v>11.984999999999999</c:v>
                </c:pt>
                <c:pt idx="2526">
                  <c:v>11.989000000000001</c:v>
                </c:pt>
                <c:pt idx="2527">
                  <c:v>12.000999999999999</c:v>
                </c:pt>
                <c:pt idx="2528">
                  <c:v>11.98</c:v>
                </c:pt>
                <c:pt idx="2529">
                  <c:v>11.968999999999999</c:v>
                </c:pt>
                <c:pt idx="2530">
                  <c:v>11.922000000000001</c:v>
                </c:pt>
                <c:pt idx="2531">
                  <c:v>12.048</c:v>
                </c:pt>
                <c:pt idx="2532">
                  <c:v>11.977</c:v>
                </c:pt>
                <c:pt idx="2533">
                  <c:v>12.006</c:v>
                </c:pt>
                <c:pt idx="2534">
                  <c:v>12.044</c:v>
                </c:pt>
                <c:pt idx="2535">
                  <c:v>12.061</c:v>
                </c:pt>
                <c:pt idx="2536">
                  <c:v>12.016</c:v>
                </c:pt>
                <c:pt idx="2537">
                  <c:v>12.095000000000001</c:v>
                </c:pt>
                <c:pt idx="2538">
                  <c:v>12.032999999999999</c:v>
                </c:pt>
                <c:pt idx="2539">
                  <c:v>12.083</c:v>
                </c:pt>
                <c:pt idx="2540">
                  <c:v>12.129</c:v>
                </c:pt>
                <c:pt idx="2541">
                  <c:v>12.07</c:v>
                </c:pt>
                <c:pt idx="2542">
                  <c:v>11.99</c:v>
                </c:pt>
                <c:pt idx="2543">
                  <c:v>11.927</c:v>
                </c:pt>
                <c:pt idx="2544">
                  <c:v>11.941000000000001</c:v>
                </c:pt>
                <c:pt idx="2545">
                  <c:v>12.115</c:v>
                </c:pt>
                <c:pt idx="2546">
                  <c:v>12.11</c:v>
                </c:pt>
                <c:pt idx="2547">
                  <c:v>12.037000000000001</c:v>
                </c:pt>
                <c:pt idx="2548">
                  <c:v>12.026</c:v>
                </c:pt>
                <c:pt idx="2549">
                  <c:v>12.031000000000001</c:v>
                </c:pt>
                <c:pt idx="2550">
                  <c:v>12.036</c:v>
                </c:pt>
                <c:pt idx="2551">
                  <c:v>12.058</c:v>
                </c:pt>
                <c:pt idx="2552">
                  <c:v>12.064</c:v>
                </c:pt>
                <c:pt idx="2553">
                  <c:v>12.04</c:v>
                </c:pt>
                <c:pt idx="2554">
                  <c:v>12.064</c:v>
                </c:pt>
                <c:pt idx="2555">
                  <c:v>12.068</c:v>
                </c:pt>
                <c:pt idx="2556">
                  <c:v>12.055</c:v>
                </c:pt>
                <c:pt idx="2557">
                  <c:v>12.013</c:v>
                </c:pt>
                <c:pt idx="2558">
                  <c:v>12.035</c:v>
                </c:pt>
                <c:pt idx="2559">
                  <c:v>12.067</c:v>
                </c:pt>
                <c:pt idx="2560">
                  <c:v>12.041</c:v>
                </c:pt>
                <c:pt idx="2561">
                  <c:v>12.047000000000001</c:v>
                </c:pt>
                <c:pt idx="2562">
                  <c:v>11.98</c:v>
                </c:pt>
                <c:pt idx="2563">
                  <c:v>11.962999999999999</c:v>
                </c:pt>
                <c:pt idx="2564">
                  <c:v>11.983000000000001</c:v>
                </c:pt>
                <c:pt idx="2565">
                  <c:v>11.997999999999999</c:v>
                </c:pt>
                <c:pt idx="2566">
                  <c:v>12.029</c:v>
                </c:pt>
                <c:pt idx="2567">
                  <c:v>11.999000000000001</c:v>
                </c:pt>
                <c:pt idx="2568">
                  <c:v>12.04</c:v>
                </c:pt>
                <c:pt idx="2569">
                  <c:v>12.031000000000001</c:v>
                </c:pt>
                <c:pt idx="2570">
                  <c:v>12.015000000000001</c:v>
                </c:pt>
                <c:pt idx="2571">
                  <c:v>11.984999999999999</c:v>
                </c:pt>
                <c:pt idx="2572">
                  <c:v>12.128</c:v>
                </c:pt>
                <c:pt idx="2573">
                  <c:v>12.191000000000001</c:v>
                </c:pt>
                <c:pt idx="2574">
                  <c:v>12.176</c:v>
                </c:pt>
                <c:pt idx="2575">
                  <c:v>12.111000000000001</c:v>
                </c:pt>
                <c:pt idx="2576">
                  <c:v>12.196</c:v>
                </c:pt>
                <c:pt idx="2577">
                  <c:v>12.169</c:v>
                </c:pt>
                <c:pt idx="2578">
                  <c:v>12.03</c:v>
                </c:pt>
                <c:pt idx="2579">
                  <c:v>12.015000000000001</c:v>
                </c:pt>
                <c:pt idx="2580">
                  <c:v>12.041</c:v>
                </c:pt>
                <c:pt idx="2581">
                  <c:v>12.068</c:v>
                </c:pt>
                <c:pt idx="2582">
                  <c:v>12.086</c:v>
                </c:pt>
                <c:pt idx="2583">
                  <c:v>12.09</c:v>
                </c:pt>
                <c:pt idx="2584">
                  <c:v>12.377000000000001</c:v>
                </c:pt>
                <c:pt idx="2585">
                  <c:v>12.172000000000001</c:v>
                </c:pt>
                <c:pt idx="2586">
                  <c:v>12.22</c:v>
                </c:pt>
                <c:pt idx="2587">
                  <c:v>12.177</c:v>
                </c:pt>
                <c:pt idx="2588">
                  <c:v>12.255000000000001</c:v>
                </c:pt>
                <c:pt idx="2589">
                  <c:v>12.19</c:v>
                </c:pt>
                <c:pt idx="2590">
                  <c:v>12.085000000000001</c:v>
                </c:pt>
                <c:pt idx="2591">
                  <c:v>12.071</c:v>
                </c:pt>
                <c:pt idx="2592">
                  <c:v>11.958</c:v>
                </c:pt>
                <c:pt idx="2593">
                  <c:v>11.978</c:v>
                </c:pt>
                <c:pt idx="2594">
                  <c:v>12.092000000000001</c:v>
                </c:pt>
                <c:pt idx="2595">
                  <c:v>12.032999999999999</c:v>
                </c:pt>
                <c:pt idx="2596">
                  <c:v>12.096</c:v>
                </c:pt>
                <c:pt idx="2597">
                  <c:v>12.221</c:v>
                </c:pt>
                <c:pt idx="2598">
                  <c:v>11.941000000000001</c:v>
                </c:pt>
                <c:pt idx="2599">
                  <c:v>12.182</c:v>
                </c:pt>
                <c:pt idx="2600">
                  <c:v>12.067</c:v>
                </c:pt>
                <c:pt idx="2601">
                  <c:v>12.121</c:v>
                </c:pt>
                <c:pt idx="2602">
                  <c:v>12.004</c:v>
                </c:pt>
                <c:pt idx="2603">
                  <c:v>12.029</c:v>
                </c:pt>
                <c:pt idx="2604">
                  <c:v>11.926</c:v>
                </c:pt>
                <c:pt idx="2605">
                  <c:v>11.932</c:v>
                </c:pt>
                <c:pt idx="2606">
                  <c:v>11.863</c:v>
                </c:pt>
                <c:pt idx="2607">
                  <c:v>12.081</c:v>
                </c:pt>
                <c:pt idx="2608">
                  <c:v>12.125999999999999</c:v>
                </c:pt>
                <c:pt idx="2609">
                  <c:v>12.138</c:v>
                </c:pt>
                <c:pt idx="2610">
                  <c:v>12.042</c:v>
                </c:pt>
                <c:pt idx="2611">
                  <c:v>12.095000000000001</c:v>
                </c:pt>
                <c:pt idx="2612">
                  <c:v>12.103</c:v>
                </c:pt>
                <c:pt idx="2613">
                  <c:v>12.221</c:v>
                </c:pt>
                <c:pt idx="2614">
                  <c:v>11.965</c:v>
                </c:pt>
                <c:pt idx="2615">
                  <c:v>12.15</c:v>
                </c:pt>
                <c:pt idx="2616">
                  <c:v>12.103999999999999</c:v>
                </c:pt>
                <c:pt idx="2617">
                  <c:v>12.141999999999999</c:v>
                </c:pt>
                <c:pt idx="2618">
                  <c:v>12.137</c:v>
                </c:pt>
                <c:pt idx="2619">
                  <c:v>12.188000000000001</c:v>
                </c:pt>
                <c:pt idx="2620">
                  <c:v>12.157999999999999</c:v>
                </c:pt>
                <c:pt idx="2621">
                  <c:v>12.162000000000001</c:v>
                </c:pt>
                <c:pt idx="2622">
                  <c:v>12.157</c:v>
                </c:pt>
                <c:pt idx="2623">
                  <c:v>12.077999999999999</c:v>
                </c:pt>
                <c:pt idx="2624">
                  <c:v>12.061</c:v>
                </c:pt>
                <c:pt idx="2625">
                  <c:v>12.144</c:v>
                </c:pt>
                <c:pt idx="2626">
                  <c:v>12.112</c:v>
                </c:pt>
                <c:pt idx="2627">
                  <c:v>12.003</c:v>
                </c:pt>
                <c:pt idx="2628">
                  <c:v>11.941000000000001</c:v>
                </c:pt>
                <c:pt idx="2629">
                  <c:v>11.888</c:v>
                </c:pt>
                <c:pt idx="2630">
                  <c:v>11.869</c:v>
                </c:pt>
                <c:pt idx="2631">
                  <c:v>12.071999999999999</c:v>
                </c:pt>
                <c:pt idx="2632">
                  <c:v>12.302</c:v>
                </c:pt>
                <c:pt idx="2633">
                  <c:v>12.16</c:v>
                </c:pt>
                <c:pt idx="2634">
                  <c:v>12.194000000000001</c:v>
                </c:pt>
                <c:pt idx="2635">
                  <c:v>12.180999999999999</c:v>
                </c:pt>
                <c:pt idx="2636">
                  <c:v>12.135</c:v>
                </c:pt>
                <c:pt idx="2637">
                  <c:v>12.121</c:v>
                </c:pt>
                <c:pt idx="2638">
                  <c:v>12.07</c:v>
                </c:pt>
                <c:pt idx="2639">
                  <c:v>12.079000000000001</c:v>
                </c:pt>
                <c:pt idx="2640">
                  <c:v>12.115</c:v>
                </c:pt>
                <c:pt idx="2641">
                  <c:v>12.134</c:v>
                </c:pt>
                <c:pt idx="2642">
                  <c:v>12.122999999999999</c:v>
                </c:pt>
                <c:pt idx="2643">
                  <c:v>12.045999999999999</c:v>
                </c:pt>
                <c:pt idx="2644">
                  <c:v>11.981</c:v>
                </c:pt>
                <c:pt idx="2645">
                  <c:v>11.958</c:v>
                </c:pt>
                <c:pt idx="2646">
                  <c:v>11.999000000000001</c:v>
                </c:pt>
                <c:pt idx="2647">
                  <c:v>12.096</c:v>
                </c:pt>
                <c:pt idx="2648">
                  <c:v>12.138999999999999</c:v>
                </c:pt>
                <c:pt idx="2649">
                  <c:v>12.193</c:v>
                </c:pt>
                <c:pt idx="2650">
                  <c:v>12.18</c:v>
                </c:pt>
                <c:pt idx="2651">
                  <c:v>12.157999999999999</c:v>
                </c:pt>
                <c:pt idx="2652">
                  <c:v>12.17</c:v>
                </c:pt>
                <c:pt idx="2653">
                  <c:v>12.112</c:v>
                </c:pt>
                <c:pt idx="2654">
                  <c:v>12.016</c:v>
                </c:pt>
                <c:pt idx="2655">
                  <c:v>11.939</c:v>
                </c:pt>
                <c:pt idx="2656">
                  <c:v>11.946</c:v>
                </c:pt>
                <c:pt idx="2657">
                  <c:v>11.944000000000001</c:v>
                </c:pt>
                <c:pt idx="2658">
                  <c:v>11.978</c:v>
                </c:pt>
                <c:pt idx="2659">
                  <c:v>12.036</c:v>
                </c:pt>
                <c:pt idx="2660">
                  <c:v>12.097</c:v>
                </c:pt>
                <c:pt idx="2661">
                  <c:v>12.167</c:v>
                </c:pt>
                <c:pt idx="2662">
                  <c:v>12.148999999999999</c:v>
                </c:pt>
                <c:pt idx="2663">
                  <c:v>12.127000000000001</c:v>
                </c:pt>
                <c:pt idx="2664">
                  <c:v>12.211</c:v>
                </c:pt>
                <c:pt idx="2665">
                  <c:v>12.23</c:v>
                </c:pt>
                <c:pt idx="2666">
                  <c:v>12.179</c:v>
                </c:pt>
                <c:pt idx="2667">
                  <c:v>12.055999999999999</c:v>
                </c:pt>
                <c:pt idx="2668">
                  <c:v>12.021000000000001</c:v>
                </c:pt>
                <c:pt idx="2669">
                  <c:v>12.22</c:v>
                </c:pt>
                <c:pt idx="2670">
                  <c:v>12.2</c:v>
                </c:pt>
                <c:pt idx="2671">
                  <c:v>11.952</c:v>
                </c:pt>
                <c:pt idx="2672">
                  <c:v>11.961</c:v>
                </c:pt>
                <c:pt idx="2673">
                  <c:v>11.978999999999999</c:v>
                </c:pt>
                <c:pt idx="2674">
                  <c:v>12.076000000000001</c:v>
                </c:pt>
                <c:pt idx="2675">
                  <c:v>12.129</c:v>
                </c:pt>
                <c:pt idx="2676">
                  <c:v>12.163</c:v>
                </c:pt>
                <c:pt idx="2677">
                  <c:v>12.143000000000001</c:v>
                </c:pt>
                <c:pt idx="2678">
                  <c:v>12.132</c:v>
                </c:pt>
                <c:pt idx="2679">
                  <c:v>12.085000000000001</c:v>
                </c:pt>
                <c:pt idx="2680">
                  <c:v>12.157999999999999</c:v>
                </c:pt>
                <c:pt idx="2681">
                  <c:v>12.14</c:v>
                </c:pt>
                <c:pt idx="2682">
                  <c:v>12</c:v>
                </c:pt>
                <c:pt idx="2683">
                  <c:v>11.984</c:v>
                </c:pt>
                <c:pt idx="2684">
                  <c:v>11.929</c:v>
                </c:pt>
                <c:pt idx="2685">
                  <c:v>12.148999999999999</c:v>
                </c:pt>
                <c:pt idx="2686">
                  <c:v>12.109</c:v>
                </c:pt>
                <c:pt idx="2687">
                  <c:v>12.279</c:v>
                </c:pt>
                <c:pt idx="2688">
                  <c:v>8.7200000000000006</c:v>
                </c:pt>
                <c:pt idx="2689">
                  <c:v>8.5500000000000007</c:v>
                </c:pt>
                <c:pt idx="2690">
                  <c:v>8.49</c:v>
                </c:pt>
                <c:pt idx="2691">
                  <c:v>8.3650000000000002</c:v>
                </c:pt>
                <c:pt idx="2692">
                  <c:v>8.52</c:v>
                </c:pt>
                <c:pt idx="2693">
                  <c:v>8.42</c:v>
                </c:pt>
                <c:pt idx="2694">
                  <c:v>8.4169999999999998</c:v>
                </c:pt>
                <c:pt idx="2695">
                  <c:v>8.5399999999999991</c:v>
                </c:pt>
                <c:pt idx="2696">
                  <c:v>8.5679999999999996</c:v>
                </c:pt>
                <c:pt idx="2697">
                  <c:v>8.6539999999999999</c:v>
                </c:pt>
                <c:pt idx="2698">
                  <c:v>8.6059999999999999</c:v>
                </c:pt>
                <c:pt idx="2699">
                  <c:v>8.59</c:v>
                </c:pt>
                <c:pt idx="2700">
                  <c:v>8.593</c:v>
                </c:pt>
                <c:pt idx="2701">
                  <c:v>8.5570000000000004</c:v>
                </c:pt>
                <c:pt idx="2702">
                  <c:v>8.5709999999999997</c:v>
                </c:pt>
                <c:pt idx="2703">
                  <c:v>8.5609999999999999</c:v>
                </c:pt>
                <c:pt idx="2704">
                  <c:v>8.5510000000000002</c:v>
                </c:pt>
                <c:pt idx="2705">
                  <c:v>8.5549999999999997</c:v>
                </c:pt>
                <c:pt idx="2706">
                  <c:v>8.56</c:v>
                </c:pt>
                <c:pt idx="2707">
                  <c:v>8.5960000000000001</c:v>
                </c:pt>
                <c:pt idx="2708">
                  <c:v>8.6549999999999994</c:v>
                </c:pt>
                <c:pt idx="2709">
                  <c:v>8.7070000000000007</c:v>
                </c:pt>
                <c:pt idx="2710">
                  <c:v>8.6809999999999992</c:v>
                </c:pt>
                <c:pt idx="2711">
                  <c:v>8.6560000000000006</c:v>
                </c:pt>
                <c:pt idx="2712">
                  <c:v>8.6790000000000003</c:v>
                </c:pt>
                <c:pt idx="2713">
                  <c:v>8.6929999999999996</c:v>
                </c:pt>
                <c:pt idx="2714">
                  <c:v>8.6850000000000005</c:v>
                </c:pt>
                <c:pt idx="2715">
                  <c:v>8.6739999999999995</c:v>
                </c:pt>
                <c:pt idx="2716">
                  <c:v>8.6809999999999992</c:v>
                </c:pt>
                <c:pt idx="2717">
                  <c:v>8.6630000000000003</c:v>
                </c:pt>
                <c:pt idx="2718">
                  <c:v>8.65</c:v>
                </c:pt>
                <c:pt idx="2719">
                  <c:v>8.7469999999999999</c:v>
                </c:pt>
                <c:pt idx="2720">
                  <c:v>8.7530000000000001</c:v>
                </c:pt>
                <c:pt idx="2721">
                  <c:v>8.7260000000000009</c:v>
                </c:pt>
                <c:pt idx="2722">
                  <c:v>8.734</c:v>
                </c:pt>
                <c:pt idx="2723">
                  <c:v>8.7420000000000009</c:v>
                </c:pt>
                <c:pt idx="2724">
                  <c:v>8.7319999999999993</c:v>
                </c:pt>
                <c:pt idx="2725">
                  <c:v>8.7409999999999997</c:v>
                </c:pt>
                <c:pt idx="2726">
                  <c:v>8.7509999999999994</c:v>
                </c:pt>
                <c:pt idx="2727">
                  <c:v>8.7729999999999997</c:v>
                </c:pt>
                <c:pt idx="2728">
                  <c:v>8.7690000000000001</c:v>
                </c:pt>
                <c:pt idx="2729">
                  <c:v>8.7620000000000005</c:v>
                </c:pt>
                <c:pt idx="2730">
                  <c:v>8.7780000000000005</c:v>
                </c:pt>
                <c:pt idx="2731">
                  <c:v>8.8290000000000006</c:v>
                </c:pt>
                <c:pt idx="2732">
                  <c:v>8.8309999999999995</c:v>
                </c:pt>
                <c:pt idx="2733">
                  <c:v>8.8190000000000008</c:v>
                </c:pt>
                <c:pt idx="2734">
                  <c:v>8.8390000000000004</c:v>
                </c:pt>
                <c:pt idx="2735">
                  <c:v>8.7680000000000007</c:v>
                </c:pt>
                <c:pt idx="2736">
                  <c:v>8.7789999999999999</c:v>
                </c:pt>
                <c:pt idx="2737">
                  <c:v>8.8130000000000006</c:v>
                </c:pt>
                <c:pt idx="2738">
                  <c:v>8.8079999999999998</c:v>
                </c:pt>
                <c:pt idx="2739">
                  <c:v>8.8040000000000003</c:v>
                </c:pt>
                <c:pt idx="2740">
                  <c:v>8.8770000000000007</c:v>
                </c:pt>
                <c:pt idx="2741">
                  <c:v>9.3119999999999994</c:v>
                </c:pt>
                <c:pt idx="2742">
                  <c:v>8.74</c:v>
                </c:pt>
                <c:pt idx="2743">
                  <c:v>8.9600000000000009</c:v>
                </c:pt>
                <c:pt idx="2744">
                  <c:v>8.99</c:v>
                </c:pt>
                <c:pt idx="2745">
                  <c:v>9.23</c:v>
                </c:pt>
                <c:pt idx="2746">
                  <c:v>9.66</c:v>
                </c:pt>
                <c:pt idx="2747">
                  <c:v>9.8149999999999995</c:v>
                </c:pt>
                <c:pt idx="2748">
                  <c:v>10.253</c:v>
                </c:pt>
                <c:pt idx="2749">
                  <c:v>10.454000000000001</c:v>
                </c:pt>
                <c:pt idx="2750">
                  <c:v>11.23</c:v>
                </c:pt>
                <c:pt idx="2751">
                  <c:v>11.345000000000001</c:v>
                </c:pt>
                <c:pt idx="2752">
                  <c:v>11.313000000000001</c:v>
                </c:pt>
                <c:pt idx="2753">
                  <c:v>11.375999999999999</c:v>
                </c:pt>
                <c:pt idx="2754">
                  <c:v>11.381</c:v>
                </c:pt>
                <c:pt idx="2755">
                  <c:v>11.391</c:v>
                </c:pt>
                <c:pt idx="2756">
                  <c:v>11.417</c:v>
                </c:pt>
                <c:pt idx="2757">
                  <c:v>11.423999999999999</c:v>
                </c:pt>
                <c:pt idx="2758">
                  <c:v>11.384</c:v>
                </c:pt>
                <c:pt idx="2759">
                  <c:v>12.016</c:v>
                </c:pt>
                <c:pt idx="2760">
                  <c:v>11.977</c:v>
                </c:pt>
                <c:pt idx="2761">
                  <c:v>11.86</c:v>
                </c:pt>
                <c:pt idx="2762">
                  <c:v>11.849</c:v>
                </c:pt>
                <c:pt idx="2763">
                  <c:v>11.956</c:v>
                </c:pt>
                <c:pt idx="2764">
                  <c:v>12.009</c:v>
                </c:pt>
                <c:pt idx="2765">
                  <c:v>11.999000000000001</c:v>
                </c:pt>
                <c:pt idx="2766">
                  <c:v>12.067</c:v>
                </c:pt>
                <c:pt idx="2767">
                  <c:v>12.063000000000001</c:v>
                </c:pt>
                <c:pt idx="2768">
                  <c:v>12.032999999999999</c:v>
                </c:pt>
                <c:pt idx="2769">
                  <c:v>12.05</c:v>
                </c:pt>
                <c:pt idx="2770">
                  <c:v>12.086</c:v>
                </c:pt>
                <c:pt idx="2771">
                  <c:v>12.071</c:v>
                </c:pt>
                <c:pt idx="2772">
                  <c:v>11.978</c:v>
                </c:pt>
                <c:pt idx="2773">
                  <c:v>11.941000000000001</c:v>
                </c:pt>
                <c:pt idx="2774">
                  <c:v>11.936</c:v>
                </c:pt>
                <c:pt idx="2775">
                  <c:v>11.936999999999999</c:v>
                </c:pt>
                <c:pt idx="2776">
                  <c:v>12.077</c:v>
                </c:pt>
                <c:pt idx="2777">
                  <c:v>11.894</c:v>
                </c:pt>
                <c:pt idx="2778">
                  <c:v>11.99</c:v>
                </c:pt>
                <c:pt idx="2779">
                  <c:v>12.08</c:v>
                </c:pt>
                <c:pt idx="2780">
                  <c:v>12.053000000000001</c:v>
                </c:pt>
                <c:pt idx="2781">
                  <c:v>12.112</c:v>
                </c:pt>
                <c:pt idx="2782">
                  <c:v>12.079000000000001</c:v>
                </c:pt>
                <c:pt idx="2783">
                  <c:v>12.04</c:v>
                </c:pt>
                <c:pt idx="2784">
                  <c:v>12.096</c:v>
                </c:pt>
                <c:pt idx="2785">
                  <c:v>12.106999999999999</c:v>
                </c:pt>
                <c:pt idx="2786">
                  <c:v>12.22</c:v>
                </c:pt>
                <c:pt idx="2787">
                  <c:v>12</c:v>
                </c:pt>
                <c:pt idx="2788">
                  <c:v>12.132</c:v>
                </c:pt>
                <c:pt idx="2789">
                  <c:v>12.108000000000001</c:v>
                </c:pt>
                <c:pt idx="2790">
                  <c:v>11.901999999999999</c:v>
                </c:pt>
                <c:pt idx="2791">
                  <c:v>12.194000000000001</c:v>
                </c:pt>
                <c:pt idx="2792">
                  <c:v>11.936</c:v>
                </c:pt>
                <c:pt idx="2793">
                  <c:v>12.02</c:v>
                </c:pt>
                <c:pt idx="2794">
                  <c:v>12.012</c:v>
                </c:pt>
                <c:pt idx="2795">
                  <c:v>12.164</c:v>
                </c:pt>
                <c:pt idx="2796">
                  <c:v>12.044</c:v>
                </c:pt>
                <c:pt idx="2797">
                  <c:v>12.068</c:v>
                </c:pt>
                <c:pt idx="2798">
                  <c:v>12.058</c:v>
                </c:pt>
                <c:pt idx="2799">
                  <c:v>12.092000000000001</c:v>
                </c:pt>
                <c:pt idx="2800">
                  <c:v>12.147</c:v>
                </c:pt>
                <c:pt idx="2801">
                  <c:v>12.173</c:v>
                </c:pt>
                <c:pt idx="2802">
                  <c:v>12.127000000000001</c:v>
                </c:pt>
                <c:pt idx="2803">
                  <c:v>12.071</c:v>
                </c:pt>
                <c:pt idx="2804">
                  <c:v>12.018000000000001</c:v>
                </c:pt>
                <c:pt idx="2805">
                  <c:v>12.016</c:v>
                </c:pt>
                <c:pt idx="2806">
                  <c:v>12.1</c:v>
                </c:pt>
                <c:pt idx="2807">
                  <c:v>12.145</c:v>
                </c:pt>
                <c:pt idx="2808">
                  <c:v>12.146000000000001</c:v>
                </c:pt>
                <c:pt idx="2809">
                  <c:v>12.151999999999999</c:v>
                </c:pt>
                <c:pt idx="2810">
                  <c:v>12.148999999999999</c:v>
                </c:pt>
                <c:pt idx="2811">
                  <c:v>11.968999999999999</c:v>
                </c:pt>
                <c:pt idx="2812">
                  <c:v>11.88</c:v>
                </c:pt>
                <c:pt idx="2813">
                  <c:v>12.115</c:v>
                </c:pt>
                <c:pt idx="2814">
                  <c:v>12.07</c:v>
                </c:pt>
                <c:pt idx="2815">
                  <c:v>12.023999999999999</c:v>
                </c:pt>
                <c:pt idx="2816">
                  <c:v>12.12</c:v>
                </c:pt>
                <c:pt idx="2817">
                  <c:v>12.081</c:v>
                </c:pt>
                <c:pt idx="2818">
                  <c:v>12.045</c:v>
                </c:pt>
                <c:pt idx="2819">
                  <c:v>12.09</c:v>
                </c:pt>
                <c:pt idx="2820">
                  <c:v>12.106</c:v>
                </c:pt>
                <c:pt idx="2821">
                  <c:v>12.132</c:v>
                </c:pt>
                <c:pt idx="2822">
                  <c:v>12.22</c:v>
                </c:pt>
                <c:pt idx="2823">
                  <c:v>12.125</c:v>
                </c:pt>
                <c:pt idx="2824">
                  <c:v>12.085000000000001</c:v>
                </c:pt>
                <c:pt idx="2825">
                  <c:v>12.005000000000001</c:v>
                </c:pt>
                <c:pt idx="2826">
                  <c:v>11.914</c:v>
                </c:pt>
                <c:pt idx="2827">
                  <c:v>11.939</c:v>
                </c:pt>
                <c:pt idx="2828">
                  <c:v>11.952</c:v>
                </c:pt>
                <c:pt idx="2829">
                  <c:v>12.077999999999999</c:v>
                </c:pt>
                <c:pt idx="2830">
                  <c:v>12.067</c:v>
                </c:pt>
                <c:pt idx="2831">
                  <c:v>12.055</c:v>
                </c:pt>
                <c:pt idx="2832">
                  <c:v>12.063000000000001</c:v>
                </c:pt>
                <c:pt idx="2833">
                  <c:v>12.124000000000001</c:v>
                </c:pt>
                <c:pt idx="2834">
                  <c:v>12.042999999999999</c:v>
                </c:pt>
                <c:pt idx="2835">
                  <c:v>12.058999999999999</c:v>
                </c:pt>
                <c:pt idx="2836">
                  <c:v>12.114000000000001</c:v>
                </c:pt>
                <c:pt idx="2837">
                  <c:v>12.096</c:v>
                </c:pt>
                <c:pt idx="2838">
                  <c:v>12.077</c:v>
                </c:pt>
                <c:pt idx="2839">
                  <c:v>12.12</c:v>
                </c:pt>
                <c:pt idx="2840">
                  <c:v>12.153</c:v>
                </c:pt>
                <c:pt idx="2841">
                  <c:v>12.116</c:v>
                </c:pt>
                <c:pt idx="2842">
                  <c:v>11.992000000000001</c:v>
                </c:pt>
                <c:pt idx="2843">
                  <c:v>11.957000000000001</c:v>
                </c:pt>
                <c:pt idx="2844">
                  <c:v>11.881</c:v>
                </c:pt>
                <c:pt idx="2845">
                  <c:v>11.978999999999999</c:v>
                </c:pt>
                <c:pt idx="2846">
                  <c:v>11.939</c:v>
                </c:pt>
                <c:pt idx="2847">
                  <c:v>11.872</c:v>
                </c:pt>
                <c:pt idx="2848">
                  <c:v>11.757999999999999</c:v>
                </c:pt>
                <c:pt idx="2849">
                  <c:v>11.847</c:v>
                </c:pt>
                <c:pt idx="2850">
                  <c:v>11.903</c:v>
                </c:pt>
                <c:pt idx="2851">
                  <c:v>11.981</c:v>
                </c:pt>
                <c:pt idx="2852">
                  <c:v>12.05</c:v>
                </c:pt>
                <c:pt idx="2853">
                  <c:v>12.010999999999999</c:v>
                </c:pt>
                <c:pt idx="2854">
                  <c:v>11.984999999999999</c:v>
                </c:pt>
                <c:pt idx="2855">
                  <c:v>12.048</c:v>
                </c:pt>
                <c:pt idx="2856">
                  <c:v>12.068</c:v>
                </c:pt>
                <c:pt idx="2857">
                  <c:v>11.941000000000001</c:v>
                </c:pt>
                <c:pt idx="2858">
                  <c:v>12.035</c:v>
                </c:pt>
                <c:pt idx="2859">
                  <c:v>11.84</c:v>
                </c:pt>
                <c:pt idx="2860">
                  <c:v>11.874000000000001</c:v>
                </c:pt>
                <c:pt idx="2861">
                  <c:v>11.904</c:v>
                </c:pt>
                <c:pt idx="2862">
                  <c:v>11.92</c:v>
                </c:pt>
                <c:pt idx="2863">
                  <c:v>11.896000000000001</c:v>
                </c:pt>
                <c:pt idx="2864">
                  <c:v>11.846</c:v>
                </c:pt>
                <c:pt idx="2865">
                  <c:v>11.782999999999999</c:v>
                </c:pt>
                <c:pt idx="2866">
                  <c:v>11.784000000000001</c:v>
                </c:pt>
                <c:pt idx="2867">
                  <c:v>11.851000000000001</c:v>
                </c:pt>
                <c:pt idx="2868">
                  <c:v>11.906000000000001</c:v>
                </c:pt>
                <c:pt idx="2869">
                  <c:v>11.858000000000001</c:v>
                </c:pt>
                <c:pt idx="2870">
                  <c:v>11.866</c:v>
                </c:pt>
                <c:pt idx="2871">
                  <c:v>11.951000000000001</c:v>
                </c:pt>
                <c:pt idx="2872">
                  <c:v>12.009</c:v>
                </c:pt>
                <c:pt idx="2873">
                  <c:v>12.028</c:v>
                </c:pt>
                <c:pt idx="2874">
                  <c:v>12.038</c:v>
                </c:pt>
                <c:pt idx="2875">
                  <c:v>12.093</c:v>
                </c:pt>
                <c:pt idx="2876">
                  <c:v>12.006</c:v>
                </c:pt>
                <c:pt idx="2877">
                  <c:v>12.048999999999999</c:v>
                </c:pt>
                <c:pt idx="2878">
                  <c:v>12.037000000000001</c:v>
                </c:pt>
                <c:pt idx="2879">
                  <c:v>12.071</c:v>
                </c:pt>
                <c:pt idx="2880">
                  <c:v>12.117000000000001</c:v>
                </c:pt>
                <c:pt idx="2881">
                  <c:v>12.067</c:v>
                </c:pt>
                <c:pt idx="2882">
                  <c:v>11.958</c:v>
                </c:pt>
                <c:pt idx="2883">
                  <c:v>11.88</c:v>
                </c:pt>
                <c:pt idx="2884">
                  <c:v>12.013999999999999</c:v>
                </c:pt>
                <c:pt idx="2885">
                  <c:v>12</c:v>
                </c:pt>
                <c:pt idx="2886">
                  <c:v>12.138999999999999</c:v>
                </c:pt>
                <c:pt idx="2887">
                  <c:v>12.122999999999999</c:v>
                </c:pt>
                <c:pt idx="2888">
                  <c:v>12.135</c:v>
                </c:pt>
                <c:pt idx="2889">
                  <c:v>12.068</c:v>
                </c:pt>
                <c:pt idx="2890">
                  <c:v>12.021000000000001</c:v>
                </c:pt>
                <c:pt idx="2891">
                  <c:v>11.94</c:v>
                </c:pt>
                <c:pt idx="2892">
                  <c:v>11.901999999999999</c:v>
                </c:pt>
                <c:pt idx="2893">
                  <c:v>11.9</c:v>
                </c:pt>
                <c:pt idx="2894">
                  <c:v>11.907</c:v>
                </c:pt>
                <c:pt idx="2895">
                  <c:v>11.863</c:v>
                </c:pt>
                <c:pt idx="2896">
                  <c:v>10.956</c:v>
                </c:pt>
                <c:pt idx="2897">
                  <c:v>11.853</c:v>
                </c:pt>
                <c:pt idx="2898">
                  <c:v>11.93</c:v>
                </c:pt>
                <c:pt idx="2899">
                  <c:v>12.003</c:v>
                </c:pt>
                <c:pt idx="2900">
                  <c:v>12.019</c:v>
                </c:pt>
                <c:pt idx="2901">
                  <c:v>11.984</c:v>
                </c:pt>
                <c:pt idx="2902">
                  <c:v>11.958</c:v>
                </c:pt>
                <c:pt idx="2903">
                  <c:v>12.035</c:v>
                </c:pt>
                <c:pt idx="2904">
                  <c:v>12.093999999999999</c:v>
                </c:pt>
                <c:pt idx="2905">
                  <c:v>11.903</c:v>
                </c:pt>
                <c:pt idx="2906">
                  <c:v>11.913</c:v>
                </c:pt>
                <c:pt idx="2907">
                  <c:v>11.917</c:v>
                </c:pt>
                <c:pt idx="2908">
                  <c:v>11.91</c:v>
                </c:pt>
                <c:pt idx="2909">
                  <c:v>11.952999999999999</c:v>
                </c:pt>
                <c:pt idx="2910">
                  <c:v>11.916</c:v>
                </c:pt>
                <c:pt idx="2911">
                  <c:v>11.904999999999999</c:v>
                </c:pt>
                <c:pt idx="2912">
                  <c:v>11.928000000000001</c:v>
                </c:pt>
                <c:pt idx="2913">
                  <c:v>11.861000000000001</c:v>
                </c:pt>
                <c:pt idx="2914">
                  <c:v>11.789</c:v>
                </c:pt>
                <c:pt idx="2915">
                  <c:v>11.766</c:v>
                </c:pt>
                <c:pt idx="2916">
                  <c:v>11.78</c:v>
                </c:pt>
                <c:pt idx="2917">
                  <c:v>11.858000000000001</c:v>
                </c:pt>
                <c:pt idx="2918">
                  <c:v>11.83</c:v>
                </c:pt>
                <c:pt idx="2919">
                  <c:v>11.428000000000001</c:v>
                </c:pt>
                <c:pt idx="2920">
                  <c:v>11.433</c:v>
                </c:pt>
                <c:pt idx="2921">
                  <c:v>11.268000000000001</c:v>
                </c:pt>
                <c:pt idx="2922">
                  <c:v>9.5180000000000007</c:v>
                </c:pt>
                <c:pt idx="2923">
                  <c:v>9.4139999999999997</c:v>
                </c:pt>
                <c:pt idx="2924">
                  <c:v>9.3490000000000002</c:v>
                </c:pt>
                <c:pt idx="2925">
                  <c:v>8.7949999999999999</c:v>
                </c:pt>
                <c:pt idx="2926">
                  <c:v>8.7889999999999997</c:v>
                </c:pt>
                <c:pt idx="2927">
                  <c:v>8.7929999999999993</c:v>
                </c:pt>
                <c:pt idx="2928">
                  <c:v>8.7940000000000005</c:v>
                </c:pt>
                <c:pt idx="2929">
                  <c:v>8.7910000000000004</c:v>
                </c:pt>
                <c:pt idx="2930">
                  <c:v>8.7899999999999991</c:v>
                </c:pt>
                <c:pt idx="2931">
                  <c:v>8.7929999999999993</c:v>
                </c:pt>
                <c:pt idx="2932">
                  <c:v>8.7949999999999999</c:v>
                </c:pt>
                <c:pt idx="2933">
                  <c:v>8.7959999999999994</c:v>
                </c:pt>
                <c:pt idx="2934">
                  <c:v>8.7889999999999997</c:v>
                </c:pt>
                <c:pt idx="2935">
                  <c:v>8.7929999999999993</c:v>
                </c:pt>
                <c:pt idx="2936">
                  <c:v>8.7910000000000004</c:v>
                </c:pt>
                <c:pt idx="2937">
                  <c:v>8.7850000000000001</c:v>
                </c:pt>
                <c:pt idx="2938">
                  <c:v>8.7859999999999996</c:v>
                </c:pt>
                <c:pt idx="2939">
                  <c:v>8.7929999999999993</c:v>
                </c:pt>
                <c:pt idx="2940">
                  <c:v>8.7889999999999997</c:v>
                </c:pt>
                <c:pt idx="2941">
                  <c:v>8.7880000000000003</c:v>
                </c:pt>
                <c:pt idx="2942">
                  <c:v>8.7829999999999995</c:v>
                </c:pt>
                <c:pt idx="2943">
                  <c:v>8.7870000000000008</c:v>
                </c:pt>
                <c:pt idx="2944">
                  <c:v>8.7919999999999998</c:v>
                </c:pt>
                <c:pt idx="2945">
                  <c:v>8.7829999999999995</c:v>
                </c:pt>
                <c:pt idx="2946">
                  <c:v>8.7910000000000004</c:v>
                </c:pt>
                <c:pt idx="2947">
                  <c:v>8.7859999999999996</c:v>
                </c:pt>
                <c:pt idx="2948">
                  <c:v>8.7840000000000007</c:v>
                </c:pt>
                <c:pt idx="2949">
                  <c:v>8.7870000000000008</c:v>
                </c:pt>
                <c:pt idx="2950">
                  <c:v>8.7889999999999997</c:v>
                </c:pt>
                <c:pt idx="2951">
                  <c:v>8.7870000000000008</c:v>
                </c:pt>
                <c:pt idx="2952">
                  <c:v>8.7840000000000007</c:v>
                </c:pt>
                <c:pt idx="2953">
                  <c:v>8.7829999999999995</c:v>
                </c:pt>
                <c:pt idx="2954">
                  <c:v>8.7880000000000003</c:v>
                </c:pt>
                <c:pt idx="2955">
                  <c:v>8.7880000000000003</c:v>
                </c:pt>
                <c:pt idx="2956">
                  <c:v>8.7840000000000007</c:v>
                </c:pt>
                <c:pt idx="2957">
                  <c:v>8.7870000000000008</c:v>
                </c:pt>
                <c:pt idx="2958">
                  <c:v>8.7850000000000001</c:v>
                </c:pt>
                <c:pt idx="2959">
                  <c:v>8.7870000000000008</c:v>
                </c:pt>
                <c:pt idx="2960">
                  <c:v>8.7799999999999994</c:v>
                </c:pt>
                <c:pt idx="2961">
                  <c:v>8.7899999999999991</c:v>
                </c:pt>
                <c:pt idx="2962">
                  <c:v>8.7870000000000008</c:v>
                </c:pt>
                <c:pt idx="2963">
                  <c:v>8.7880000000000003</c:v>
                </c:pt>
                <c:pt idx="2964">
                  <c:v>8.7910000000000004</c:v>
                </c:pt>
                <c:pt idx="2965">
                  <c:v>8.7910000000000004</c:v>
                </c:pt>
                <c:pt idx="2966">
                  <c:v>8.7880000000000003</c:v>
                </c:pt>
                <c:pt idx="2967">
                  <c:v>8.7850000000000001</c:v>
                </c:pt>
                <c:pt idx="2968">
                  <c:v>8.7929999999999993</c:v>
                </c:pt>
                <c:pt idx="2969">
                  <c:v>8.7840000000000007</c:v>
                </c:pt>
                <c:pt idx="2970">
                  <c:v>8.7940000000000005</c:v>
                </c:pt>
                <c:pt idx="2971">
                  <c:v>8.7929999999999993</c:v>
                </c:pt>
                <c:pt idx="2972">
                  <c:v>8.7899999999999991</c:v>
                </c:pt>
                <c:pt idx="2973">
                  <c:v>8.7940000000000005</c:v>
                </c:pt>
                <c:pt idx="2974">
                  <c:v>8.8000000000000007</c:v>
                </c:pt>
                <c:pt idx="2975">
                  <c:v>8.7889999999999997</c:v>
                </c:pt>
                <c:pt idx="2976">
                  <c:v>8.7910000000000004</c:v>
                </c:pt>
                <c:pt idx="2977">
                  <c:v>8.7850000000000001</c:v>
                </c:pt>
                <c:pt idx="2978">
                  <c:v>8.7859999999999996</c:v>
                </c:pt>
                <c:pt idx="2979">
                  <c:v>8.7919999999999998</c:v>
                </c:pt>
                <c:pt idx="2980">
                  <c:v>8.7870000000000008</c:v>
                </c:pt>
                <c:pt idx="2981">
                  <c:v>8.7910000000000004</c:v>
                </c:pt>
                <c:pt idx="2982">
                  <c:v>8.7880000000000003</c:v>
                </c:pt>
                <c:pt idx="2983">
                  <c:v>8.7910000000000004</c:v>
                </c:pt>
                <c:pt idx="2984">
                  <c:v>8.7899999999999991</c:v>
                </c:pt>
                <c:pt idx="2985">
                  <c:v>8.7870000000000008</c:v>
                </c:pt>
                <c:pt idx="2986">
                  <c:v>8.7899999999999991</c:v>
                </c:pt>
                <c:pt idx="2987">
                  <c:v>8.7929999999999993</c:v>
                </c:pt>
                <c:pt idx="2988">
                  <c:v>8.7919999999999998</c:v>
                </c:pt>
                <c:pt idx="2989">
                  <c:v>8.7859999999999996</c:v>
                </c:pt>
                <c:pt idx="2990">
                  <c:v>8.7889999999999997</c:v>
                </c:pt>
                <c:pt idx="2991">
                  <c:v>8.7850000000000001</c:v>
                </c:pt>
                <c:pt idx="2992">
                  <c:v>8.7859999999999996</c:v>
                </c:pt>
                <c:pt idx="2993">
                  <c:v>8.782</c:v>
                </c:pt>
                <c:pt idx="2994">
                  <c:v>8.7880000000000003</c:v>
                </c:pt>
                <c:pt idx="2995">
                  <c:v>8.7880000000000003</c:v>
                </c:pt>
                <c:pt idx="2996">
                  <c:v>8.7870000000000008</c:v>
                </c:pt>
                <c:pt idx="2997">
                  <c:v>8.7810000000000006</c:v>
                </c:pt>
                <c:pt idx="2998">
                  <c:v>8.7870000000000008</c:v>
                </c:pt>
                <c:pt idx="2999">
                  <c:v>8.7880000000000003</c:v>
                </c:pt>
                <c:pt idx="3000">
                  <c:v>8.7829999999999995</c:v>
                </c:pt>
                <c:pt idx="3001">
                  <c:v>8.7810000000000006</c:v>
                </c:pt>
                <c:pt idx="3002">
                  <c:v>8.7810000000000006</c:v>
                </c:pt>
                <c:pt idx="3003">
                  <c:v>8.7899999999999991</c:v>
                </c:pt>
                <c:pt idx="3004">
                  <c:v>8.7759999999999998</c:v>
                </c:pt>
                <c:pt idx="3005">
                  <c:v>8.7850000000000001</c:v>
                </c:pt>
                <c:pt idx="3006">
                  <c:v>8.7880000000000003</c:v>
                </c:pt>
                <c:pt idx="3007">
                  <c:v>8.782</c:v>
                </c:pt>
                <c:pt idx="3008">
                  <c:v>8.7769999999999992</c:v>
                </c:pt>
                <c:pt idx="3009">
                  <c:v>8.7840000000000007</c:v>
                </c:pt>
                <c:pt idx="3010">
                  <c:v>8.7780000000000005</c:v>
                </c:pt>
                <c:pt idx="3011">
                  <c:v>8.7870000000000008</c:v>
                </c:pt>
                <c:pt idx="3012">
                  <c:v>8.7850000000000001</c:v>
                </c:pt>
                <c:pt idx="3013">
                  <c:v>8.7859999999999996</c:v>
                </c:pt>
                <c:pt idx="3014">
                  <c:v>8.782</c:v>
                </c:pt>
                <c:pt idx="3015">
                  <c:v>8.782</c:v>
                </c:pt>
                <c:pt idx="3016">
                  <c:v>8.7799999999999994</c:v>
                </c:pt>
                <c:pt idx="3017">
                  <c:v>8.7929999999999993</c:v>
                </c:pt>
                <c:pt idx="3018">
                  <c:v>8.7859999999999996</c:v>
                </c:pt>
                <c:pt idx="3019">
                  <c:v>8.7870000000000008</c:v>
                </c:pt>
                <c:pt idx="3020">
                  <c:v>8.7810000000000006</c:v>
                </c:pt>
                <c:pt idx="3021">
                  <c:v>8.7870000000000008</c:v>
                </c:pt>
                <c:pt idx="3022">
                  <c:v>8.7829999999999995</c:v>
                </c:pt>
                <c:pt idx="3023">
                  <c:v>8.7850000000000001</c:v>
                </c:pt>
                <c:pt idx="3024">
                  <c:v>8.7859999999999996</c:v>
                </c:pt>
                <c:pt idx="3025">
                  <c:v>8.7829999999999995</c:v>
                </c:pt>
                <c:pt idx="3026">
                  <c:v>8.7859999999999996</c:v>
                </c:pt>
                <c:pt idx="3027">
                  <c:v>8.7769999999999992</c:v>
                </c:pt>
                <c:pt idx="3028">
                  <c:v>8.7780000000000005</c:v>
                </c:pt>
                <c:pt idx="3029">
                  <c:v>8.7829999999999995</c:v>
                </c:pt>
                <c:pt idx="3030">
                  <c:v>8.7850000000000001</c:v>
                </c:pt>
                <c:pt idx="3031">
                  <c:v>8.7850000000000001</c:v>
                </c:pt>
                <c:pt idx="3032">
                  <c:v>8.782</c:v>
                </c:pt>
                <c:pt idx="3033">
                  <c:v>8.7810000000000006</c:v>
                </c:pt>
                <c:pt idx="3034">
                  <c:v>8.7859999999999996</c:v>
                </c:pt>
                <c:pt idx="3035">
                  <c:v>8.7799999999999994</c:v>
                </c:pt>
                <c:pt idx="3036">
                  <c:v>8.7750000000000004</c:v>
                </c:pt>
                <c:pt idx="3037">
                  <c:v>8.7789999999999999</c:v>
                </c:pt>
                <c:pt idx="3038">
                  <c:v>8.7799999999999994</c:v>
                </c:pt>
                <c:pt idx="3039">
                  <c:v>8.7799999999999994</c:v>
                </c:pt>
                <c:pt idx="3040">
                  <c:v>8.7739999999999991</c:v>
                </c:pt>
                <c:pt idx="3041">
                  <c:v>8.7829999999999995</c:v>
                </c:pt>
                <c:pt idx="3042">
                  <c:v>8.7850000000000001</c:v>
                </c:pt>
                <c:pt idx="3043">
                  <c:v>8.7799999999999994</c:v>
                </c:pt>
                <c:pt idx="3044">
                  <c:v>8.7799999999999994</c:v>
                </c:pt>
                <c:pt idx="3045">
                  <c:v>8.7799999999999994</c:v>
                </c:pt>
                <c:pt idx="3046">
                  <c:v>8.7899999999999991</c:v>
                </c:pt>
                <c:pt idx="3047">
                  <c:v>8.7780000000000005</c:v>
                </c:pt>
                <c:pt idx="3048">
                  <c:v>8.7810000000000006</c:v>
                </c:pt>
                <c:pt idx="3049">
                  <c:v>8.7810000000000006</c:v>
                </c:pt>
                <c:pt idx="3050">
                  <c:v>8.7810000000000006</c:v>
                </c:pt>
                <c:pt idx="3051">
                  <c:v>8.7780000000000005</c:v>
                </c:pt>
                <c:pt idx="3052">
                  <c:v>8.7799999999999994</c:v>
                </c:pt>
                <c:pt idx="3053">
                  <c:v>8.7810000000000006</c:v>
                </c:pt>
                <c:pt idx="3054">
                  <c:v>8.7780000000000005</c:v>
                </c:pt>
                <c:pt idx="3055">
                  <c:v>8.7789999999999999</c:v>
                </c:pt>
                <c:pt idx="3056">
                  <c:v>8.782</c:v>
                </c:pt>
                <c:pt idx="3057">
                  <c:v>8.7810000000000006</c:v>
                </c:pt>
                <c:pt idx="3058">
                  <c:v>8.7789999999999999</c:v>
                </c:pt>
                <c:pt idx="3059">
                  <c:v>8.7769999999999992</c:v>
                </c:pt>
                <c:pt idx="3060">
                  <c:v>8.7759999999999998</c:v>
                </c:pt>
                <c:pt idx="3061">
                  <c:v>8.7799999999999994</c:v>
                </c:pt>
                <c:pt idx="3062">
                  <c:v>8.7859999999999996</c:v>
                </c:pt>
                <c:pt idx="3063">
                  <c:v>8.7829999999999995</c:v>
                </c:pt>
                <c:pt idx="3064">
                  <c:v>8.7769999999999992</c:v>
                </c:pt>
                <c:pt idx="3065">
                  <c:v>8.782</c:v>
                </c:pt>
                <c:pt idx="3066">
                  <c:v>8.7780000000000005</c:v>
                </c:pt>
                <c:pt idx="3067">
                  <c:v>8.7880000000000003</c:v>
                </c:pt>
                <c:pt idx="3068">
                  <c:v>8.7810000000000006</c:v>
                </c:pt>
                <c:pt idx="3069">
                  <c:v>8.7789999999999999</c:v>
                </c:pt>
                <c:pt idx="3070">
                  <c:v>8.7810000000000006</c:v>
                </c:pt>
                <c:pt idx="3071">
                  <c:v>8.782</c:v>
                </c:pt>
                <c:pt idx="3072">
                  <c:v>8.7859999999999996</c:v>
                </c:pt>
                <c:pt idx="3073">
                  <c:v>8.7799999999999994</c:v>
                </c:pt>
                <c:pt idx="3074">
                  <c:v>8.7850000000000001</c:v>
                </c:pt>
                <c:pt idx="3075">
                  <c:v>8.7799999999999994</c:v>
                </c:pt>
                <c:pt idx="3076">
                  <c:v>8.7810000000000006</c:v>
                </c:pt>
                <c:pt idx="3077">
                  <c:v>8.7799999999999994</c:v>
                </c:pt>
                <c:pt idx="3078">
                  <c:v>8.7840000000000007</c:v>
                </c:pt>
                <c:pt idx="3079">
                  <c:v>8.7910000000000004</c:v>
                </c:pt>
                <c:pt idx="3080">
                  <c:v>8.7840000000000007</c:v>
                </c:pt>
                <c:pt idx="3081">
                  <c:v>8.7769999999999992</c:v>
                </c:pt>
                <c:pt idx="3082">
                  <c:v>8.7850000000000001</c:v>
                </c:pt>
                <c:pt idx="3083">
                  <c:v>8.7840000000000007</c:v>
                </c:pt>
                <c:pt idx="3084">
                  <c:v>8.7780000000000005</c:v>
                </c:pt>
                <c:pt idx="3085">
                  <c:v>8.7780000000000005</c:v>
                </c:pt>
                <c:pt idx="3086">
                  <c:v>8.7850000000000001</c:v>
                </c:pt>
                <c:pt idx="3087">
                  <c:v>8.7769999999999992</c:v>
                </c:pt>
                <c:pt idx="3088">
                  <c:v>8.782</c:v>
                </c:pt>
                <c:pt idx="3089">
                  <c:v>8.77</c:v>
                </c:pt>
                <c:pt idx="3090">
                  <c:v>8.7769999999999992</c:v>
                </c:pt>
                <c:pt idx="3091">
                  <c:v>8.7919999999999998</c:v>
                </c:pt>
                <c:pt idx="3092">
                  <c:v>8.782</c:v>
                </c:pt>
                <c:pt idx="3093">
                  <c:v>8.7810000000000006</c:v>
                </c:pt>
                <c:pt idx="3094">
                  <c:v>8.782</c:v>
                </c:pt>
                <c:pt idx="3095">
                  <c:v>8.7829999999999995</c:v>
                </c:pt>
                <c:pt idx="3096">
                  <c:v>8.7789999999999999</c:v>
                </c:pt>
                <c:pt idx="3097">
                  <c:v>8.782</c:v>
                </c:pt>
                <c:pt idx="3098">
                  <c:v>8.7859999999999996</c:v>
                </c:pt>
                <c:pt idx="3099">
                  <c:v>8.7799999999999994</c:v>
                </c:pt>
                <c:pt idx="3100">
                  <c:v>8.7739999999999991</c:v>
                </c:pt>
                <c:pt idx="3101">
                  <c:v>8.7759999999999998</c:v>
                </c:pt>
                <c:pt idx="3102">
                  <c:v>8.7729999999999997</c:v>
                </c:pt>
                <c:pt idx="3103">
                  <c:v>8.7750000000000004</c:v>
                </c:pt>
                <c:pt idx="3104">
                  <c:v>8.7759999999999998</c:v>
                </c:pt>
                <c:pt idx="3105">
                  <c:v>8.782</c:v>
                </c:pt>
                <c:pt idx="3106">
                  <c:v>8.7750000000000004</c:v>
                </c:pt>
                <c:pt idx="3107">
                  <c:v>8.7769999999999992</c:v>
                </c:pt>
                <c:pt idx="3108">
                  <c:v>8.7769999999999992</c:v>
                </c:pt>
                <c:pt idx="3109">
                  <c:v>8.7769999999999992</c:v>
                </c:pt>
                <c:pt idx="3110">
                  <c:v>8.7799999999999994</c:v>
                </c:pt>
                <c:pt idx="3111">
                  <c:v>8.7759999999999998</c:v>
                </c:pt>
                <c:pt idx="3112">
                  <c:v>8.7739999999999991</c:v>
                </c:pt>
                <c:pt idx="3113">
                  <c:v>8.7750000000000004</c:v>
                </c:pt>
                <c:pt idx="3114">
                  <c:v>8.7729999999999997</c:v>
                </c:pt>
                <c:pt idx="3115">
                  <c:v>8.7729999999999997</c:v>
                </c:pt>
                <c:pt idx="3116">
                  <c:v>8.7729999999999997</c:v>
                </c:pt>
                <c:pt idx="3117">
                  <c:v>8.7710000000000008</c:v>
                </c:pt>
                <c:pt idx="3118">
                  <c:v>8.7840000000000007</c:v>
                </c:pt>
                <c:pt idx="3119">
                  <c:v>8.7769999999999992</c:v>
                </c:pt>
                <c:pt idx="3120">
                  <c:v>8.7729999999999997</c:v>
                </c:pt>
                <c:pt idx="3121">
                  <c:v>8.7759999999999998</c:v>
                </c:pt>
                <c:pt idx="3122">
                  <c:v>8.7710000000000008</c:v>
                </c:pt>
                <c:pt idx="3123">
                  <c:v>8.7729999999999997</c:v>
                </c:pt>
                <c:pt idx="3124">
                  <c:v>8.7720000000000002</c:v>
                </c:pt>
                <c:pt idx="3125">
                  <c:v>8.7710000000000008</c:v>
                </c:pt>
                <c:pt idx="3126">
                  <c:v>8.7729999999999997</c:v>
                </c:pt>
                <c:pt idx="3127">
                  <c:v>8.7750000000000004</c:v>
                </c:pt>
                <c:pt idx="3128">
                  <c:v>8.7789999999999999</c:v>
                </c:pt>
                <c:pt idx="3129">
                  <c:v>8.7759999999999998</c:v>
                </c:pt>
                <c:pt idx="3130">
                  <c:v>8.7919999999999998</c:v>
                </c:pt>
                <c:pt idx="3131">
                  <c:v>8.7840000000000007</c:v>
                </c:pt>
                <c:pt idx="3132">
                  <c:v>8.7840000000000007</c:v>
                </c:pt>
                <c:pt idx="3133">
                  <c:v>8.7810000000000006</c:v>
                </c:pt>
                <c:pt idx="3134">
                  <c:v>8.7769999999999992</c:v>
                </c:pt>
                <c:pt idx="3135">
                  <c:v>8.7729999999999997</c:v>
                </c:pt>
                <c:pt idx="3136">
                  <c:v>8.7840000000000007</c:v>
                </c:pt>
                <c:pt idx="3137">
                  <c:v>8.7799999999999994</c:v>
                </c:pt>
                <c:pt idx="3138">
                  <c:v>8.7799999999999994</c:v>
                </c:pt>
                <c:pt idx="3139">
                  <c:v>8.7750000000000004</c:v>
                </c:pt>
                <c:pt idx="3140">
                  <c:v>8.7780000000000005</c:v>
                </c:pt>
                <c:pt idx="3141">
                  <c:v>8.7739999999999991</c:v>
                </c:pt>
                <c:pt idx="3142">
                  <c:v>8.7769999999999992</c:v>
                </c:pt>
                <c:pt idx="3143">
                  <c:v>8.7789999999999999</c:v>
                </c:pt>
                <c:pt idx="3144">
                  <c:v>8.7780000000000005</c:v>
                </c:pt>
                <c:pt idx="3145">
                  <c:v>8.7739999999999991</c:v>
                </c:pt>
                <c:pt idx="3146">
                  <c:v>8.7769999999999992</c:v>
                </c:pt>
                <c:pt idx="3147">
                  <c:v>8.7769999999999992</c:v>
                </c:pt>
                <c:pt idx="3148">
                  <c:v>8.7690000000000001</c:v>
                </c:pt>
                <c:pt idx="3149">
                  <c:v>8.7780000000000005</c:v>
                </c:pt>
                <c:pt idx="3150">
                  <c:v>8.7789999999999999</c:v>
                </c:pt>
                <c:pt idx="3151">
                  <c:v>8.7739999999999991</c:v>
                </c:pt>
                <c:pt idx="3152">
                  <c:v>8.7720000000000002</c:v>
                </c:pt>
                <c:pt idx="3153">
                  <c:v>8.7799999999999994</c:v>
                </c:pt>
                <c:pt idx="3154">
                  <c:v>8.7780000000000005</c:v>
                </c:pt>
                <c:pt idx="3155">
                  <c:v>8.7789999999999999</c:v>
                </c:pt>
                <c:pt idx="3156">
                  <c:v>8.7759999999999998</c:v>
                </c:pt>
                <c:pt idx="3157">
                  <c:v>8.7669999999999995</c:v>
                </c:pt>
                <c:pt idx="3158">
                  <c:v>8.7769999999999992</c:v>
                </c:pt>
                <c:pt idx="3159">
                  <c:v>8.7750000000000004</c:v>
                </c:pt>
                <c:pt idx="3160">
                  <c:v>8.7759999999999998</c:v>
                </c:pt>
                <c:pt idx="3161">
                  <c:v>8.7769999999999992</c:v>
                </c:pt>
                <c:pt idx="3162">
                  <c:v>8.7690000000000001</c:v>
                </c:pt>
                <c:pt idx="3163">
                  <c:v>8.7720000000000002</c:v>
                </c:pt>
                <c:pt idx="3164">
                  <c:v>8.7710000000000008</c:v>
                </c:pt>
                <c:pt idx="3165">
                  <c:v>8.7710000000000008</c:v>
                </c:pt>
                <c:pt idx="3166">
                  <c:v>8.7789999999999999</c:v>
                </c:pt>
                <c:pt idx="3167">
                  <c:v>8.7810000000000006</c:v>
                </c:pt>
                <c:pt idx="3168">
                  <c:v>8.7810000000000006</c:v>
                </c:pt>
                <c:pt idx="3169">
                  <c:v>8.7799999999999994</c:v>
                </c:pt>
                <c:pt idx="3170">
                  <c:v>8.7789999999999999</c:v>
                </c:pt>
                <c:pt idx="3171">
                  <c:v>8.7799999999999994</c:v>
                </c:pt>
                <c:pt idx="3172">
                  <c:v>8.7840000000000007</c:v>
                </c:pt>
                <c:pt idx="3173">
                  <c:v>8.7810000000000006</c:v>
                </c:pt>
                <c:pt idx="3174">
                  <c:v>8.7750000000000004</c:v>
                </c:pt>
                <c:pt idx="3175">
                  <c:v>8.7780000000000005</c:v>
                </c:pt>
                <c:pt idx="3176">
                  <c:v>8.7799999999999994</c:v>
                </c:pt>
                <c:pt idx="3177">
                  <c:v>8.7759999999999998</c:v>
                </c:pt>
                <c:pt idx="3178">
                  <c:v>8.7769999999999992</c:v>
                </c:pt>
                <c:pt idx="3179">
                  <c:v>8.7799999999999994</c:v>
                </c:pt>
                <c:pt idx="3180">
                  <c:v>8.7690000000000001</c:v>
                </c:pt>
                <c:pt idx="3181">
                  <c:v>8.7789999999999999</c:v>
                </c:pt>
                <c:pt idx="3182">
                  <c:v>8.7729999999999997</c:v>
                </c:pt>
                <c:pt idx="3183">
                  <c:v>8.7769999999999992</c:v>
                </c:pt>
                <c:pt idx="3184">
                  <c:v>8.7799999999999994</c:v>
                </c:pt>
                <c:pt idx="3185">
                  <c:v>8.7739999999999991</c:v>
                </c:pt>
                <c:pt idx="3186">
                  <c:v>8.7739999999999991</c:v>
                </c:pt>
                <c:pt idx="3187">
                  <c:v>8.7739999999999991</c:v>
                </c:pt>
                <c:pt idx="3188">
                  <c:v>8.7739999999999991</c:v>
                </c:pt>
                <c:pt idx="3189">
                  <c:v>8.7780000000000005</c:v>
                </c:pt>
                <c:pt idx="3190">
                  <c:v>8.7739999999999991</c:v>
                </c:pt>
                <c:pt idx="3191">
                  <c:v>8.7720000000000002</c:v>
                </c:pt>
                <c:pt idx="3192">
                  <c:v>8.7680000000000007</c:v>
                </c:pt>
                <c:pt idx="3193">
                  <c:v>8.7710000000000008</c:v>
                </c:pt>
                <c:pt idx="3194">
                  <c:v>8.7750000000000004</c:v>
                </c:pt>
                <c:pt idx="3195">
                  <c:v>8.7690000000000001</c:v>
                </c:pt>
                <c:pt idx="3196">
                  <c:v>8.7729999999999997</c:v>
                </c:pt>
                <c:pt idx="3197">
                  <c:v>8.766</c:v>
                </c:pt>
                <c:pt idx="3198">
                  <c:v>8.7729999999999997</c:v>
                </c:pt>
                <c:pt idx="3199">
                  <c:v>8.7650000000000006</c:v>
                </c:pt>
                <c:pt idx="3200">
                  <c:v>8.7729999999999997</c:v>
                </c:pt>
                <c:pt idx="3201">
                  <c:v>8.7639999999999993</c:v>
                </c:pt>
                <c:pt idx="3202">
                  <c:v>8.7639999999999993</c:v>
                </c:pt>
                <c:pt idx="3203">
                  <c:v>8.7629999999999999</c:v>
                </c:pt>
                <c:pt idx="3204">
                  <c:v>8.7650000000000006</c:v>
                </c:pt>
                <c:pt idx="3205">
                  <c:v>8.7680000000000007</c:v>
                </c:pt>
                <c:pt idx="3206">
                  <c:v>8.7590000000000003</c:v>
                </c:pt>
                <c:pt idx="3207">
                  <c:v>8.7639999999999993</c:v>
                </c:pt>
                <c:pt idx="3208">
                  <c:v>8.7620000000000005</c:v>
                </c:pt>
                <c:pt idx="3209">
                  <c:v>8.7609999999999992</c:v>
                </c:pt>
                <c:pt idx="3210">
                  <c:v>8.7609999999999992</c:v>
                </c:pt>
                <c:pt idx="3211">
                  <c:v>8.7629999999999999</c:v>
                </c:pt>
                <c:pt idx="3212">
                  <c:v>8.76</c:v>
                </c:pt>
                <c:pt idx="3213">
                  <c:v>8.7629999999999999</c:v>
                </c:pt>
                <c:pt idx="3214">
                  <c:v>8.7609999999999992</c:v>
                </c:pt>
                <c:pt idx="3215">
                  <c:v>8.766</c:v>
                </c:pt>
                <c:pt idx="3216">
                  <c:v>8.766</c:v>
                </c:pt>
                <c:pt idx="3217">
                  <c:v>8.7639999999999993</c:v>
                </c:pt>
                <c:pt idx="3218">
                  <c:v>8.7669999999999995</c:v>
                </c:pt>
                <c:pt idx="3219">
                  <c:v>8.7729999999999997</c:v>
                </c:pt>
                <c:pt idx="3220">
                  <c:v>8.7669999999999995</c:v>
                </c:pt>
                <c:pt idx="3221">
                  <c:v>8.77</c:v>
                </c:pt>
                <c:pt idx="3222">
                  <c:v>8.7650000000000006</c:v>
                </c:pt>
                <c:pt idx="3223">
                  <c:v>8.766</c:v>
                </c:pt>
                <c:pt idx="3224">
                  <c:v>8.77</c:v>
                </c:pt>
                <c:pt idx="3225">
                  <c:v>8.7639999999999993</c:v>
                </c:pt>
                <c:pt idx="3226">
                  <c:v>8.7690000000000001</c:v>
                </c:pt>
                <c:pt idx="3227">
                  <c:v>8.7680000000000007</c:v>
                </c:pt>
                <c:pt idx="3228">
                  <c:v>8.7669999999999995</c:v>
                </c:pt>
                <c:pt idx="3229">
                  <c:v>8.7680000000000007</c:v>
                </c:pt>
                <c:pt idx="3230">
                  <c:v>8.7680000000000007</c:v>
                </c:pt>
                <c:pt idx="3231">
                  <c:v>8.76</c:v>
                </c:pt>
                <c:pt idx="3232">
                  <c:v>8.766</c:v>
                </c:pt>
                <c:pt idx="3233">
                  <c:v>8.7680000000000007</c:v>
                </c:pt>
                <c:pt idx="3234">
                  <c:v>8.76</c:v>
                </c:pt>
                <c:pt idx="3235">
                  <c:v>8.7639999999999993</c:v>
                </c:pt>
                <c:pt idx="3236">
                  <c:v>8.7650000000000006</c:v>
                </c:pt>
                <c:pt idx="3237">
                  <c:v>8.7609999999999992</c:v>
                </c:pt>
                <c:pt idx="3238">
                  <c:v>8.7629999999999999</c:v>
                </c:pt>
                <c:pt idx="3239">
                  <c:v>8.7650000000000006</c:v>
                </c:pt>
                <c:pt idx="3240">
                  <c:v>8.7650000000000006</c:v>
                </c:pt>
                <c:pt idx="3241">
                  <c:v>8.7609999999999992</c:v>
                </c:pt>
                <c:pt idx="3242">
                  <c:v>8.7639999999999993</c:v>
                </c:pt>
                <c:pt idx="3243">
                  <c:v>8.7639999999999993</c:v>
                </c:pt>
                <c:pt idx="3244">
                  <c:v>8.76</c:v>
                </c:pt>
                <c:pt idx="3245">
                  <c:v>8.7650000000000006</c:v>
                </c:pt>
                <c:pt idx="3246">
                  <c:v>8.7639999999999993</c:v>
                </c:pt>
                <c:pt idx="3247">
                  <c:v>8.7620000000000005</c:v>
                </c:pt>
                <c:pt idx="3248">
                  <c:v>8.7650000000000006</c:v>
                </c:pt>
                <c:pt idx="3249">
                  <c:v>8.766</c:v>
                </c:pt>
                <c:pt idx="3250">
                  <c:v>8.7650000000000006</c:v>
                </c:pt>
                <c:pt idx="3251">
                  <c:v>8.7669999999999995</c:v>
                </c:pt>
                <c:pt idx="3252">
                  <c:v>8.766</c:v>
                </c:pt>
                <c:pt idx="3253">
                  <c:v>8.7639999999999993</c:v>
                </c:pt>
                <c:pt idx="3254">
                  <c:v>8.7669999999999995</c:v>
                </c:pt>
                <c:pt idx="3255">
                  <c:v>8.7629999999999999</c:v>
                </c:pt>
                <c:pt idx="3256">
                  <c:v>8.7669999999999995</c:v>
                </c:pt>
                <c:pt idx="3257">
                  <c:v>8.8680000000000003</c:v>
                </c:pt>
                <c:pt idx="3258">
                  <c:v>8.766</c:v>
                </c:pt>
                <c:pt idx="3259">
                  <c:v>8.7669999999999995</c:v>
                </c:pt>
                <c:pt idx="3260">
                  <c:v>8.7620000000000005</c:v>
                </c:pt>
                <c:pt idx="3261">
                  <c:v>8.7629999999999999</c:v>
                </c:pt>
                <c:pt idx="3262">
                  <c:v>8.7639999999999993</c:v>
                </c:pt>
                <c:pt idx="3263">
                  <c:v>8.76</c:v>
                </c:pt>
                <c:pt idx="3264">
                  <c:v>8.7639999999999993</c:v>
                </c:pt>
                <c:pt idx="3265">
                  <c:v>8.7650000000000006</c:v>
                </c:pt>
                <c:pt idx="3266">
                  <c:v>8.766</c:v>
                </c:pt>
                <c:pt idx="3267">
                  <c:v>8.7609999999999992</c:v>
                </c:pt>
                <c:pt idx="3268">
                  <c:v>8.7590000000000003</c:v>
                </c:pt>
                <c:pt idx="3269">
                  <c:v>8.766</c:v>
                </c:pt>
                <c:pt idx="3270">
                  <c:v>8.7710000000000008</c:v>
                </c:pt>
                <c:pt idx="3271">
                  <c:v>8.7680000000000007</c:v>
                </c:pt>
                <c:pt idx="3272">
                  <c:v>8.7690000000000001</c:v>
                </c:pt>
                <c:pt idx="3273">
                  <c:v>8.766</c:v>
                </c:pt>
                <c:pt idx="3274">
                  <c:v>8.7639999999999993</c:v>
                </c:pt>
                <c:pt idx="3275">
                  <c:v>8.7669999999999995</c:v>
                </c:pt>
                <c:pt idx="3276">
                  <c:v>8.7629999999999999</c:v>
                </c:pt>
                <c:pt idx="3277">
                  <c:v>8.766</c:v>
                </c:pt>
                <c:pt idx="3278">
                  <c:v>8.7650000000000006</c:v>
                </c:pt>
                <c:pt idx="3279">
                  <c:v>8.7680000000000007</c:v>
                </c:pt>
                <c:pt idx="3280">
                  <c:v>8.7639999999999993</c:v>
                </c:pt>
                <c:pt idx="3281">
                  <c:v>8.77</c:v>
                </c:pt>
                <c:pt idx="3282">
                  <c:v>8.7729999999999997</c:v>
                </c:pt>
                <c:pt idx="3283">
                  <c:v>8.7669999999999995</c:v>
                </c:pt>
                <c:pt idx="3284">
                  <c:v>8.766</c:v>
                </c:pt>
                <c:pt idx="3285">
                  <c:v>8.7620000000000005</c:v>
                </c:pt>
                <c:pt idx="3286">
                  <c:v>8.77</c:v>
                </c:pt>
                <c:pt idx="3287">
                  <c:v>8.77</c:v>
                </c:pt>
                <c:pt idx="3288">
                  <c:v>8.7690000000000001</c:v>
                </c:pt>
                <c:pt idx="3289">
                  <c:v>8.7620000000000005</c:v>
                </c:pt>
                <c:pt idx="3290">
                  <c:v>8.7639999999999993</c:v>
                </c:pt>
                <c:pt idx="3291">
                  <c:v>8.7639999999999993</c:v>
                </c:pt>
                <c:pt idx="3292">
                  <c:v>8.7650000000000006</c:v>
                </c:pt>
                <c:pt idx="3293">
                  <c:v>8.7590000000000003</c:v>
                </c:pt>
                <c:pt idx="3294">
                  <c:v>8.7629999999999999</c:v>
                </c:pt>
                <c:pt idx="3295">
                  <c:v>8.7579999999999991</c:v>
                </c:pt>
                <c:pt idx="3296">
                  <c:v>8.7639999999999993</c:v>
                </c:pt>
                <c:pt idx="3297">
                  <c:v>8.7550000000000008</c:v>
                </c:pt>
                <c:pt idx="3298">
                  <c:v>8.7560000000000002</c:v>
                </c:pt>
                <c:pt idx="3299">
                  <c:v>8.7590000000000003</c:v>
                </c:pt>
                <c:pt idx="3300">
                  <c:v>8.7620000000000005</c:v>
                </c:pt>
                <c:pt idx="3301">
                  <c:v>8.7609999999999992</c:v>
                </c:pt>
                <c:pt idx="3302">
                  <c:v>8.7650000000000006</c:v>
                </c:pt>
                <c:pt idx="3303">
                  <c:v>8.7609999999999992</c:v>
                </c:pt>
                <c:pt idx="3304">
                  <c:v>8.7609999999999992</c:v>
                </c:pt>
                <c:pt idx="3305">
                  <c:v>8.7569999999999997</c:v>
                </c:pt>
                <c:pt idx="3306">
                  <c:v>8.7609999999999992</c:v>
                </c:pt>
                <c:pt idx="3307">
                  <c:v>8.7650000000000006</c:v>
                </c:pt>
                <c:pt idx="3308">
                  <c:v>8.7609999999999992</c:v>
                </c:pt>
                <c:pt idx="3309">
                  <c:v>8.7569999999999997</c:v>
                </c:pt>
                <c:pt idx="3310">
                  <c:v>8.7609999999999992</c:v>
                </c:pt>
                <c:pt idx="3311">
                  <c:v>8.7609999999999992</c:v>
                </c:pt>
                <c:pt idx="3312">
                  <c:v>8.7620000000000005</c:v>
                </c:pt>
                <c:pt idx="3313">
                  <c:v>8.7650000000000006</c:v>
                </c:pt>
                <c:pt idx="3314">
                  <c:v>8.7620000000000005</c:v>
                </c:pt>
                <c:pt idx="3315">
                  <c:v>8.7590000000000003</c:v>
                </c:pt>
                <c:pt idx="3316">
                  <c:v>8.7569999999999997</c:v>
                </c:pt>
                <c:pt idx="3317">
                  <c:v>8.7620000000000005</c:v>
                </c:pt>
                <c:pt idx="3318">
                  <c:v>8.7629999999999999</c:v>
                </c:pt>
                <c:pt idx="3319">
                  <c:v>8.7629999999999999</c:v>
                </c:pt>
                <c:pt idx="3320">
                  <c:v>8.7669999999999995</c:v>
                </c:pt>
                <c:pt idx="3321">
                  <c:v>8.7650000000000006</c:v>
                </c:pt>
                <c:pt idx="3322">
                  <c:v>8.7609999999999992</c:v>
                </c:pt>
                <c:pt idx="3323">
                  <c:v>8.7669999999999995</c:v>
                </c:pt>
                <c:pt idx="3324">
                  <c:v>8.7680000000000007</c:v>
                </c:pt>
                <c:pt idx="3325">
                  <c:v>8.7669999999999995</c:v>
                </c:pt>
                <c:pt idx="3326">
                  <c:v>8.7669999999999995</c:v>
                </c:pt>
                <c:pt idx="3327">
                  <c:v>8.7690000000000001</c:v>
                </c:pt>
                <c:pt idx="3328">
                  <c:v>8.766</c:v>
                </c:pt>
                <c:pt idx="3329">
                  <c:v>8.76</c:v>
                </c:pt>
                <c:pt idx="3330">
                  <c:v>8.7639999999999993</c:v>
                </c:pt>
                <c:pt idx="3331">
                  <c:v>8.766</c:v>
                </c:pt>
                <c:pt idx="3332">
                  <c:v>8.7650000000000006</c:v>
                </c:pt>
                <c:pt idx="3333">
                  <c:v>8.7629999999999999</c:v>
                </c:pt>
                <c:pt idx="3334">
                  <c:v>8.7669999999999995</c:v>
                </c:pt>
                <c:pt idx="3335">
                  <c:v>8.7669999999999995</c:v>
                </c:pt>
                <c:pt idx="3336">
                  <c:v>8.7639999999999993</c:v>
                </c:pt>
                <c:pt idx="3337">
                  <c:v>8.7620000000000005</c:v>
                </c:pt>
                <c:pt idx="3338">
                  <c:v>8.7650000000000006</c:v>
                </c:pt>
                <c:pt idx="3339">
                  <c:v>8.7669999999999995</c:v>
                </c:pt>
                <c:pt idx="3340">
                  <c:v>8.7710000000000008</c:v>
                </c:pt>
                <c:pt idx="3341">
                  <c:v>8.7720000000000002</c:v>
                </c:pt>
                <c:pt idx="3342">
                  <c:v>8.7669999999999995</c:v>
                </c:pt>
                <c:pt idx="3343">
                  <c:v>8.7650000000000006</c:v>
                </c:pt>
                <c:pt idx="3344">
                  <c:v>8.7650000000000006</c:v>
                </c:pt>
                <c:pt idx="3345">
                  <c:v>8.7690000000000001</c:v>
                </c:pt>
                <c:pt idx="3346">
                  <c:v>8.7669999999999995</c:v>
                </c:pt>
                <c:pt idx="3347">
                  <c:v>8.7620000000000005</c:v>
                </c:pt>
                <c:pt idx="3348">
                  <c:v>8.7669999999999995</c:v>
                </c:pt>
                <c:pt idx="3349">
                  <c:v>8.7629999999999999</c:v>
                </c:pt>
                <c:pt idx="3350">
                  <c:v>8.7720000000000002</c:v>
                </c:pt>
                <c:pt idx="3351">
                  <c:v>8.77</c:v>
                </c:pt>
                <c:pt idx="3352">
                  <c:v>8.7729999999999997</c:v>
                </c:pt>
                <c:pt idx="3353">
                  <c:v>8.766</c:v>
                </c:pt>
                <c:pt idx="3354">
                  <c:v>8.7650000000000006</c:v>
                </c:pt>
                <c:pt idx="3355">
                  <c:v>8.77</c:v>
                </c:pt>
                <c:pt idx="3356">
                  <c:v>8.7750000000000004</c:v>
                </c:pt>
                <c:pt idx="3357">
                  <c:v>8.7690000000000001</c:v>
                </c:pt>
                <c:pt idx="3358">
                  <c:v>8.7750000000000004</c:v>
                </c:pt>
                <c:pt idx="3359">
                  <c:v>8.7669999999999995</c:v>
                </c:pt>
                <c:pt idx="3360">
                  <c:v>8.7729999999999997</c:v>
                </c:pt>
                <c:pt idx="3361">
                  <c:v>8.7789999999999999</c:v>
                </c:pt>
                <c:pt idx="3362">
                  <c:v>8.7710000000000008</c:v>
                </c:pt>
                <c:pt idx="3363">
                  <c:v>8.7720000000000002</c:v>
                </c:pt>
                <c:pt idx="3364">
                  <c:v>8.7669999999999995</c:v>
                </c:pt>
                <c:pt idx="3365">
                  <c:v>8.7650000000000006</c:v>
                </c:pt>
                <c:pt idx="3366">
                  <c:v>8.766</c:v>
                </c:pt>
                <c:pt idx="3367">
                  <c:v>8.77</c:v>
                </c:pt>
                <c:pt idx="3368">
                  <c:v>8.7650000000000006</c:v>
                </c:pt>
                <c:pt idx="3369">
                  <c:v>8.7729999999999997</c:v>
                </c:pt>
                <c:pt idx="3370">
                  <c:v>8.7680000000000007</c:v>
                </c:pt>
                <c:pt idx="3371">
                  <c:v>8.7680000000000007</c:v>
                </c:pt>
                <c:pt idx="3372">
                  <c:v>8.7680000000000007</c:v>
                </c:pt>
                <c:pt idx="3373">
                  <c:v>8.7639999999999993</c:v>
                </c:pt>
                <c:pt idx="3374">
                  <c:v>8.76</c:v>
                </c:pt>
                <c:pt idx="3375">
                  <c:v>8.7680000000000007</c:v>
                </c:pt>
                <c:pt idx="3376">
                  <c:v>8.7710000000000008</c:v>
                </c:pt>
                <c:pt idx="3377">
                  <c:v>8.766</c:v>
                </c:pt>
                <c:pt idx="3378">
                  <c:v>8.7669999999999995</c:v>
                </c:pt>
                <c:pt idx="3379">
                  <c:v>8.7639999999999993</c:v>
                </c:pt>
                <c:pt idx="3380">
                  <c:v>8.7609999999999992</c:v>
                </c:pt>
                <c:pt idx="3381">
                  <c:v>8.7650000000000006</c:v>
                </c:pt>
                <c:pt idx="3382">
                  <c:v>8.7609999999999992</c:v>
                </c:pt>
                <c:pt idx="3383">
                  <c:v>8.7680000000000007</c:v>
                </c:pt>
                <c:pt idx="3384">
                  <c:v>8.7579999999999991</c:v>
                </c:pt>
                <c:pt idx="3385">
                  <c:v>8.7639999999999993</c:v>
                </c:pt>
                <c:pt idx="3386">
                  <c:v>8.7569999999999997</c:v>
                </c:pt>
                <c:pt idx="3387">
                  <c:v>8.7620000000000005</c:v>
                </c:pt>
                <c:pt idx="3388">
                  <c:v>8.76</c:v>
                </c:pt>
                <c:pt idx="3389">
                  <c:v>8.7609999999999992</c:v>
                </c:pt>
                <c:pt idx="3390">
                  <c:v>8.7609999999999992</c:v>
                </c:pt>
                <c:pt idx="3391">
                  <c:v>8.7579999999999991</c:v>
                </c:pt>
                <c:pt idx="3392">
                  <c:v>8.7590000000000003</c:v>
                </c:pt>
                <c:pt idx="3393">
                  <c:v>8.7590000000000003</c:v>
                </c:pt>
                <c:pt idx="3394">
                  <c:v>8.7620000000000005</c:v>
                </c:pt>
                <c:pt idx="3395">
                  <c:v>8.7620000000000005</c:v>
                </c:pt>
                <c:pt idx="3396">
                  <c:v>8.7609999999999992</c:v>
                </c:pt>
                <c:pt idx="3397">
                  <c:v>8.7560000000000002</c:v>
                </c:pt>
                <c:pt idx="3398">
                  <c:v>8.7590000000000003</c:v>
                </c:pt>
                <c:pt idx="3399">
                  <c:v>8.7530000000000001</c:v>
                </c:pt>
                <c:pt idx="3400">
                  <c:v>8.7520000000000007</c:v>
                </c:pt>
                <c:pt idx="3401">
                  <c:v>8.7609999999999992</c:v>
                </c:pt>
                <c:pt idx="3402">
                  <c:v>8.7620000000000005</c:v>
                </c:pt>
                <c:pt idx="3403">
                  <c:v>8.7680000000000007</c:v>
                </c:pt>
                <c:pt idx="3404">
                  <c:v>8.7550000000000008</c:v>
                </c:pt>
                <c:pt idx="3405">
                  <c:v>8.7620000000000005</c:v>
                </c:pt>
                <c:pt idx="3406">
                  <c:v>8.7639999999999993</c:v>
                </c:pt>
                <c:pt idx="3407">
                  <c:v>8.7639999999999993</c:v>
                </c:pt>
                <c:pt idx="3408">
                  <c:v>8.7629999999999999</c:v>
                </c:pt>
                <c:pt idx="3409">
                  <c:v>8.7680000000000007</c:v>
                </c:pt>
                <c:pt idx="3410">
                  <c:v>8.7690000000000001</c:v>
                </c:pt>
                <c:pt idx="3411">
                  <c:v>8.7690000000000001</c:v>
                </c:pt>
                <c:pt idx="3412">
                  <c:v>8.7639999999999993</c:v>
                </c:pt>
                <c:pt idx="3413">
                  <c:v>8.7639999999999993</c:v>
                </c:pt>
                <c:pt idx="3414">
                  <c:v>8.7639999999999993</c:v>
                </c:pt>
                <c:pt idx="3415">
                  <c:v>8.7729999999999997</c:v>
                </c:pt>
                <c:pt idx="3416">
                  <c:v>8.7650000000000006</c:v>
                </c:pt>
                <c:pt idx="3417">
                  <c:v>8.7620000000000005</c:v>
                </c:pt>
                <c:pt idx="3418">
                  <c:v>8.7620000000000005</c:v>
                </c:pt>
                <c:pt idx="3419">
                  <c:v>8.7639999999999993</c:v>
                </c:pt>
                <c:pt idx="3420">
                  <c:v>8.7690000000000001</c:v>
                </c:pt>
                <c:pt idx="3421">
                  <c:v>8.7650000000000006</c:v>
                </c:pt>
                <c:pt idx="3422">
                  <c:v>8.7629999999999999</c:v>
                </c:pt>
                <c:pt idx="3423">
                  <c:v>8.7669999999999995</c:v>
                </c:pt>
                <c:pt idx="3424">
                  <c:v>8.7669999999999995</c:v>
                </c:pt>
                <c:pt idx="3425">
                  <c:v>8.7650000000000006</c:v>
                </c:pt>
                <c:pt idx="3426">
                  <c:v>8.7690000000000001</c:v>
                </c:pt>
                <c:pt idx="3427">
                  <c:v>8.766</c:v>
                </c:pt>
                <c:pt idx="3428">
                  <c:v>8.7639999999999993</c:v>
                </c:pt>
                <c:pt idx="3429">
                  <c:v>8.7620000000000005</c:v>
                </c:pt>
                <c:pt idx="3430">
                  <c:v>8.7680000000000007</c:v>
                </c:pt>
                <c:pt idx="3431">
                  <c:v>8.7690000000000001</c:v>
                </c:pt>
                <c:pt idx="3432">
                  <c:v>8.7639999999999993</c:v>
                </c:pt>
                <c:pt idx="3433">
                  <c:v>8.7560000000000002</c:v>
                </c:pt>
                <c:pt idx="3434">
                  <c:v>8.766</c:v>
                </c:pt>
                <c:pt idx="3435">
                  <c:v>8.76</c:v>
                </c:pt>
                <c:pt idx="3436">
                  <c:v>8.7680000000000007</c:v>
                </c:pt>
                <c:pt idx="3437">
                  <c:v>8.7590000000000003</c:v>
                </c:pt>
                <c:pt idx="3438">
                  <c:v>8.7690000000000001</c:v>
                </c:pt>
                <c:pt idx="3439">
                  <c:v>8.77</c:v>
                </c:pt>
                <c:pt idx="3440">
                  <c:v>8.7620000000000005</c:v>
                </c:pt>
                <c:pt idx="3441">
                  <c:v>8.7620000000000005</c:v>
                </c:pt>
                <c:pt idx="3442">
                  <c:v>8.7609999999999992</c:v>
                </c:pt>
                <c:pt idx="3443">
                  <c:v>8.7620000000000005</c:v>
                </c:pt>
                <c:pt idx="3444">
                  <c:v>8.7609999999999992</c:v>
                </c:pt>
                <c:pt idx="3445">
                  <c:v>8.7620000000000005</c:v>
                </c:pt>
                <c:pt idx="3446">
                  <c:v>8.7680000000000007</c:v>
                </c:pt>
                <c:pt idx="3447">
                  <c:v>8.7629999999999999</c:v>
                </c:pt>
                <c:pt idx="3448">
                  <c:v>8.76</c:v>
                </c:pt>
                <c:pt idx="3449">
                  <c:v>8.7680000000000007</c:v>
                </c:pt>
                <c:pt idx="3450">
                  <c:v>8.7690000000000001</c:v>
                </c:pt>
                <c:pt idx="3451">
                  <c:v>8.7629999999999999</c:v>
                </c:pt>
                <c:pt idx="3452">
                  <c:v>8.7620000000000005</c:v>
                </c:pt>
                <c:pt idx="3453">
                  <c:v>8.7650000000000006</c:v>
                </c:pt>
                <c:pt idx="3454">
                  <c:v>8.7609999999999992</c:v>
                </c:pt>
                <c:pt idx="3455">
                  <c:v>8.7550000000000008</c:v>
                </c:pt>
                <c:pt idx="3456">
                  <c:v>8.7579999999999991</c:v>
                </c:pt>
                <c:pt idx="3457">
                  <c:v>8.7579999999999991</c:v>
                </c:pt>
                <c:pt idx="3458">
                  <c:v>8.766</c:v>
                </c:pt>
                <c:pt idx="3459">
                  <c:v>8.7590000000000003</c:v>
                </c:pt>
                <c:pt idx="3460">
                  <c:v>8.7579999999999991</c:v>
                </c:pt>
                <c:pt idx="3461">
                  <c:v>8.7579999999999991</c:v>
                </c:pt>
                <c:pt idx="3462">
                  <c:v>8.7609999999999992</c:v>
                </c:pt>
                <c:pt idx="3463">
                  <c:v>8.7560000000000002</c:v>
                </c:pt>
                <c:pt idx="3464">
                  <c:v>8.7620000000000005</c:v>
                </c:pt>
                <c:pt idx="3465">
                  <c:v>8.766</c:v>
                </c:pt>
                <c:pt idx="3466">
                  <c:v>8.7680000000000007</c:v>
                </c:pt>
                <c:pt idx="3467">
                  <c:v>8.7590000000000003</c:v>
                </c:pt>
                <c:pt idx="3468">
                  <c:v>8.7639999999999993</c:v>
                </c:pt>
                <c:pt idx="3469">
                  <c:v>8.77</c:v>
                </c:pt>
                <c:pt idx="3470">
                  <c:v>8.76</c:v>
                </c:pt>
                <c:pt idx="3471">
                  <c:v>8.766</c:v>
                </c:pt>
                <c:pt idx="3472">
                  <c:v>8.7590000000000003</c:v>
                </c:pt>
                <c:pt idx="3473">
                  <c:v>8.7609999999999992</c:v>
                </c:pt>
                <c:pt idx="3474">
                  <c:v>8.7579999999999991</c:v>
                </c:pt>
                <c:pt idx="3475">
                  <c:v>8.7629999999999999</c:v>
                </c:pt>
                <c:pt idx="3476">
                  <c:v>8.76</c:v>
                </c:pt>
                <c:pt idx="3477">
                  <c:v>8.7639999999999993</c:v>
                </c:pt>
                <c:pt idx="3478">
                  <c:v>8.7609999999999992</c:v>
                </c:pt>
                <c:pt idx="3479">
                  <c:v>8.7639999999999993</c:v>
                </c:pt>
                <c:pt idx="3480">
                  <c:v>8.7639999999999993</c:v>
                </c:pt>
                <c:pt idx="3481">
                  <c:v>8.7639999999999993</c:v>
                </c:pt>
                <c:pt idx="3482">
                  <c:v>8.7650000000000006</c:v>
                </c:pt>
                <c:pt idx="3483">
                  <c:v>8.7680000000000007</c:v>
                </c:pt>
                <c:pt idx="3484">
                  <c:v>8.7590000000000003</c:v>
                </c:pt>
                <c:pt idx="3485">
                  <c:v>8.7609999999999992</c:v>
                </c:pt>
                <c:pt idx="3486">
                  <c:v>8.7609999999999992</c:v>
                </c:pt>
                <c:pt idx="3487">
                  <c:v>8.7669999999999995</c:v>
                </c:pt>
                <c:pt idx="3488">
                  <c:v>8.7669999999999995</c:v>
                </c:pt>
                <c:pt idx="3489">
                  <c:v>8.7569999999999997</c:v>
                </c:pt>
                <c:pt idx="3490">
                  <c:v>8.7669999999999995</c:v>
                </c:pt>
                <c:pt idx="3491">
                  <c:v>8.7550000000000008</c:v>
                </c:pt>
                <c:pt idx="3492">
                  <c:v>8.7620000000000005</c:v>
                </c:pt>
                <c:pt idx="3493">
                  <c:v>8.7629999999999999</c:v>
                </c:pt>
                <c:pt idx="3494">
                  <c:v>8.7569999999999997</c:v>
                </c:pt>
                <c:pt idx="3495">
                  <c:v>8.7620000000000005</c:v>
                </c:pt>
                <c:pt idx="3496">
                  <c:v>8.7530000000000001</c:v>
                </c:pt>
                <c:pt idx="3497">
                  <c:v>8.7609999999999992</c:v>
                </c:pt>
                <c:pt idx="3498">
                  <c:v>8.7629999999999999</c:v>
                </c:pt>
                <c:pt idx="3499">
                  <c:v>8.7620000000000005</c:v>
                </c:pt>
                <c:pt idx="3500">
                  <c:v>8.7669999999999995</c:v>
                </c:pt>
                <c:pt idx="3501">
                  <c:v>8.7609999999999992</c:v>
                </c:pt>
                <c:pt idx="3502">
                  <c:v>8.76</c:v>
                </c:pt>
                <c:pt idx="3503">
                  <c:v>8.7680000000000007</c:v>
                </c:pt>
                <c:pt idx="3504">
                  <c:v>8.7629999999999999</c:v>
                </c:pt>
                <c:pt idx="3505">
                  <c:v>8.7690000000000001</c:v>
                </c:pt>
                <c:pt idx="3506">
                  <c:v>8.7629999999999999</c:v>
                </c:pt>
                <c:pt idx="3507">
                  <c:v>8.7639999999999993</c:v>
                </c:pt>
                <c:pt idx="3508">
                  <c:v>8.7720000000000002</c:v>
                </c:pt>
                <c:pt idx="3509">
                  <c:v>8.766</c:v>
                </c:pt>
                <c:pt idx="3510">
                  <c:v>8.77</c:v>
                </c:pt>
                <c:pt idx="3511">
                  <c:v>8.7750000000000004</c:v>
                </c:pt>
                <c:pt idx="3512">
                  <c:v>8.7569999999999997</c:v>
                </c:pt>
                <c:pt idx="3513">
                  <c:v>8.7720000000000002</c:v>
                </c:pt>
                <c:pt idx="3514">
                  <c:v>8.76</c:v>
                </c:pt>
                <c:pt idx="3515">
                  <c:v>8.7650000000000006</c:v>
                </c:pt>
                <c:pt idx="3516">
                  <c:v>8.7799999999999994</c:v>
                </c:pt>
                <c:pt idx="3517">
                  <c:v>8.766</c:v>
                </c:pt>
                <c:pt idx="3518">
                  <c:v>8.7710000000000008</c:v>
                </c:pt>
                <c:pt idx="3519">
                  <c:v>8.7810000000000006</c:v>
                </c:pt>
                <c:pt idx="3520">
                  <c:v>8.7669999999999995</c:v>
                </c:pt>
                <c:pt idx="3521">
                  <c:v>8.7690000000000001</c:v>
                </c:pt>
                <c:pt idx="3522">
                  <c:v>8.76</c:v>
                </c:pt>
                <c:pt idx="3523">
                  <c:v>8.7690000000000001</c:v>
                </c:pt>
                <c:pt idx="3524">
                  <c:v>8.7530000000000001</c:v>
                </c:pt>
                <c:pt idx="3525">
                  <c:v>8.7620000000000005</c:v>
                </c:pt>
                <c:pt idx="3526">
                  <c:v>8.7539999999999996</c:v>
                </c:pt>
                <c:pt idx="3527">
                  <c:v>8.766</c:v>
                </c:pt>
                <c:pt idx="3528">
                  <c:v>8.7690000000000001</c:v>
                </c:pt>
                <c:pt idx="3529">
                  <c:v>8.7810000000000006</c:v>
                </c:pt>
                <c:pt idx="3530">
                  <c:v>8.7629999999999999</c:v>
                </c:pt>
                <c:pt idx="3531">
                  <c:v>8.7799999999999994</c:v>
                </c:pt>
                <c:pt idx="3532">
                  <c:v>8.766</c:v>
                </c:pt>
                <c:pt idx="3533">
                  <c:v>8.7620000000000005</c:v>
                </c:pt>
                <c:pt idx="3534">
                  <c:v>8.7680000000000007</c:v>
                </c:pt>
                <c:pt idx="3535">
                  <c:v>8.7720000000000002</c:v>
                </c:pt>
                <c:pt idx="3536">
                  <c:v>8.7650000000000006</c:v>
                </c:pt>
                <c:pt idx="3537">
                  <c:v>8.7680000000000007</c:v>
                </c:pt>
                <c:pt idx="3538">
                  <c:v>8.7680000000000007</c:v>
                </c:pt>
                <c:pt idx="3539">
                  <c:v>8.7690000000000001</c:v>
                </c:pt>
                <c:pt idx="3540">
                  <c:v>8.7560000000000002</c:v>
                </c:pt>
                <c:pt idx="3541">
                  <c:v>8.7629999999999999</c:v>
                </c:pt>
                <c:pt idx="3542">
                  <c:v>8.7639999999999993</c:v>
                </c:pt>
                <c:pt idx="3543">
                  <c:v>8.7590000000000003</c:v>
                </c:pt>
                <c:pt idx="3544">
                  <c:v>8.7609999999999992</c:v>
                </c:pt>
                <c:pt idx="3545">
                  <c:v>8.7710000000000008</c:v>
                </c:pt>
                <c:pt idx="3546">
                  <c:v>8.7780000000000005</c:v>
                </c:pt>
                <c:pt idx="3547">
                  <c:v>8.7650000000000006</c:v>
                </c:pt>
                <c:pt idx="3548">
                  <c:v>8.7750000000000004</c:v>
                </c:pt>
                <c:pt idx="3549">
                  <c:v>8.7669999999999995</c:v>
                </c:pt>
                <c:pt idx="3550">
                  <c:v>8.7750000000000004</c:v>
                </c:pt>
                <c:pt idx="3551">
                  <c:v>8.782</c:v>
                </c:pt>
                <c:pt idx="3552">
                  <c:v>8.7799999999999994</c:v>
                </c:pt>
                <c:pt idx="3553">
                  <c:v>8.859</c:v>
                </c:pt>
                <c:pt idx="3554">
                  <c:v>8.8279999999999994</c:v>
                </c:pt>
                <c:pt idx="3555">
                  <c:v>8.8320000000000007</c:v>
                </c:pt>
                <c:pt idx="3556">
                  <c:v>8.83</c:v>
                </c:pt>
                <c:pt idx="3557">
                  <c:v>8.8320000000000007</c:v>
                </c:pt>
                <c:pt idx="3558">
                  <c:v>8.8290000000000006</c:v>
                </c:pt>
                <c:pt idx="3559">
                  <c:v>8.8260000000000005</c:v>
                </c:pt>
                <c:pt idx="3560">
                  <c:v>8.8330000000000002</c:v>
                </c:pt>
                <c:pt idx="3561">
                  <c:v>8.8320000000000007</c:v>
                </c:pt>
                <c:pt idx="3562">
                  <c:v>8.8339999999999996</c:v>
                </c:pt>
                <c:pt idx="3563">
                  <c:v>8.8330000000000002</c:v>
                </c:pt>
                <c:pt idx="3564">
                  <c:v>8.8369999999999997</c:v>
                </c:pt>
                <c:pt idx="3565">
                  <c:v>8.8330000000000002</c:v>
                </c:pt>
                <c:pt idx="3566">
                  <c:v>8.8290000000000006</c:v>
                </c:pt>
                <c:pt idx="3567">
                  <c:v>8.8350000000000009</c:v>
                </c:pt>
                <c:pt idx="3568">
                  <c:v>8.8339999999999996</c:v>
                </c:pt>
                <c:pt idx="3569">
                  <c:v>8.83</c:v>
                </c:pt>
                <c:pt idx="3570">
                  <c:v>9.1630000000000003</c:v>
                </c:pt>
                <c:pt idx="3571">
                  <c:v>9.2330000000000005</c:v>
                </c:pt>
                <c:pt idx="3572">
                  <c:v>9.1980000000000004</c:v>
                </c:pt>
                <c:pt idx="3573">
                  <c:v>9.1959999999999997</c:v>
                </c:pt>
                <c:pt idx="3574">
                  <c:v>9.2449999999999992</c:v>
                </c:pt>
                <c:pt idx="3575">
                  <c:v>9.2230000000000008</c:v>
                </c:pt>
                <c:pt idx="3576">
                  <c:v>9.1530000000000005</c:v>
                </c:pt>
                <c:pt idx="3577">
                  <c:v>9.1829999999999998</c:v>
                </c:pt>
                <c:pt idx="3578">
                  <c:v>9.2439999999999998</c:v>
                </c:pt>
                <c:pt idx="3579">
                  <c:v>9.2029999999999994</c:v>
                </c:pt>
                <c:pt idx="3580">
                  <c:v>9.23</c:v>
                </c:pt>
                <c:pt idx="3581">
                  <c:v>9.2409999999999997</c:v>
                </c:pt>
                <c:pt idx="3582">
                  <c:v>9.2059999999999995</c:v>
                </c:pt>
                <c:pt idx="3583">
                  <c:v>9.2159999999999993</c:v>
                </c:pt>
                <c:pt idx="3584">
                  <c:v>9.2270000000000003</c:v>
                </c:pt>
                <c:pt idx="3585">
                  <c:v>9.1920000000000002</c:v>
                </c:pt>
                <c:pt idx="3586">
                  <c:v>9.2119999999999997</c:v>
                </c:pt>
                <c:pt idx="3587">
                  <c:v>8.8469999999999995</c:v>
                </c:pt>
                <c:pt idx="3588">
                  <c:v>9.0549999999999997</c:v>
                </c:pt>
                <c:pt idx="3589">
                  <c:v>8.859</c:v>
                </c:pt>
                <c:pt idx="3590">
                  <c:v>8.8770000000000007</c:v>
                </c:pt>
                <c:pt idx="3591">
                  <c:v>9.0299999999999994</c:v>
                </c:pt>
                <c:pt idx="3592">
                  <c:v>9.0239999999999991</c:v>
                </c:pt>
                <c:pt idx="3593">
                  <c:v>9.0310000000000006</c:v>
                </c:pt>
                <c:pt idx="3594">
                  <c:v>9.0310000000000006</c:v>
                </c:pt>
                <c:pt idx="3595">
                  <c:v>9.032</c:v>
                </c:pt>
                <c:pt idx="3596">
                  <c:v>9.0410000000000004</c:v>
                </c:pt>
                <c:pt idx="3597">
                  <c:v>9.0340000000000007</c:v>
                </c:pt>
                <c:pt idx="3598">
                  <c:v>9.0340000000000007</c:v>
                </c:pt>
                <c:pt idx="3599">
                  <c:v>9.0399999999999991</c:v>
                </c:pt>
                <c:pt idx="3600">
                  <c:v>9.0310000000000006</c:v>
                </c:pt>
                <c:pt idx="3601">
                  <c:v>9.0340000000000007</c:v>
                </c:pt>
                <c:pt idx="3602">
                  <c:v>9.0350000000000001</c:v>
                </c:pt>
                <c:pt idx="3603">
                  <c:v>9.0340000000000007</c:v>
                </c:pt>
                <c:pt idx="3604">
                  <c:v>9.0299999999999994</c:v>
                </c:pt>
                <c:pt idx="3605">
                  <c:v>9.0269999999999992</c:v>
                </c:pt>
                <c:pt idx="3606">
                  <c:v>9.0259999999999998</c:v>
                </c:pt>
                <c:pt idx="3607">
                  <c:v>9.0310000000000006</c:v>
                </c:pt>
                <c:pt idx="3608">
                  <c:v>9.0289999999999999</c:v>
                </c:pt>
                <c:pt idx="3609">
                  <c:v>9.0250000000000004</c:v>
                </c:pt>
                <c:pt idx="3610">
                  <c:v>9.0310000000000006</c:v>
                </c:pt>
                <c:pt idx="3611">
                  <c:v>9.0269999999999992</c:v>
                </c:pt>
                <c:pt idx="3612">
                  <c:v>9.0289999999999999</c:v>
                </c:pt>
                <c:pt idx="3613">
                  <c:v>9.032</c:v>
                </c:pt>
                <c:pt idx="3614">
                  <c:v>9.0310000000000006</c:v>
                </c:pt>
                <c:pt idx="3615">
                  <c:v>9.0380000000000003</c:v>
                </c:pt>
                <c:pt idx="3616">
                  <c:v>9.0380000000000003</c:v>
                </c:pt>
                <c:pt idx="3617">
                  <c:v>9.0399999999999991</c:v>
                </c:pt>
                <c:pt idx="3618">
                  <c:v>9.0389999999999997</c:v>
                </c:pt>
                <c:pt idx="3619">
                  <c:v>9.0440000000000005</c:v>
                </c:pt>
                <c:pt idx="3620">
                  <c:v>9.0419999999999998</c:v>
                </c:pt>
                <c:pt idx="3621">
                  <c:v>9.0220000000000002</c:v>
                </c:pt>
                <c:pt idx="3622">
                  <c:v>9.0229999999999997</c:v>
                </c:pt>
                <c:pt idx="3623">
                  <c:v>9.0239999999999991</c:v>
                </c:pt>
                <c:pt idx="3624">
                  <c:v>9.02</c:v>
                </c:pt>
                <c:pt idx="3625">
                  <c:v>9.02</c:v>
                </c:pt>
                <c:pt idx="3626">
                  <c:v>9.0190000000000001</c:v>
                </c:pt>
                <c:pt idx="3627">
                  <c:v>9.0169999999999995</c:v>
                </c:pt>
                <c:pt idx="3628">
                  <c:v>9.0220000000000002</c:v>
                </c:pt>
                <c:pt idx="3629">
                  <c:v>9.0169999999999995</c:v>
                </c:pt>
                <c:pt idx="3630">
                  <c:v>9.02</c:v>
                </c:pt>
                <c:pt idx="3631">
                  <c:v>9.0210000000000008</c:v>
                </c:pt>
                <c:pt idx="3632">
                  <c:v>9.0229999999999997</c:v>
                </c:pt>
                <c:pt idx="3633">
                  <c:v>9.0229999999999997</c:v>
                </c:pt>
                <c:pt idx="3634">
                  <c:v>9.0220000000000002</c:v>
                </c:pt>
                <c:pt idx="3635">
                  <c:v>9.0220000000000002</c:v>
                </c:pt>
                <c:pt idx="3636">
                  <c:v>9.0210000000000008</c:v>
                </c:pt>
                <c:pt idx="3637">
                  <c:v>9.0220000000000002</c:v>
                </c:pt>
                <c:pt idx="3638">
                  <c:v>9.0250000000000004</c:v>
                </c:pt>
                <c:pt idx="3639">
                  <c:v>9.0250000000000004</c:v>
                </c:pt>
                <c:pt idx="3640">
                  <c:v>9.0289999999999999</c:v>
                </c:pt>
                <c:pt idx="3641">
                  <c:v>9.0250000000000004</c:v>
                </c:pt>
                <c:pt idx="3642">
                  <c:v>9.02</c:v>
                </c:pt>
                <c:pt idx="3643">
                  <c:v>9.02</c:v>
                </c:pt>
                <c:pt idx="3644">
                  <c:v>9.0220000000000002</c:v>
                </c:pt>
                <c:pt idx="3645">
                  <c:v>9.0289999999999999</c:v>
                </c:pt>
                <c:pt idx="3646">
                  <c:v>9.0250000000000004</c:v>
                </c:pt>
                <c:pt idx="3647">
                  <c:v>9.0229999999999997</c:v>
                </c:pt>
                <c:pt idx="3648">
                  <c:v>9.0210000000000008</c:v>
                </c:pt>
                <c:pt idx="3649">
                  <c:v>9.0239999999999991</c:v>
                </c:pt>
                <c:pt idx="3650">
                  <c:v>9.0220000000000002</c:v>
                </c:pt>
                <c:pt idx="3651">
                  <c:v>9.0220000000000002</c:v>
                </c:pt>
                <c:pt idx="3652">
                  <c:v>9.0250000000000004</c:v>
                </c:pt>
                <c:pt idx="3653">
                  <c:v>9.02</c:v>
                </c:pt>
                <c:pt idx="3654">
                  <c:v>9.0229999999999997</c:v>
                </c:pt>
                <c:pt idx="3655">
                  <c:v>9.02</c:v>
                </c:pt>
                <c:pt idx="3656">
                  <c:v>9.0210000000000008</c:v>
                </c:pt>
                <c:pt idx="3657">
                  <c:v>9.0180000000000007</c:v>
                </c:pt>
                <c:pt idx="3658">
                  <c:v>9.0169999999999995</c:v>
                </c:pt>
                <c:pt idx="3659">
                  <c:v>9.0169999999999995</c:v>
                </c:pt>
                <c:pt idx="3660">
                  <c:v>9.016</c:v>
                </c:pt>
                <c:pt idx="3661">
                  <c:v>9.016</c:v>
                </c:pt>
                <c:pt idx="3662">
                  <c:v>9.0180000000000007</c:v>
                </c:pt>
                <c:pt idx="3663">
                  <c:v>9.0280000000000005</c:v>
                </c:pt>
                <c:pt idx="3664">
                  <c:v>9.0239999999999991</c:v>
                </c:pt>
                <c:pt idx="3665">
                  <c:v>9.0250000000000004</c:v>
                </c:pt>
                <c:pt idx="3666">
                  <c:v>9.0239999999999991</c:v>
                </c:pt>
                <c:pt idx="3667">
                  <c:v>9.0239999999999991</c:v>
                </c:pt>
                <c:pt idx="3668">
                  <c:v>9.0269999999999992</c:v>
                </c:pt>
                <c:pt idx="3669">
                  <c:v>9.0250000000000004</c:v>
                </c:pt>
                <c:pt idx="3670">
                  <c:v>9.0299999999999994</c:v>
                </c:pt>
                <c:pt idx="3671">
                  <c:v>9.0289999999999999</c:v>
                </c:pt>
                <c:pt idx="3672">
                  <c:v>9.0310000000000006</c:v>
                </c:pt>
                <c:pt idx="3673">
                  <c:v>9.0340000000000007</c:v>
                </c:pt>
                <c:pt idx="3674">
                  <c:v>9.0359999999999996</c:v>
                </c:pt>
                <c:pt idx="3675">
                  <c:v>9.0389999999999997</c:v>
                </c:pt>
                <c:pt idx="3676">
                  <c:v>9.0389999999999997</c:v>
                </c:pt>
                <c:pt idx="3677">
                  <c:v>9.0380000000000003</c:v>
                </c:pt>
                <c:pt idx="3678">
                  <c:v>9.0410000000000004</c:v>
                </c:pt>
                <c:pt idx="3679">
                  <c:v>9.0449999999999999</c:v>
                </c:pt>
                <c:pt idx="3680">
                  <c:v>9.0410000000000004</c:v>
                </c:pt>
                <c:pt idx="3681">
                  <c:v>9.0410000000000004</c:v>
                </c:pt>
                <c:pt idx="3682">
                  <c:v>9.0370000000000008</c:v>
                </c:pt>
                <c:pt idx="3683">
                  <c:v>9.0429999999999993</c:v>
                </c:pt>
                <c:pt idx="3684">
                  <c:v>9.0389999999999997</c:v>
                </c:pt>
                <c:pt idx="3685">
                  <c:v>9.0429999999999993</c:v>
                </c:pt>
                <c:pt idx="3686">
                  <c:v>9.0370000000000008</c:v>
                </c:pt>
                <c:pt idx="3687">
                  <c:v>9.0329999999999995</c:v>
                </c:pt>
                <c:pt idx="3688">
                  <c:v>9.0310000000000006</c:v>
                </c:pt>
                <c:pt idx="3689">
                  <c:v>9.0340000000000007</c:v>
                </c:pt>
                <c:pt idx="3690">
                  <c:v>9.0280000000000005</c:v>
                </c:pt>
                <c:pt idx="3691">
                  <c:v>9.0289999999999999</c:v>
                </c:pt>
                <c:pt idx="3692">
                  <c:v>9.0310000000000006</c:v>
                </c:pt>
                <c:pt idx="3693">
                  <c:v>9.0250000000000004</c:v>
                </c:pt>
                <c:pt idx="3694">
                  <c:v>9.0259999999999998</c:v>
                </c:pt>
                <c:pt idx="3695">
                  <c:v>9.0259999999999998</c:v>
                </c:pt>
                <c:pt idx="3696">
                  <c:v>9.0250000000000004</c:v>
                </c:pt>
                <c:pt idx="3697">
                  <c:v>9.02</c:v>
                </c:pt>
                <c:pt idx="3698">
                  <c:v>9.0139999999999993</c:v>
                </c:pt>
                <c:pt idx="3699">
                  <c:v>9.016</c:v>
                </c:pt>
                <c:pt idx="3700">
                  <c:v>9.0120000000000005</c:v>
                </c:pt>
                <c:pt idx="3701">
                  <c:v>9.01</c:v>
                </c:pt>
                <c:pt idx="3702">
                  <c:v>9.0090000000000003</c:v>
                </c:pt>
                <c:pt idx="3703">
                  <c:v>9.0060000000000002</c:v>
                </c:pt>
                <c:pt idx="3704">
                  <c:v>9.0069999999999997</c:v>
                </c:pt>
                <c:pt idx="3705">
                  <c:v>9.0139999999999993</c:v>
                </c:pt>
                <c:pt idx="3706">
                  <c:v>9.0090000000000003</c:v>
                </c:pt>
                <c:pt idx="3707">
                  <c:v>9.0079999999999991</c:v>
                </c:pt>
                <c:pt idx="3708">
                  <c:v>9.0079999999999991</c:v>
                </c:pt>
                <c:pt idx="3709">
                  <c:v>9.01</c:v>
                </c:pt>
                <c:pt idx="3710">
                  <c:v>9.0129999999999999</c:v>
                </c:pt>
                <c:pt idx="3711">
                  <c:v>9.0129999999999999</c:v>
                </c:pt>
                <c:pt idx="3712">
                  <c:v>9.0120000000000005</c:v>
                </c:pt>
                <c:pt idx="3713">
                  <c:v>9.0150000000000006</c:v>
                </c:pt>
                <c:pt idx="3714">
                  <c:v>9.0129999999999999</c:v>
                </c:pt>
                <c:pt idx="3715">
                  <c:v>9.0129999999999999</c:v>
                </c:pt>
                <c:pt idx="3716">
                  <c:v>9.0090000000000003</c:v>
                </c:pt>
                <c:pt idx="3717">
                  <c:v>9.0169999999999995</c:v>
                </c:pt>
                <c:pt idx="3718">
                  <c:v>9.0150000000000006</c:v>
                </c:pt>
                <c:pt idx="3719">
                  <c:v>9.0180000000000007</c:v>
                </c:pt>
                <c:pt idx="3720">
                  <c:v>9.0169999999999995</c:v>
                </c:pt>
                <c:pt idx="3721">
                  <c:v>9.0250000000000004</c:v>
                </c:pt>
                <c:pt idx="3722">
                  <c:v>9.0169999999999995</c:v>
                </c:pt>
                <c:pt idx="3723">
                  <c:v>9.0239999999999991</c:v>
                </c:pt>
                <c:pt idx="3724">
                  <c:v>9.0229999999999997</c:v>
                </c:pt>
                <c:pt idx="3725">
                  <c:v>9.0210000000000008</c:v>
                </c:pt>
                <c:pt idx="3726">
                  <c:v>9.0280000000000005</c:v>
                </c:pt>
                <c:pt idx="3727">
                  <c:v>9.0289999999999999</c:v>
                </c:pt>
                <c:pt idx="3728">
                  <c:v>9.0259999999999998</c:v>
                </c:pt>
                <c:pt idx="3729">
                  <c:v>9.0229999999999997</c:v>
                </c:pt>
                <c:pt idx="3730">
                  <c:v>9.032</c:v>
                </c:pt>
                <c:pt idx="3731">
                  <c:v>9.0359999999999996</c:v>
                </c:pt>
                <c:pt idx="3732">
                  <c:v>9.032</c:v>
                </c:pt>
                <c:pt idx="3733">
                  <c:v>9.0269999999999992</c:v>
                </c:pt>
                <c:pt idx="3734">
                  <c:v>9.3989999999999991</c:v>
                </c:pt>
                <c:pt idx="3735">
                  <c:v>9.4380000000000006</c:v>
                </c:pt>
                <c:pt idx="3736">
                  <c:v>9.407</c:v>
                </c:pt>
                <c:pt idx="3737">
                  <c:v>9.4719999999999995</c:v>
                </c:pt>
                <c:pt idx="3738">
                  <c:v>9.4700000000000006</c:v>
                </c:pt>
                <c:pt idx="3739">
                  <c:v>9.68</c:v>
                </c:pt>
                <c:pt idx="3740">
                  <c:v>9.6780000000000008</c:v>
                </c:pt>
                <c:pt idx="3741">
                  <c:v>9.6790000000000003</c:v>
                </c:pt>
                <c:pt idx="3742">
                  <c:v>9.67</c:v>
                </c:pt>
                <c:pt idx="3743">
                  <c:v>9.6679999999999993</c:v>
                </c:pt>
                <c:pt idx="3744">
                  <c:v>9.6690000000000005</c:v>
                </c:pt>
                <c:pt idx="3745">
                  <c:v>9.6709999999999994</c:v>
                </c:pt>
                <c:pt idx="3746">
                  <c:v>9.673</c:v>
                </c:pt>
                <c:pt idx="3747">
                  <c:v>9.6780000000000008</c:v>
                </c:pt>
                <c:pt idx="3748">
                  <c:v>9.6839999999999993</c:v>
                </c:pt>
                <c:pt idx="3749">
                  <c:v>9.6809999999999992</c:v>
                </c:pt>
                <c:pt idx="3750">
                  <c:v>9.68</c:v>
                </c:pt>
                <c:pt idx="3751">
                  <c:v>9.68</c:v>
                </c:pt>
                <c:pt idx="3752">
                  <c:v>9.6869999999999994</c:v>
                </c:pt>
                <c:pt idx="3753">
                  <c:v>9.6829999999999998</c:v>
                </c:pt>
                <c:pt idx="3754">
                  <c:v>9.6850000000000005</c:v>
                </c:pt>
                <c:pt idx="3755">
                  <c:v>9.6820000000000004</c:v>
                </c:pt>
                <c:pt idx="3756">
                  <c:v>9.6890000000000001</c:v>
                </c:pt>
                <c:pt idx="3757">
                  <c:v>9.6920000000000002</c:v>
                </c:pt>
                <c:pt idx="3758">
                  <c:v>9.6929999999999996</c:v>
                </c:pt>
                <c:pt idx="3759">
                  <c:v>9.6950000000000003</c:v>
                </c:pt>
                <c:pt idx="3760">
                  <c:v>9.6969999999999992</c:v>
                </c:pt>
                <c:pt idx="3761">
                  <c:v>9.6950000000000003</c:v>
                </c:pt>
                <c:pt idx="3762">
                  <c:v>9.6920000000000002</c:v>
                </c:pt>
                <c:pt idx="3763">
                  <c:v>9.6850000000000005</c:v>
                </c:pt>
                <c:pt idx="3764">
                  <c:v>9.6940000000000008</c:v>
                </c:pt>
                <c:pt idx="3765">
                  <c:v>9.6869999999999994</c:v>
                </c:pt>
                <c:pt idx="3766">
                  <c:v>9.6869999999999994</c:v>
                </c:pt>
                <c:pt idx="3767">
                  <c:v>9.6859999999999999</c:v>
                </c:pt>
                <c:pt idx="3768">
                  <c:v>9.6809999999999992</c:v>
                </c:pt>
                <c:pt idx="3769">
                  <c:v>9.6869999999999994</c:v>
                </c:pt>
                <c:pt idx="3770">
                  <c:v>9.6809999999999992</c:v>
                </c:pt>
                <c:pt idx="3771">
                  <c:v>9.6850000000000005</c:v>
                </c:pt>
                <c:pt idx="3772">
                  <c:v>9.6809999999999992</c:v>
                </c:pt>
                <c:pt idx="3773">
                  <c:v>9.68</c:v>
                </c:pt>
                <c:pt idx="3774">
                  <c:v>9.673</c:v>
                </c:pt>
                <c:pt idx="3775">
                  <c:v>9.6739999999999995</c:v>
                </c:pt>
                <c:pt idx="3776">
                  <c:v>9.6709999999999994</c:v>
                </c:pt>
                <c:pt idx="3777">
                  <c:v>9.6750000000000007</c:v>
                </c:pt>
                <c:pt idx="3778">
                  <c:v>9.6679999999999993</c:v>
                </c:pt>
                <c:pt idx="3779">
                  <c:v>9.673</c:v>
                </c:pt>
                <c:pt idx="3780">
                  <c:v>9.6790000000000003</c:v>
                </c:pt>
                <c:pt idx="3781">
                  <c:v>9.673</c:v>
                </c:pt>
                <c:pt idx="3782">
                  <c:v>9.68</c:v>
                </c:pt>
                <c:pt idx="3783">
                  <c:v>9.6850000000000005</c:v>
                </c:pt>
                <c:pt idx="3784">
                  <c:v>9.6920000000000002</c:v>
                </c:pt>
                <c:pt idx="3785">
                  <c:v>9.6869999999999994</c:v>
                </c:pt>
                <c:pt idx="3786">
                  <c:v>9.69</c:v>
                </c:pt>
                <c:pt idx="3787">
                  <c:v>9.6940000000000008</c:v>
                </c:pt>
                <c:pt idx="3788">
                  <c:v>9.6910000000000007</c:v>
                </c:pt>
                <c:pt idx="3789">
                  <c:v>9.6929999999999996</c:v>
                </c:pt>
                <c:pt idx="3790">
                  <c:v>9.6929999999999996</c:v>
                </c:pt>
                <c:pt idx="3791">
                  <c:v>9.69</c:v>
                </c:pt>
                <c:pt idx="3792">
                  <c:v>9.6890000000000001</c:v>
                </c:pt>
                <c:pt idx="3793">
                  <c:v>9.6959999999999997</c:v>
                </c:pt>
                <c:pt idx="3794">
                  <c:v>9.6869999999999994</c:v>
                </c:pt>
                <c:pt idx="3795">
                  <c:v>9.702</c:v>
                </c:pt>
                <c:pt idx="3796">
                  <c:v>9.6999999999999993</c:v>
                </c:pt>
                <c:pt idx="3797">
                  <c:v>9.7050000000000001</c:v>
                </c:pt>
                <c:pt idx="3798">
                  <c:v>9.7089999999999996</c:v>
                </c:pt>
                <c:pt idx="3799">
                  <c:v>9.7129999999999992</c:v>
                </c:pt>
                <c:pt idx="3800">
                  <c:v>9.7100000000000009</c:v>
                </c:pt>
                <c:pt idx="3801">
                  <c:v>9.7100000000000009</c:v>
                </c:pt>
                <c:pt idx="3802">
                  <c:v>9.7140000000000004</c:v>
                </c:pt>
                <c:pt idx="3803">
                  <c:v>9.7170000000000005</c:v>
                </c:pt>
                <c:pt idx="3804">
                  <c:v>9.7170000000000005</c:v>
                </c:pt>
                <c:pt idx="3805">
                  <c:v>9.7249999999999996</c:v>
                </c:pt>
                <c:pt idx="3806">
                  <c:v>9.7080000000000002</c:v>
                </c:pt>
                <c:pt idx="3807">
                  <c:v>9.7089999999999996</c:v>
                </c:pt>
                <c:pt idx="3808">
                  <c:v>9.7040000000000006</c:v>
                </c:pt>
                <c:pt idx="3809">
                  <c:v>9.7040000000000006</c:v>
                </c:pt>
                <c:pt idx="3810">
                  <c:v>9.6980000000000004</c:v>
                </c:pt>
                <c:pt idx="3811">
                  <c:v>9.6989999999999998</c:v>
                </c:pt>
                <c:pt idx="3812">
                  <c:v>9.6969999999999992</c:v>
                </c:pt>
                <c:pt idx="3813">
                  <c:v>9.6910000000000007</c:v>
                </c:pt>
                <c:pt idx="3814">
                  <c:v>9.69</c:v>
                </c:pt>
                <c:pt idx="3815">
                  <c:v>9.6890000000000001</c:v>
                </c:pt>
                <c:pt idx="3816">
                  <c:v>9.6920000000000002</c:v>
                </c:pt>
                <c:pt idx="3817">
                  <c:v>9.6969999999999992</c:v>
                </c:pt>
                <c:pt idx="3818">
                  <c:v>9.6890000000000001</c:v>
                </c:pt>
                <c:pt idx="3819">
                  <c:v>9.6929999999999996</c:v>
                </c:pt>
                <c:pt idx="3820">
                  <c:v>9.6969999999999992</c:v>
                </c:pt>
                <c:pt idx="3821">
                  <c:v>9.6920000000000002</c:v>
                </c:pt>
                <c:pt idx="3822">
                  <c:v>9.69</c:v>
                </c:pt>
                <c:pt idx="3823">
                  <c:v>9.6850000000000005</c:v>
                </c:pt>
                <c:pt idx="3824">
                  <c:v>9.6989999999999998</c:v>
                </c:pt>
                <c:pt idx="3825">
                  <c:v>9.6980000000000004</c:v>
                </c:pt>
                <c:pt idx="3826">
                  <c:v>9.6959999999999997</c:v>
                </c:pt>
                <c:pt idx="3827">
                  <c:v>9.6929999999999996</c:v>
                </c:pt>
                <c:pt idx="3828">
                  <c:v>9.7219999999999995</c:v>
                </c:pt>
                <c:pt idx="3829">
                  <c:v>9.7230000000000008</c:v>
                </c:pt>
                <c:pt idx="3830">
                  <c:v>9.7210000000000001</c:v>
                </c:pt>
                <c:pt idx="3831">
                  <c:v>9.7170000000000005</c:v>
                </c:pt>
                <c:pt idx="3832">
                  <c:v>9.7210000000000001</c:v>
                </c:pt>
                <c:pt idx="3833">
                  <c:v>9.7200000000000006</c:v>
                </c:pt>
                <c:pt idx="3834">
                  <c:v>9.7240000000000002</c:v>
                </c:pt>
                <c:pt idx="3835">
                  <c:v>9.718</c:v>
                </c:pt>
                <c:pt idx="3836">
                  <c:v>9.7260000000000009</c:v>
                </c:pt>
                <c:pt idx="3837">
                  <c:v>9.7189999999999994</c:v>
                </c:pt>
                <c:pt idx="3838">
                  <c:v>9.7260000000000009</c:v>
                </c:pt>
                <c:pt idx="3839">
                  <c:v>9.7219999999999995</c:v>
                </c:pt>
                <c:pt idx="3840">
                  <c:v>9.7249999999999996</c:v>
                </c:pt>
                <c:pt idx="3841">
                  <c:v>9.7119999999999997</c:v>
                </c:pt>
                <c:pt idx="3842">
                  <c:v>9.7270000000000003</c:v>
                </c:pt>
                <c:pt idx="3843">
                  <c:v>9.7159999999999993</c:v>
                </c:pt>
                <c:pt idx="3844">
                  <c:v>9.7040000000000006</c:v>
                </c:pt>
                <c:pt idx="3845">
                  <c:v>9.7010000000000005</c:v>
                </c:pt>
                <c:pt idx="3846">
                  <c:v>9.7119999999999997</c:v>
                </c:pt>
                <c:pt idx="3847">
                  <c:v>9.7089999999999996</c:v>
                </c:pt>
                <c:pt idx="3848">
                  <c:v>9.7040000000000006</c:v>
                </c:pt>
                <c:pt idx="3849">
                  <c:v>9.7059999999999995</c:v>
                </c:pt>
                <c:pt idx="3850">
                  <c:v>9.7100000000000009</c:v>
                </c:pt>
                <c:pt idx="3851">
                  <c:v>9.7089999999999996</c:v>
                </c:pt>
                <c:pt idx="3852">
                  <c:v>9.7070000000000007</c:v>
                </c:pt>
                <c:pt idx="3853">
                  <c:v>9.7010000000000005</c:v>
                </c:pt>
                <c:pt idx="3854">
                  <c:v>9.7119999999999997</c:v>
                </c:pt>
                <c:pt idx="3855">
                  <c:v>9.7029999999999994</c:v>
                </c:pt>
                <c:pt idx="3856">
                  <c:v>9.7140000000000004</c:v>
                </c:pt>
                <c:pt idx="3857">
                  <c:v>9.7050000000000001</c:v>
                </c:pt>
                <c:pt idx="3858">
                  <c:v>9.7110000000000003</c:v>
                </c:pt>
                <c:pt idx="3859">
                  <c:v>9.7029999999999994</c:v>
                </c:pt>
                <c:pt idx="3860">
                  <c:v>9.6969999999999992</c:v>
                </c:pt>
                <c:pt idx="3861">
                  <c:v>9.6940000000000008</c:v>
                </c:pt>
                <c:pt idx="3862">
                  <c:v>9.6959999999999997</c:v>
                </c:pt>
                <c:pt idx="3863">
                  <c:v>9.6950000000000003</c:v>
                </c:pt>
                <c:pt idx="3864">
                  <c:v>9.6999999999999993</c:v>
                </c:pt>
                <c:pt idx="3865">
                  <c:v>9.6920000000000002</c:v>
                </c:pt>
                <c:pt idx="3866">
                  <c:v>9.7050000000000001</c:v>
                </c:pt>
                <c:pt idx="3867">
                  <c:v>9.6929999999999996</c:v>
                </c:pt>
                <c:pt idx="3868">
                  <c:v>9.69</c:v>
                </c:pt>
                <c:pt idx="3869">
                  <c:v>9.6929999999999996</c:v>
                </c:pt>
                <c:pt idx="3870">
                  <c:v>9.6859999999999999</c:v>
                </c:pt>
                <c:pt idx="3871">
                  <c:v>9.69</c:v>
                </c:pt>
                <c:pt idx="3872">
                  <c:v>9.6959999999999997</c:v>
                </c:pt>
                <c:pt idx="3873">
                  <c:v>9.6959999999999997</c:v>
                </c:pt>
                <c:pt idx="3874">
                  <c:v>9.6920000000000002</c:v>
                </c:pt>
                <c:pt idx="3875">
                  <c:v>9.6980000000000004</c:v>
                </c:pt>
                <c:pt idx="3876">
                  <c:v>9.7010000000000005</c:v>
                </c:pt>
                <c:pt idx="3877">
                  <c:v>9.6940000000000008</c:v>
                </c:pt>
                <c:pt idx="3878">
                  <c:v>9.6910000000000007</c:v>
                </c:pt>
                <c:pt idx="3879">
                  <c:v>9.6869999999999994</c:v>
                </c:pt>
                <c:pt idx="3880">
                  <c:v>9.6929999999999996</c:v>
                </c:pt>
                <c:pt idx="3881">
                  <c:v>9.6999999999999993</c:v>
                </c:pt>
                <c:pt idx="3882">
                  <c:v>9.6859999999999999</c:v>
                </c:pt>
                <c:pt idx="3883">
                  <c:v>9.6820000000000004</c:v>
                </c:pt>
                <c:pt idx="3884">
                  <c:v>9.6920000000000002</c:v>
                </c:pt>
                <c:pt idx="3885">
                  <c:v>9.6910000000000007</c:v>
                </c:pt>
                <c:pt idx="3886">
                  <c:v>9.6910000000000007</c:v>
                </c:pt>
                <c:pt idx="3887">
                  <c:v>9.6989999999999998</c:v>
                </c:pt>
                <c:pt idx="3888">
                  <c:v>9.6940000000000008</c:v>
                </c:pt>
                <c:pt idx="3889">
                  <c:v>9.6999999999999993</c:v>
                </c:pt>
                <c:pt idx="3890">
                  <c:v>9.7050000000000001</c:v>
                </c:pt>
                <c:pt idx="3891">
                  <c:v>9.7050000000000001</c:v>
                </c:pt>
                <c:pt idx="3892">
                  <c:v>9.7100000000000009</c:v>
                </c:pt>
                <c:pt idx="3893">
                  <c:v>9.718</c:v>
                </c:pt>
                <c:pt idx="3894">
                  <c:v>9.7260000000000009</c:v>
                </c:pt>
                <c:pt idx="3895">
                  <c:v>9.7260000000000009</c:v>
                </c:pt>
                <c:pt idx="3896">
                  <c:v>9.7129999999999992</c:v>
                </c:pt>
                <c:pt idx="3897">
                  <c:v>9.7240000000000002</c:v>
                </c:pt>
                <c:pt idx="3898">
                  <c:v>9.7240000000000002</c:v>
                </c:pt>
                <c:pt idx="3899">
                  <c:v>9.7330000000000005</c:v>
                </c:pt>
                <c:pt idx="3900">
                  <c:v>9.7240000000000002</c:v>
                </c:pt>
                <c:pt idx="3901">
                  <c:v>9.734</c:v>
                </c:pt>
                <c:pt idx="3902">
                  <c:v>9.734</c:v>
                </c:pt>
                <c:pt idx="3903">
                  <c:v>9.7349999999999994</c:v>
                </c:pt>
                <c:pt idx="3904">
                  <c:v>9.7349999999999994</c:v>
                </c:pt>
                <c:pt idx="3905">
                  <c:v>9.7309999999999999</c:v>
                </c:pt>
                <c:pt idx="3906">
                  <c:v>9.7330000000000005</c:v>
                </c:pt>
                <c:pt idx="3907">
                  <c:v>9.7390000000000008</c:v>
                </c:pt>
                <c:pt idx="3908">
                  <c:v>9.7370000000000001</c:v>
                </c:pt>
                <c:pt idx="3909">
                  <c:v>9.7430000000000003</c:v>
                </c:pt>
                <c:pt idx="3910">
                  <c:v>9.7449999999999992</c:v>
                </c:pt>
                <c:pt idx="3911">
                  <c:v>9.7469999999999999</c:v>
                </c:pt>
                <c:pt idx="3912">
                  <c:v>9.7409999999999997</c:v>
                </c:pt>
                <c:pt idx="3913">
                  <c:v>9.734</c:v>
                </c:pt>
                <c:pt idx="3914">
                  <c:v>9.7230000000000008</c:v>
                </c:pt>
                <c:pt idx="3915">
                  <c:v>9.7360000000000007</c:v>
                </c:pt>
                <c:pt idx="3916">
                  <c:v>9.7270000000000003</c:v>
                </c:pt>
                <c:pt idx="3917">
                  <c:v>9.7349999999999994</c:v>
                </c:pt>
                <c:pt idx="3918">
                  <c:v>9.7319999999999993</c:v>
                </c:pt>
                <c:pt idx="3919">
                  <c:v>9.7270000000000003</c:v>
                </c:pt>
                <c:pt idx="3920">
                  <c:v>9.7270000000000003</c:v>
                </c:pt>
                <c:pt idx="3921">
                  <c:v>9.73</c:v>
                </c:pt>
                <c:pt idx="3922">
                  <c:v>9.7249999999999996</c:v>
                </c:pt>
                <c:pt idx="3923">
                  <c:v>9.7230000000000008</c:v>
                </c:pt>
                <c:pt idx="3924">
                  <c:v>9.7210000000000001</c:v>
                </c:pt>
                <c:pt idx="3925">
                  <c:v>9.7270000000000003</c:v>
                </c:pt>
                <c:pt idx="3926">
                  <c:v>9.7270000000000003</c:v>
                </c:pt>
                <c:pt idx="3927">
                  <c:v>9.7240000000000002</c:v>
                </c:pt>
                <c:pt idx="3928">
                  <c:v>9.7289999999999992</c:v>
                </c:pt>
                <c:pt idx="3929">
                  <c:v>9.7219999999999995</c:v>
                </c:pt>
                <c:pt idx="3930">
                  <c:v>9.7349999999999994</c:v>
                </c:pt>
                <c:pt idx="3931">
                  <c:v>9.7309999999999999</c:v>
                </c:pt>
                <c:pt idx="3932">
                  <c:v>9.7260000000000009</c:v>
                </c:pt>
                <c:pt idx="3933">
                  <c:v>9.7330000000000005</c:v>
                </c:pt>
                <c:pt idx="3934">
                  <c:v>9.7330000000000005</c:v>
                </c:pt>
                <c:pt idx="3935">
                  <c:v>9.7170000000000005</c:v>
                </c:pt>
                <c:pt idx="3936">
                  <c:v>9.7270000000000003</c:v>
                </c:pt>
                <c:pt idx="3937">
                  <c:v>9.7270000000000003</c:v>
                </c:pt>
                <c:pt idx="3938">
                  <c:v>9.7189999999999994</c:v>
                </c:pt>
                <c:pt idx="3939">
                  <c:v>9.7219999999999995</c:v>
                </c:pt>
                <c:pt idx="3940">
                  <c:v>9.7289999999999992</c:v>
                </c:pt>
                <c:pt idx="3941">
                  <c:v>9.7270000000000003</c:v>
                </c:pt>
                <c:pt idx="3942">
                  <c:v>9.7260000000000009</c:v>
                </c:pt>
                <c:pt idx="3943">
                  <c:v>9.7230000000000008</c:v>
                </c:pt>
                <c:pt idx="3944">
                  <c:v>9.7210000000000001</c:v>
                </c:pt>
                <c:pt idx="3945">
                  <c:v>9.7230000000000008</c:v>
                </c:pt>
                <c:pt idx="3946">
                  <c:v>9.7279999999999998</c:v>
                </c:pt>
                <c:pt idx="3947">
                  <c:v>9.7219999999999995</c:v>
                </c:pt>
                <c:pt idx="3948">
                  <c:v>9.73</c:v>
                </c:pt>
                <c:pt idx="3949">
                  <c:v>9.7260000000000009</c:v>
                </c:pt>
                <c:pt idx="3950">
                  <c:v>9.7390000000000008</c:v>
                </c:pt>
                <c:pt idx="3951">
                  <c:v>9.7330000000000005</c:v>
                </c:pt>
                <c:pt idx="3952">
                  <c:v>9.7309999999999999</c:v>
                </c:pt>
                <c:pt idx="3953">
                  <c:v>9.7289999999999992</c:v>
                </c:pt>
                <c:pt idx="3954">
                  <c:v>9.7159999999999993</c:v>
                </c:pt>
                <c:pt idx="3955">
                  <c:v>9.7319999999999993</c:v>
                </c:pt>
                <c:pt idx="3956">
                  <c:v>9.7289999999999992</c:v>
                </c:pt>
                <c:pt idx="3957">
                  <c:v>9.7260000000000009</c:v>
                </c:pt>
                <c:pt idx="3958">
                  <c:v>9.73</c:v>
                </c:pt>
                <c:pt idx="3959">
                  <c:v>9.7270000000000003</c:v>
                </c:pt>
                <c:pt idx="3960">
                  <c:v>9.7330000000000005</c:v>
                </c:pt>
                <c:pt idx="3961">
                  <c:v>9.7200000000000006</c:v>
                </c:pt>
                <c:pt idx="3962">
                  <c:v>9.7210000000000001</c:v>
                </c:pt>
                <c:pt idx="3963">
                  <c:v>9.7219999999999995</c:v>
                </c:pt>
                <c:pt idx="3964">
                  <c:v>9.7210000000000001</c:v>
                </c:pt>
                <c:pt idx="3965">
                  <c:v>9.7270000000000003</c:v>
                </c:pt>
                <c:pt idx="3966">
                  <c:v>9.7270000000000003</c:v>
                </c:pt>
                <c:pt idx="3967">
                  <c:v>9.7240000000000002</c:v>
                </c:pt>
                <c:pt idx="3968">
                  <c:v>9.7270000000000003</c:v>
                </c:pt>
                <c:pt idx="3969">
                  <c:v>9.7270000000000003</c:v>
                </c:pt>
                <c:pt idx="3970">
                  <c:v>9.7230000000000008</c:v>
                </c:pt>
                <c:pt idx="3971">
                  <c:v>9.7189999999999994</c:v>
                </c:pt>
                <c:pt idx="3972">
                  <c:v>9.7279999999999998</c:v>
                </c:pt>
                <c:pt idx="3973">
                  <c:v>9.7309999999999999</c:v>
                </c:pt>
                <c:pt idx="3974">
                  <c:v>9.73</c:v>
                </c:pt>
                <c:pt idx="3975">
                  <c:v>9.7270000000000003</c:v>
                </c:pt>
                <c:pt idx="3976">
                  <c:v>9.7279999999999998</c:v>
                </c:pt>
                <c:pt idx="3977">
                  <c:v>9.7360000000000007</c:v>
                </c:pt>
                <c:pt idx="3978">
                  <c:v>9.7360000000000007</c:v>
                </c:pt>
                <c:pt idx="3979">
                  <c:v>9.7420000000000009</c:v>
                </c:pt>
                <c:pt idx="3980">
                  <c:v>9.7379999999999995</c:v>
                </c:pt>
                <c:pt idx="3981">
                  <c:v>9.75</c:v>
                </c:pt>
                <c:pt idx="3982">
                  <c:v>9.7609999999999992</c:v>
                </c:pt>
                <c:pt idx="3983">
                  <c:v>9.7579999999999991</c:v>
                </c:pt>
                <c:pt idx="3984">
                  <c:v>9.7530000000000001</c:v>
                </c:pt>
                <c:pt idx="3985">
                  <c:v>9.7620000000000005</c:v>
                </c:pt>
                <c:pt idx="3986">
                  <c:v>9.7590000000000003</c:v>
                </c:pt>
                <c:pt idx="3987">
                  <c:v>9.7720000000000002</c:v>
                </c:pt>
                <c:pt idx="3988">
                  <c:v>9.7639999999999993</c:v>
                </c:pt>
                <c:pt idx="3989">
                  <c:v>9.7629999999999999</c:v>
                </c:pt>
                <c:pt idx="3990">
                  <c:v>9.7629999999999999</c:v>
                </c:pt>
                <c:pt idx="3991">
                  <c:v>9.7629999999999999</c:v>
                </c:pt>
                <c:pt idx="3992">
                  <c:v>9.7620000000000005</c:v>
                </c:pt>
                <c:pt idx="3993">
                  <c:v>9.7639999999999993</c:v>
                </c:pt>
                <c:pt idx="3994">
                  <c:v>9.7680000000000007</c:v>
                </c:pt>
                <c:pt idx="3995">
                  <c:v>9.7720000000000002</c:v>
                </c:pt>
                <c:pt idx="3996">
                  <c:v>9.7639999999999993</c:v>
                </c:pt>
                <c:pt idx="3997">
                  <c:v>9.7620000000000005</c:v>
                </c:pt>
                <c:pt idx="3998">
                  <c:v>9.7650000000000006</c:v>
                </c:pt>
                <c:pt idx="3999">
                  <c:v>9.7650000000000006</c:v>
                </c:pt>
                <c:pt idx="4000">
                  <c:v>9.7560000000000002</c:v>
                </c:pt>
                <c:pt idx="4001">
                  <c:v>9.7609999999999992</c:v>
                </c:pt>
                <c:pt idx="4002">
                  <c:v>9.7620000000000005</c:v>
                </c:pt>
                <c:pt idx="4003">
                  <c:v>9.7620000000000005</c:v>
                </c:pt>
                <c:pt idx="4004">
                  <c:v>9.7680000000000007</c:v>
                </c:pt>
                <c:pt idx="4005">
                  <c:v>9.7750000000000004</c:v>
                </c:pt>
                <c:pt idx="4006">
                  <c:v>9.7710000000000008</c:v>
                </c:pt>
                <c:pt idx="4007">
                  <c:v>9.7859999999999996</c:v>
                </c:pt>
                <c:pt idx="4008">
                  <c:v>9.7810000000000006</c:v>
                </c:pt>
                <c:pt idx="4009">
                  <c:v>9.7789999999999999</c:v>
                </c:pt>
                <c:pt idx="4010">
                  <c:v>9.7810000000000006</c:v>
                </c:pt>
                <c:pt idx="4011">
                  <c:v>9.7910000000000004</c:v>
                </c:pt>
                <c:pt idx="4012">
                  <c:v>9.7859999999999996</c:v>
                </c:pt>
                <c:pt idx="4013">
                  <c:v>9.7889999999999997</c:v>
                </c:pt>
                <c:pt idx="4014">
                  <c:v>9.7859999999999996</c:v>
                </c:pt>
                <c:pt idx="4015">
                  <c:v>9.7889999999999997</c:v>
                </c:pt>
                <c:pt idx="4016">
                  <c:v>9.7870000000000008</c:v>
                </c:pt>
                <c:pt idx="4017">
                  <c:v>9.7810000000000006</c:v>
                </c:pt>
                <c:pt idx="4018">
                  <c:v>9.74</c:v>
                </c:pt>
                <c:pt idx="4019">
                  <c:v>9.7829999999999995</c:v>
                </c:pt>
                <c:pt idx="4020">
                  <c:v>9.7810000000000006</c:v>
                </c:pt>
                <c:pt idx="4021">
                  <c:v>9.7720000000000002</c:v>
                </c:pt>
                <c:pt idx="4022">
                  <c:v>9.77</c:v>
                </c:pt>
                <c:pt idx="4023">
                  <c:v>9.7639999999999993</c:v>
                </c:pt>
                <c:pt idx="4024">
                  <c:v>9.7729999999999997</c:v>
                </c:pt>
                <c:pt idx="4025">
                  <c:v>9.7629999999999999</c:v>
                </c:pt>
                <c:pt idx="4026">
                  <c:v>9.7520000000000007</c:v>
                </c:pt>
                <c:pt idx="4027">
                  <c:v>9.7550000000000008</c:v>
                </c:pt>
                <c:pt idx="4028">
                  <c:v>9.7590000000000003</c:v>
                </c:pt>
                <c:pt idx="4029">
                  <c:v>9.7550000000000008</c:v>
                </c:pt>
                <c:pt idx="4030">
                  <c:v>9.7680000000000007</c:v>
                </c:pt>
                <c:pt idx="4031">
                  <c:v>9.7639999999999993</c:v>
                </c:pt>
                <c:pt idx="4032">
                  <c:v>9.77</c:v>
                </c:pt>
                <c:pt idx="4033">
                  <c:v>9.7669999999999995</c:v>
                </c:pt>
                <c:pt idx="4034">
                  <c:v>9.7720000000000002</c:v>
                </c:pt>
                <c:pt idx="4035">
                  <c:v>9.7789999999999999</c:v>
                </c:pt>
                <c:pt idx="4036">
                  <c:v>9.7710000000000008</c:v>
                </c:pt>
                <c:pt idx="4037">
                  <c:v>9.7560000000000002</c:v>
                </c:pt>
                <c:pt idx="4038">
                  <c:v>9.76</c:v>
                </c:pt>
                <c:pt idx="4039">
                  <c:v>9.7569999999999997</c:v>
                </c:pt>
                <c:pt idx="4040">
                  <c:v>9.7569999999999997</c:v>
                </c:pt>
                <c:pt idx="4041">
                  <c:v>9.7560000000000002</c:v>
                </c:pt>
                <c:pt idx="4042">
                  <c:v>9.7569999999999997</c:v>
                </c:pt>
                <c:pt idx="4043">
                  <c:v>9.7579999999999991</c:v>
                </c:pt>
                <c:pt idx="4044">
                  <c:v>9.7590000000000003</c:v>
                </c:pt>
                <c:pt idx="4045">
                  <c:v>9.7560000000000002</c:v>
                </c:pt>
                <c:pt idx="4046">
                  <c:v>9.7509999999999994</c:v>
                </c:pt>
                <c:pt idx="4047">
                  <c:v>9.7590000000000003</c:v>
                </c:pt>
                <c:pt idx="4048">
                  <c:v>9.7620000000000005</c:v>
                </c:pt>
                <c:pt idx="4049">
                  <c:v>9.7680000000000007</c:v>
                </c:pt>
                <c:pt idx="4050">
                  <c:v>9.766</c:v>
                </c:pt>
                <c:pt idx="4051">
                  <c:v>9.7629999999999999</c:v>
                </c:pt>
                <c:pt idx="4052">
                  <c:v>9.7729999999999997</c:v>
                </c:pt>
                <c:pt idx="4053">
                  <c:v>9.7669999999999995</c:v>
                </c:pt>
                <c:pt idx="4054">
                  <c:v>9.7629999999999999</c:v>
                </c:pt>
                <c:pt idx="4055">
                  <c:v>9.7669999999999995</c:v>
                </c:pt>
                <c:pt idx="4056">
                  <c:v>9.7720000000000002</c:v>
                </c:pt>
                <c:pt idx="4057">
                  <c:v>9.7710000000000008</c:v>
                </c:pt>
                <c:pt idx="4058">
                  <c:v>9.7590000000000003</c:v>
                </c:pt>
                <c:pt idx="4059">
                  <c:v>9.7680000000000007</c:v>
                </c:pt>
                <c:pt idx="4060">
                  <c:v>9.7639999999999993</c:v>
                </c:pt>
                <c:pt idx="4061">
                  <c:v>9.7539999999999996</c:v>
                </c:pt>
                <c:pt idx="4062">
                  <c:v>9.7609999999999992</c:v>
                </c:pt>
                <c:pt idx="4063">
                  <c:v>9.7530000000000001</c:v>
                </c:pt>
                <c:pt idx="4064">
                  <c:v>9.7579999999999991</c:v>
                </c:pt>
                <c:pt idx="4065">
                  <c:v>9.7629999999999999</c:v>
                </c:pt>
                <c:pt idx="4066">
                  <c:v>9.7560000000000002</c:v>
                </c:pt>
                <c:pt idx="4067">
                  <c:v>9.7469999999999999</c:v>
                </c:pt>
                <c:pt idx="4068">
                  <c:v>9.75</c:v>
                </c:pt>
                <c:pt idx="4069">
                  <c:v>9.7530000000000001</c:v>
                </c:pt>
                <c:pt idx="4070">
                  <c:v>9.7590000000000003</c:v>
                </c:pt>
                <c:pt idx="4071">
                  <c:v>9.7560000000000002</c:v>
                </c:pt>
                <c:pt idx="4072">
                  <c:v>9.7550000000000008</c:v>
                </c:pt>
                <c:pt idx="4073">
                  <c:v>9.76</c:v>
                </c:pt>
                <c:pt idx="4074">
                  <c:v>9.766</c:v>
                </c:pt>
                <c:pt idx="4075">
                  <c:v>9.7579999999999991</c:v>
                </c:pt>
                <c:pt idx="4076">
                  <c:v>9.7629999999999999</c:v>
                </c:pt>
                <c:pt idx="4077">
                  <c:v>9.7609999999999992</c:v>
                </c:pt>
                <c:pt idx="4078">
                  <c:v>9.7750000000000004</c:v>
                </c:pt>
                <c:pt idx="4079">
                  <c:v>9.7739999999999991</c:v>
                </c:pt>
                <c:pt idx="4080">
                  <c:v>9.7759999999999998</c:v>
                </c:pt>
                <c:pt idx="4081">
                  <c:v>9.782</c:v>
                </c:pt>
                <c:pt idx="4082">
                  <c:v>9.7750000000000004</c:v>
                </c:pt>
                <c:pt idx="4083">
                  <c:v>9.7759999999999998</c:v>
                </c:pt>
                <c:pt idx="4084">
                  <c:v>9.7810000000000006</c:v>
                </c:pt>
                <c:pt idx="4085">
                  <c:v>9.7769999999999992</c:v>
                </c:pt>
                <c:pt idx="4086">
                  <c:v>9.7789999999999999</c:v>
                </c:pt>
                <c:pt idx="4087">
                  <c:v>9.7780000000000005</c:v>
                </c:pt>
                <c:pt idx="4088">
                  <c:v>9.7870000000000008</c:v>
                </c:pt>
                <c:pt idx="4089">
                  <c:v>9.7850000000000001</c:v>
                </c:pt>
                <c:pt idx="4090">
                  <c:v>9.7899999999999991</c:v>
                </c:pt>
                <c:pt idx="4091">
                  <c:v>9.7829999999999995</c:v>
                </c:pt>
                <c:pt idx="4092">
                  <c:v>9.7870000000000008</c:v>
                </c:pt>
                <c:pt idx="4093">
                  <c:v>9.7880000000000003</c:v>
                </c:pt>
                <c:pt idx="4094">
                  <c:v>9.7940000000000005</c:v>
                </c:pt>
                <c:pt idx="4095">
                  <c:v>9.8000000000000007</c:v>
                </c:pt>
                <c:pt idx="4096">
                  <c:v>9.7899999999999991</c:v>
                </c:pt>
                <c:pt idx="4097">
                  <c:v>9.7899999999999991</c:v>
                </c:pt>
                <c:pt idx="4098">
                  <c:v>9.7929999999999993</c:v>
                </c:pt>
                <c:pt idx="4099">
                  <c:v>9.7970000000000006</c:v>
                </c:pt>
                <c:pt idx="4100">
                  <c:v>9.8059999999999992</c:v>
                </c:pt>
                <c:pt idx="4101">
                  <c:v>9.8070000000000004</c:v>
                </c:pt>
                <c:pt idx="4102">
                  <c:v>9.8059999999999992</c:v>
                </c:pt>
                <c:pt idx="4103">
                  <c:v>9.8019999999999996</c:v>
                </c:pt>
                <c:pt idx="4104">
                  <c:v>9.8089999999999993</c:v>
                </c:pt>
                <c:pt idx="4105">
                  <c:v>9.8040000000000003</c:v>
                </c:pt>
                <c:pt idx="4106">
                  <c:v>9.8089999999999993</c:v>
                </c:pt>
                <c:pt idx="4107">
                  <c:v>9.8089999999999993</c:v>
                </c:pt>
                <c:pt idx="4108">
                  <c:v>9.8119999999999994</c:v>
                </c:pt>
                <c:pt idx="4109">
                  <c:v>9.8049999999999997</c:v>
                </c:pt>
                <c:pt idx="4110">
                  <c:v>9.8119999999999994</c:v>
                </c:pt>
                <c:pt idx="4111">
                  <c:v>9.8149999999999995</c:v>
                </c:pt>
                <c:pt idx="4112">
                  <c:v>9.8109999999999999</c:v>
                </c:pt>
                <c:pt idx="4113">
                  <c:v>9.8209999999999997</c:v>
                </c:pt>
                <c:pt idx="4114">
                  <c:v>9.8230000000000004</c:v>
                </c:pt>
                <c:pt idx="4115">
                  <c:v>9.8209999999999997</c:v>
                </c:pt>
                <c:pt idx="4116">
                  <c:v>9.8130000000000006</c:v>
                </c:pt>
                <c:pt idx="4117">
                  <c:v>9.8179999999999996</c:v>
                </c:pt>
                <c:pt idx="4118">
                  <c:v>9.8140000000000001</c:v>
                </c:pt>
                <c:pt idx="4119">
                  <c:v>9.8119999999999994</c:v>
                </c:pt>
                <c:pt idx="4120">
                  <c:v>9.8239999999999998</c:v>
                </c:pt>
                <c:pt idx="4121">
                  <c:v>9.8179999999999996</c:v>
                </c:pt>
                <c:pt idx="4122">
                  <c:v>9.8239999999999998</c:v>
                </c:pt>
                <c:pt idx="4123">
                  <c:v>9.8179999999999996</c:v>
                </c:pt>
                <c:pt idx="4124">
                  <c:v>9.8179999999999996</c:v>
                </c:pt>
                <c:pt idx="4125">
                  <c:v>9.8290000000000006</c:v>
                </c:pt>
                <c:pt idx="4126">
                  <c:v>9.8190000000000008</c:v>
                </c:pt>
                <c:pt idx="4127">
                  <c:v>9.8260000000000005</c:v>
                </c:pt>
                <c:pt idx="4128">
                  <c:v>9.8179999999999996</c:v>
                </c:pt>
                <c:pt idx="4129">
                  <c:v>9.8149999999999995</c:v>
                </c:pt>
                <c:pt idx="4130">
                  <c:v>9.8209999999999997</c:v>
                </c:pt>
                <c:pt idx="4131">
                  <c:v>9.8179999999999996</c:v>
                </c:pt>
                <c:pt idx="4132">
                  <c:v>9.8160000000000007</c:v>
                </c:pt>
                <c:pt idx="4133">
                  <c:v>9.8160000000000007</c:v>
                </c:pt>
                <c:pt idx="4134">
                  <c:v>9.8059999999999992</c:v>
                </c:pt>
                <c:pt idx="4135">
                  <c:v>9.81</c:v>
                </c:pt>
                <c:pt idx="4136">
                  <c:v>9.8070000000000004</c:v>
                </c:pt>
                <c:pt idx="4137">
                  <c:v>9.8119999999999994</c:v>
                </c:pt>
                <c:pt idx="4138">
                  <c:v>9.8119999999999994</c:v>
                </c:pt>
                <c:pt idx="4139">
                  <c:v>9.8040000000000003</c:v>
                </c:pt>
                <c:pt idx="4140">
                  <c:v>9.7919999999999998</c:v>
                </c:pt>
                <c:pt idx="4141">
                  <c:v>9.7859999999999996</c:v>
                </c:pt>
                <c:pt idx="4142">
                  <c:v>9.7859999999999996</c:v>
                </c:pt>
                <c:pt idx="4143">
                  <c:v>9.7769999999999992</c:v>
                </c:pt>
                <c:pt idx="4144">
                  <c:v>9.7710000000000008</c:v>
                </c:pt>
                <c:pt idx="4145">
                  <c:v>9.7720000000000002</c:v>
                </c:pt>
                <c:pt idx="4146">
                  <c:v>9.7629999999999999</c:v>
                </c:pt>
                <c:pt idx="4147">
                  <c:v>9.7620000000000005</c:v>
                </c:pt>
                <c:pt idx="4148">
                  <c:v>9.7620000000000005</c:v>
                </c:pt>
                <c:pt idx="4149">
                  <c:v>9.7739999999999991</c:v>
                </c:pt>
                <c:pt idx="4150">
                  <c:v>9.7710000000000008</c:v>
                </c:pt>
                <c:pt idx="4151">
                  <c:v>9.7680000000000007</c:v>
                </c:pt>
                <c:pt idx="4152">
                  <c:v>9.7729999999999997</c:v>
                </c:pt>
                <c:pt idx="4153">
                  <c:v>9.7750000000000004</c:v>
                </c:pt>
                <c:pt idx="4154">
                  <c:v>9.7750000000000004</c:v>
                </c:pt>
                <c:pt idx="4155">
                  <c:v>9.77</c:v>
                </c:pt>
                <c:pt idx="4156">
                  <c:v>9.7690000000000001</c:v>
                </c:pt>
                <c:pt idx="4157">
                  <c:v>9.766</c:v>
                </c:pt>
                <c:pt idx="4158">
                  <c:v>9.77</c:v>
                </c:pt>
                <c:pt idx="4159">
                  <c:v>9.7750000000000004</c:v>
                </c:pt>
                <c:pt idx="4160">
                  <c:v>9.7669999999999995</c:v>
                </c:pt>
                <c:pt idx="4161">
                  <c:v>9.7669999999999995</c:v>
                </c:pt>
                <c:pt idx="4162">
                  <c:v>9.7799999999999994</c:v>
                </c:pt>
                <c:pt idx="4163">
                  <c:v>9.7780000000000005</c:v>
                </c:pt>
                <c:pt idx="4164">
                  <c:v>9.7739999999999991</c:v>
                </c:pt>
                <c:pt idx="4165">
                  <c:v>9.7769999999999992</c:v>
                </c:pt>
                <c:pt idx="4166">
                  <c:v>9.7899999999999991</c:v>
                </c:pt>
                <c:pt idx="4167">
                  <c:v>9.7959999999999994</c:v>
                </c:pt>
                <c:pt idx="4168">
                  <c:v>9.7989999999999995</c:v>
                </c:pt>
                <c:pt idx="4169">
                  <c:v>9.81</c:v>
                </c:pt>
                <c:pt idx="4170">
                  <c:v>9.8040000000000003</c:v>
                </c:pt>
                <c:pt idx="4171">
                  <c:v>9.8030000000000008</c:v>
                </c:pt>
                <c:pt idx="4172">
                  <c:v>9.8049999999999997</c:v>
                </c:pt>
                <c:pt idx="4173">
                  <c:v>9.8109999999999999</c:v>
                </c:pt>
                <c:pt idx="4174">
                  <c:v>9.81</c:v>
                </c:pt>
                <c:pt idx="4175">
                  <c:v>9.7989999999999995</c:v>
                </c:pt>
                <c:pt idx="4176">
                  <c:v>9.81</c:v>
                </c:pt>
                <c:pt idx="4177">
                  <c:v>9.8049999999999997</c:v>
                </c:pt>
                <c:pt idx="4178">
                  <c:v>9.7970000000000006</c:v>
                </c:pt>
                <c:pt idx="4179">
                  <c:v>9.7970000000000006</c:v>
                </c:pt>
                <c:pt idx="4180">
                  <c:v>9.7970000000000006</c:v>
                </c:pt>
                <c:pt idx="4181">
                  <c:v>9.7959999999999994</c:v>
                </c:pt>
                <c:pt idx="4182">
                  <c:v>9.8000000000000007</c:v>
                </c:pt>
                <c:pt idx="4183">
                  <c:v>9.798</c:v>
                </c:pt>
                <c:pt idx="4184">
                  <c:v>9.8149999999999995</c:v>
                </c:pt>
                <c:pt idx="4185">
                  <c:v>9.798</c:v>
                </c:pt>
                <c:pt idx="4186">
                  <c:v>9.8019999999999996</c:v>
                </c:pt>
                <c:pt idx="4187">
                  <c:v>9.8079999999999998</c:v>
                </c:pt>
                <c:pt idx="4188">
                  <c:v>9.8109999999999999</c:v>
                </c:pt>
                <c:pt idx="4189">
                  <c:v>9.8059999999999992</c:v>
                </c:pt>
                <c:pt idx="4190">
                  <c:v>9.8049999999999997</c:v>
                </c:pt>
                <c:pt idx="4191">
                  <c:v>9.8070000000000004</c:v>
                </c:pt>
                <c:pt idx="4192">
                  <c:v>9.8040000000000003</c:v>
                </c:pt>
                <c:pt idx="4193">
                  <c:v>9.798</c:v>
                </c:pt>
                <c:pt idx="4194">
                  <c:v>9.8019999999999996</c:v>
                </c:pt>
                <c:pt idx="4195">
                  <c:v>9.7910000000000004</c:v>
                </c:pt>
                <c:pt idx="4196">
                  <c:v>9.8040000000000003</c:v>
                </c:pt>
                <c:pt idx="4197">
                  <c:v>9.8000000000000007</c:v>
                </c:pt>
                <c:pt idx="4198">
                  <c:v>9.8000000000000007</c:v>
                </c:pt>
                <c:pt idx="4199">
                  <c:v>9.8030000000000008</c:v>
                </c:pt>
                <c:pt idx="4200">
                  <c:v>9.8019999999999996</c:v>
                </c:pt>
                <c:pt idx="4201">
                  <c:v>9.8049999999999997</c:v>
                </c:pt>
                <c:pt idx="4202">
                  <c:v>9.7970000000000006</c:v>
                </c:pt>
                <c:pt idx="4203">
                  <c:v>9.7970000000000006</c:v>
                </c:pt>
                <c:pt idx="4204">
                  <c:v>9.7949999999999999</c:v>
                </c:pt>
                <c:pt idx="4205">
                  <c:v>9.7959999999999994</c:v>
                </c:pt>
                <c:pt idx="4206">
                  <c:v>9.7959999999999994</c:v>
                </c:pt>
                <c:pt idx="4207">
                  <c:v>9.8109999999999999</c:v>
                </c:pt>
                <c:pt idx="4208">
                  <c:v>9.7970000000000006</c:v>
                </c:pt>
                <c:pt idx="4209">
                  <c:v>9.7989999999999995</c:v>
                </c:pt>
                <c:pt idx="4210">
                  <c:v>9.8019999999999996</c:v>
                </c:pt>
                <c:pt idx="4211">
                  <c:v>9.8030000000000008</c:v>
                </c:pt>
                <c:pt idx="4212">
                  <c:v>9.8049999999999997</c:v>
                </c:pt>
                <c:pt idx="4213">
                  <c:v>9.7949999999999999</c:v>
                </c:pt>
                <c:pt idx="4214">
                  <c:v>9.8079999999999998</c:v>
                </c:pt>
                <c:pt idx="4215">
                  <c:v>9.8070000000000004</c:v>
                </c:pt>
                <c:pt idx="4216">
                  <c:v>9.8040000000000003</c:v>
                </c:pt>
                <c:pt idx="4217">
                  <c:v>9.7970000000000006</c:v>
                </c:pt>
                <c:pt idx="4218">
                  <c:v>9.7989999999999995</c:v>
                </c:pt>
                <c:pt idx="4219">
                  <c:v>9.8079999999999998</c:v>
                </c:pt>
                <c:pt idx="4220">
                  <c:v>9.8130000000000006</c:v>
                </c:pt>
                <c:pt idx="4221">
                  <c:v>9.8010000000000002</c:v>
                </c:pt>
                <c:pt idx="4222">
                  <c:v>9.8089999999999993</c:v>
                </c:pt>
                <c:pt idx="4223">
                  <c:v>9.8019999999999996</c:v>
                </c:pt>
                <c:pt idx="4224">
                  <c:v>9.8010000000000002</c:v>
                </c:pt>
                <c:pt idx="4225">
                  <c:v>9.7940000000000005</c:v>
                </c:pt>
                <c:pt idx="4226">
                  <c:v>9.8079999999999998</c:v>
                </c:pt>
                <c:pt idx="4227">
                  <c:v>9.7949999999999999</c:v>
                </c:pt>
                <c:pt idx="4228">
                  <c:v>9.798</c:v>
                </c:pt>
                <c:pt idx="4229">
                  <c:v>9.8170000000000002</c:v>
                </c:pt>
                <c:pt idx="4230">
                  <c:v>9.8170000000000002</c:v>
                </c:pt>
                <c:pt idx="4231">
                  <c:v>9.8089999999999993</c:v>
                </c:pt>
                <c:pt idx="4232">
                  <c:v>9.8030000000000008</c:v>
                </c:pt>
                <c:pt idx="4233">
                  <c:v>9.8030000000000008</c:v>
                </c:pt>
                <c:pt idx="4234">
                  <c:v>9.8079999999999998</c:v>
                </c:pt>
                <c:pt idx="4235">
                  <c:v>9.81</c:v>
                </c:pt>
                <c:pt idx="4236">
                  <c:v>9.8279999999999994</c:v>
                </c:pt>
                <c:pt idx="4237">
                  <c:v>9.8409999999999993</c:v>
                </c:pt>
                <c:pt idx="4238">
                  <c:v>9.8239999999999998</c:v>
                </c:pt>
                <c:pt idx="4239">
                  <c:v>9.8219999999999992</c:v>
                </c:pt>
                <c:pt idx="4240">
                  <c:v>10.074</c:v>
                </c:pt>
                <c:pt idx="4241">
                  <c:v>10.073</c:v>
                </c:pt>
                <c:pt idx="4242">
                  <c:v>10.07</c:v>
                </c:pt>
                <c:pt idx="4243">
                  <c:v>10.061</c:v>
                </c:pt>
                <c:pt idx="4244">
                  <c:v>10.053000000000001</c:v>
                </c:pt>
                <c:pt idx="4245">
                  <c:v>10.064</c:v>
                </c:pt>
                <c:pt idx="4246">
                  <c:v>10.052</c:v>
                </c:pt>
                <c:pt idx="4247">
                  <c:v>10.042</c:v>
                </c:pt>
                <c:pt idx="4248">
                  <c:v>10.045</c:v>
                </c:pt>
                <c:pt idx="4249">
                  <c:v>10.047000000000001</c:v>
                </c:pt>
                <c:pt idx="4250">
                  <c:v>10.037000000000001</c:v>
                </c:pt>
                <c:pt idx="4251">
                  <c:v>10.055999999999999</c:v>
                </c:pt>
                <c:pt idx="4252">
                  <c:v>10.063000000000001</c:v>
                </c:pt>
                <c:pt idx="4253">
                  <c:v>10.064</c:v>
                </c:pt>
                <c:pt idx="4254">
                  <c:v>10.063000000000001</c:v>
                </c:pt>
                <c:pt idx="4255">
                  <c:v>10.061999999999999</c:v>
                </c:pt>
                <c:pt idx="4256">
                  <c:v>10.055</c:v>
                </c:pt>
                <c:pt idx="4257">
                  <c:v>10.057</c:v>
                </c:pt>
                <c:pt idx="4258">
                  <c:v>10.053000000000001</c:v>
                </c:pt>
                <c:pt idx="4259">
                  <c:v>10.047000000000001</c:v>
                </c:pt>
                <c:pt idx="4260">
                  <c:v>10.051</c:v>
                </c:pt>
                <c:pt idx="4261">
                  <c:v>10.054</c:v>
                </c:pt>
                <c:pt idx="4262">
                  <c:v>10.053000000000001</c:v>
                </c:pt>
                <c:pt idx="4263">
                  <c:v>10.045</c:v>
                </c:pt>
                <c:pt idx="4264">
                  <c:v>10.044</c:v>
                </c:pt>
                <c:pt idx="4265">
                  <c:v>10.034000000000001</c:v>
                </c:pt>
                <c:pt idx="4266">
                  <c:v>10.034000000000001</c:v>
                </c:pt>
                <c:pt idx="4267">
                  <c:v>10.047000000000001</c:v>
                </c:pt>
                <c:pt idx="4268">
                  <c:v>10.034000000000001</c:v>
                </c:pt>
                <c:pt idx="4269">
                  <c:v>10.041</c:v>
                </c:pt>
                <c:pt idx="4270">
                  <c:v>10.048</c:v>
                </c:pt>
                <c:pt idx="4271">
                  <c:v>10.057</c:v>
                </c:pt>
                <c:pt idx="4272">
                  <c:v>10.063000000000001</c:v>
                </c:pt>
                <c:pt idx="4273">
                  <c:v>10.063000000000001</c:v>
                </c:pt>
                <c:pt idx="4274">
                  <c:v>10.067</c:v>
                </c:pt>
                <c:pt idx="4275">
                  <c:v>10.058</c:v>
                </c:pt>
                <c:pt idx="4276">
                  <c:v>10.071</c:v>
                </c:pt>
                <c:pt idx="4277">
                  <c:v>10.06</c:v>
                </c:pt>
                <c:pt idx="4278">
                  <c:v>10.065</c:v>
                </c:pt>
                <c:pt idx="4279">
                  <c:v>10.069000000000001</c:v>
                </c:pt>
                <c:pt idx="4280">
                  <c:v>10.07</c:v>
                </c:pt>
                <c:pt idx="4281">
                  <c:v>10.074</c:v>
                </c:pt>
                <c:pt idx="4282">
                  <c:v>10.073</c:v>
                </c:pt>
                <c:pt idx="4283">
                  <c:v>10.083</c:v>
                </c:pt>
                <c:pt idx="4284">
                  <c:v>10.082000000000001</c:v>
                </c:pt>
                <c:pt idx="4285">
                  <c:v>10.101000000000001</c:v>
                </c:pt>
                <c:pt idx="4286">
                  <c:v>10.092000000000001</c:v>
                </c:pt>
                <c:pt idx="4287">
                  <c:v>10.09</c:v>
                </c:pt>
                <c:pt idx="4288">
                  <c:v>10.099</c:v>
                </c:pt>
                <c:pt idx="4289">
                  <c:v>10.095000000000001</c:v>
                </c:pt>
                <c:pt idx="4290">
                  <c:v>10.098000000000001</c:v>
                </c:pt>
                <c:pt idx="4291">
                  <c:v>10.093999999999999</c:v>
                </c:pt>
                <c:pt idx="4292">
                  <c:v>10.109</c:v>
                </c:pt>
                <c:pt idx="4293">
                  <c:v>10.103</c:v>
                </c:pt>
                <c:pt idx="4294">
                  <c:v>10.124000000000001</c:v>
                </c:pt>
                <c:pt idx="4295">
                  <c:v>10.127000000000001</c:v>
                </c:pt>
                <c:pt idx="4296">
                  <c:v>10.124000000000001</c:v>
                </c:pt>
                <c:pt idx="4297">
                  <c:v>10.121</c:v>
                </c:pt>
                <c:pt idx="4298">
                  <c:v>10.127000000000001</c:v>
                </c:pt>
                <c:pt idx="4299">
                  <c:v>10.131</c:v>
                </c:pt>
                <c:pt idx="4300">
                  <c:v>10.131</c:v>
                </c:pt>
                <c:pt idx="4301">
                  <c:v>10.14</c:v>
                </c:pt>
                <c:pt idx="4302">
                  <c:v>10.130000000000001</c:v>
                </c:pt>
                <c:pt idx="4303">
                  <c:v>10.128</c:v>
                </c:pt>
                <c:pt idx="4304">
                  <c:v>10.127000000000001</c:v>
                </c:pt>
                <c:pt idx="4305">
                  <c:v>10.122999999999999</c:v>
                </c:pt>
                <c:pt idx="4306">
                  <c:v>10.129</c:v>
                </c:pt>
                <c:pt idx="4307">
                  <c:v>10.134</c:v>
                </c:pt>
                <c:pt idx="4308">
                  <c:v>10.129</c:v>
                </c:pt>
                <c:pt idx="4309">
                  <c:v>10.124000000000001</c:v>
                </c:pt>
                <c:pt idx="4310">
                  <c:v>10.125999999999999</c:v>
                </c:pt>
                <c:pt idx="4311">
                  <c:v>10.119999999999999</c:v>
                </c:pt>
                <c:pt idx="4312">
                  <c:v>10.125</c:v>
                </c:pt>
                <c:pt idx="4313">
                  <c:v>10.125999999999999</c:v>
                </c:pt>
                <c:pt idx="4314">
                  <c:v>10.125</c:v>
                </c:pt>
                <c:pt idx="4315">
                  <c:v>10.130000000000001</c:v>
                </c:pt>
                <c:pt idx="4316">
                  <c:v>10.132</c:v>
                </c:pt>
                <c:pt idx="4317">
                  <c:v>10.135</c:v>
                </c:pt>
                <c:pt idx="4318">
                  <c:v>10.138</c:v>
                </c:pt>
                <c:pt idx="4319">
                  <c:v>10.138</c:v>
                </c:pt>
                <c:pt idx="4320">
                  <c:v>10.141</c:v>
                </c:pt>
                <c:pt idx="4321">
                  <c:v>10.138999999999999</c:v>
                </c:pt>
                <c:pt idx="4322">
                  <c:v>10.129</c:v>
                </c:pt>
                <c:pt idx="4323">
                  <c:v>10.132999999999999</c:v>
                </c:pt>
                <c:pt idx="4324">
                  <c:v>10.144</c:v>
                </c:pt>
                <c:pt idx="4325">
                  <c:v>10.135999999999999</c:v>
                </c:pt>
                <c:pt idx="4326">
                  <c:v>10.14</c:v>
                </c:pt>
                <c:pt idx="4327">
                  <c:v>10.151</c:v>
                </c:pt>
                <c:pt idx="4328">
                  <c:v>10.135999999999999</c:v>
                </c:pt>
                <c:pt idx="4329">
                  <c:v>10.143000000000001</c:v>
                </c:pt>
                <c:pt idx="4330">
                  <c:v>10.143000000000001</c:v>
                </c:pt>
                <c:pt idx="4331">
                  <c:v>10.141</c:v>
                </c:pt>
                <c:pt idx="4332">
                  <c:v>10.146000000000001</c:v>
                </c:pt>
                <c:pt idx="4333">
                  <c:v>10.145</c:v>
                </c:pt>
                <c:pt idx="4334">
                  <c:v>10.14</c:v>
                </c:pt>
                <c:pt idx="4335">
                  <c:v>10.148</c:v>
                </c:pt>
                <c:pt idx="4336">
                  <c:v>10.151999999999999</c:v>
                </c:pt>
                <c:pt idx="4337">
                  <c:v>10.148999999999999</c:v>
                </c:pt>
                <c:pt idx="4338">
                  <c:v>10.151</c:v>
                </c:pt>
                <c:pt idx="4339">
                  <c:v>10.148999999999999</c:v>
                </c:pt>
                <c:pt idx="4340">
                  <c:v>10.145</c:v>
                </c:pt>
                <c:pt idx="4341">
                  <c:v>10.148999999999999</c:v>
                </c:pt>
                <c:pt idx="4342">
                  <c:v>10.148999999999999</c:v>
                </c:pt>
                <c:pt idx="4343">
                  <c:v>10.122999999999999</c:v>
                </c:pt>
                <c:pt idx="4344">
                  <c:v>10.137</c:v>
                </c:pt>
                <c:pt idx="4345">
                  <c:v>10.144</c:v>
                </c:pt>
                <c:pt idx="4346">
                  <c:v>10.145</c:v>
                </c:pt>
                <c:pt idx="4347">
                  <c:v>10.145</c:v>
                </c:pt>
                <c:pt idx="4348">
                  <c:v>10.141</c:v>
                </c:pt>
                <c:pt idx="4349">
                  <c:v>10.14</c:v>
                </c:pt>
                <c:pt idx="4350">
                  <c:v>10.131</c:v>
                </c:pt>
                <c:pt idx="4351">
                  <c:v>10.132999999999999</c:v>
                </c:pt>
                <c:pt idx="4352">
                  <c:v>10.145</c:v>
                </c:pt>
                <c:pt idx="4353">
                  <c:v>10.141999999999999</c:v>
                </c:pt>
                <c:pt idx="4354">
                  <c:v>10.151</c:v>
                </c:pt>
                <c:pt idx="4355">
                  <c:v>10.153</c:v>
                </c:pt>
                <c:pt idx="4356">
                  <c:v>10.148999999999999</c:v>
                </c:pt>
                <c:pt idx="4357">
                  <c:v>10.14</c:v>
                </c:pt>
                <c:pt idx="4358">
                  <c:v>10.148999999999999</c:v>
                </c:pt>
                <c:pt idx="4359">
                  <c:v>10.151</c:v>
                </c:pt>
                <c:pt idx="4360">
                  <c:v>10.146000000000001</c:v>
                </c:pt>
                <c:pt idx="4361">
                  <c:v>10.148</c:v>
                </c:pt>
                <c:pt idx="4362">
                  <c:v>10.157</c:v>
                </c:pt>
                <c:pt idx="4363">
                  <c:v>10.151999999999999</c:v>
                </c:pt>
                <c:pt idx="4364">
                  <c:v>10.154</c:v>
                </c:pt>
                <c:pt idx="4365">
                  <c:v>10.148</c:v>
                </c:pt>
                <c:pt idx="4366">
                  <c:v>10.163</c:v>
                </c:pt>
                <c:pt idx="4367">
                  <c:v>10.166</c:v>
                </c:pt>
                <c:pt idx="4368">
                  <c:v>10.157999999999999</c:v>
                </c:pt>
                <c:pt idx="4369">
                  <c:v>10.167999999999999</c:v>
                </c:pt>
                <c:pt idx="4370">
                  <c:v>10.173</c:v>
                </c:pt>
                <c:pt idx="4371">
                  <c:v>10.169</c:v>
                </c:pt>
                <c:pt idx="4372">
                  <c:v>10.161</c:v>
                </c:pt>
                <c:pt idx="4373">
                  <c:v>10.157999999999999</c:v>
                </c:pt>
                <c:pt idx="4374">
                  <c:v>10.151</c:v>
                </c:pt>
                <c:pt idx="4375">
                  <c:v>10.134</c:v>
                </c:pt>
                <c:pt idx="4376">
                  <c:v>10.14</c:v>
                </c:pt>
                <c:pt idx="4377">
                  <c:v>10.143000000000001</c:v>
                </c:pt>
                <c:pt idx="4378">
                  <c:v>10.129</c:v>
                </c:pt>
                <c:pt idx="4379">
                  <c:v>10.135999999999999</c:v>
                </c:pt>
                <c:pt idx="4380">
                  <c:v>10.122999999999999</c:v>
                </c:pt>
                <c:pt idx="4381">
                  <c:v>10.129</c:v>
                </c:pt>
                <c:pt idx="4382">
                  <c:v>10.128</c:v>
                </c:pt>
                <c:pt idx="4383">
                  <c:v>10.129</c:v>
                </c:pt>
                <c:pt idx="4384">
                  <c:v>10.141999999999999</c:v>
                </c:pt>
                <c:pt idx="4385">
                  <c:v>10.135999999999999</c:v>
                </c:pt>
                <c:pt idx="4386">
                  <c:v>10.146000000000001</c:v>
                </c:pt>
                <c:pt idx="4387">
                  <c:v>10.151999999999999</c:v>
                </c:pt>
                <c:pt idx="4388">
                  <c:v>10.16</c:v>
                </c:pt>
                <c:pt idx="4389">
                  <c:v>10.164</c:v>
                </c:pt>
                <c:pt idx="4390">
                  <c:v>10.169</c:v>
                </c:pt>
                <c:pt idx="4391">
                  <c:v>10.182</c:v>
                </c:pt>
                <c:pt idx="4392">
                  <c:v>10.176</c:v>
                </c:pt>
                <c:pt idx="4393">
                  <c:v>10.180999999999999</c:v>
                </c:pt>
                <c:pt idx="4394">
                  <c:v>10.186999999999999</c:v>
                </c:pt>
                <c:pt idx="4395">
                  <c:v>10.183999999999999</c:v>
                </c:pt>
                <c:pt idx="4396">
                  <c:v>10.180999999999999</c:v>
                </c:pt>
                <c:pt idx="4397">
                  <c:v>10.183999999999999</c:v>
                </c:pt>
                <c:pt idx="4398">
                  <c:v>10.185</c:v>
                </c:pt>
                <c:pt idx="4399">
                  <c:v>10.183999999999999</c:v>
                </c:pt>
                <c:pt idx="4400">
                  <c:v>10.182</c:v>
                </c:pt>
                <c:pt idx="4401">
                  <c:v>10.17</c:v>
                </c:pt>
                <c:pt idx="4402">
                  <c:v>10.18</c:v>
                </c:pt>
                <c:pt idx="4403">
                  <c:v>10.164999999999999</c:v>
                </c:pt>
                <c:pt idx="4404">
                  <c:v>10.17</c:v>
                </c:pt>
                <c:pt idx="4405">
                  <c:v>10.163</c:v>
                </c:pt>
                <c:pt idx="4406">
                  <c:v>10.153</c:v>
                </c:pt>
                <c:pt idx="4407">
                  <c:v>10.157</c:v>
                </c:pt>
                <c:pt idx="4408">
                  <c:v>10.15</c:v>
                </c:pt>
                <c:pt idx="4409">
                  <c:v>10.154</c:v>
                </c:pt>
                <c:pt idx="4410">
                  <c:v>10.15</c:v>
                </c:pt>
                <c:pt idx="4411">
                  <c:v>10.151999999999999</c:v>
                </c:pt>
                <c:pt idx="4412">
                  <c:v>10.154999999999999</c:v>
                </c:pt>
                <c:pt idx="4413">
                  <c:v>10.147</c:v>
                </c:pt>
                <c:pt idx="4414">
                  <c:v>10.15</c:v>
                </c:pt>
                <c:pt idx="4415">
                  <c:v>10.154999999999999</c:v>
                </c:pt>
                <c:pt idx="4416">
                  <c:v>10.157</c:v>
                </c:pt>
                <c:pt idx="4417">
                  <c:v>10.164999999999999</c:v>
                </c:pt>
                <c:pt idx="4418">
                  <c:v>10.169</c:v>
                </c:pt>
                <c:pt idx="4419">
                  <c:v>10.170999999999999</c:v>
                </c:pt>
                <c:pt idx="4420">
                  <c:v>10.17</c:v>
                </c:pt>
                <c:pt idx="4421">
                  <c:v>10.170999999999999</c:v>
                </c:pt>
                <c:pt idx="4422">
                  <c:v>10.164999999999999</c:v>
                </c:pt>
                <c:pt idx="4423">
                  <c:v>10.154999999999999</c:v>
                </c:pt>
                <c:pt idx="4424">
                  <c:v>10.151999999999999</c:v>
                </c:pt>
                <c:pt idx="4425">
                  <c:v>10.153</c:v>
                </c:pt>
                <c:pt idx="4426">
                  <c:v>10.144</c:v>
                </c:pt>
                <c:pt idx="4427">
                  <c:v>10.151999999999999</c:v>
                </c:pt>
                <c:pt idx="4428">
                  <c:v>10.15</c:v>
                </c:pt>
                <c:pt idx="4429">
                  <c:v>10.154999999999999</c:v>
                </c:pt>
                <c:pt idx="4430">
                  <c:v>10.159000000000001</c:v>
                </c:pt>
                <c:pt idx="4431">
                  <c:v>10.164</c:v>
                </c:pt>
                <c:pt idx="4432">
                  <c:v>10.164999999999999</c:v>
                </c:pt>
                <c:pt idx="4433">
                  <c:v>10.167</c:v>
                </c:pt>
                <c:pt idx="4434">
                  <c:v>10.17</c:v>
                </c:pt>
                <c:pt idx="4435">
                  <c:v>10.175000000000001</c:v>
                </c:pt>
                <c:pt idx="4436">
                  <c:v>10.176</c:v>
                </c:pt>
                <c:pt idx="4437">
                  <c:v>10.176</c:v>
                </c:pt>
                <c:pt idx="4438">
                  <c:v>10.173999999999999</c:v>
                </c:pt>
                <c:pt idx="4439">
                  <c:v>10.169</c:v>
                </c:pt>
                <c:pt idx="4440">
                  <c:v>10.173</c:v>
                </c:pt>
                <c:pt idx="4441">
                  <c:v>10.172000000000001</c:v>
                </c:pt>
                <c:pt idx="4442">
                  <c:v>10.175000000000001</c:v>
                </c:pt>
                <c:pt idx="4443">
                  <c:v>10.179</c:v>
                </c:pt>
                <c:pt idx="4444">
                  <c:v>10.177</c:v>
                </c:pt>
                <c:pt idx="4445">
                  <c:v>10.175000000000001</c:v>
                </c:pt>
                <c:pt idx="4446">
                  <c:v>10.176</c:v>
                </c:pt>
                <c:pt idx="4447">
                  <c:v>10.172000000000001</c:v>
                </c:pt>
                <c:pt idx="4448">
                  <c:v>10.182</c:v>
                </c:pt>
                <c:pt idx="4449">
                  <c:v>10.191000000000001</c:v>
                </c:pt>
                <c:pt idx="4450">
                  <c:v>10.19</c:v>
                </c:pt>
                <c:pt idx="4451">
                  <c:v>10.173</c:v>
                </c:pt>
                <c:pt idx="4452">
                  <c:v>10.191000000000001</c:v>
                </c:pt>
                <c:pt idx="4453">
                  <c:v>10.186999999999999</c:v>
                </c:pt>
                <c:pt idx="4454">
                  <c:v>10.185</c:v>
                </c:pt>
                <c:pt idx="4455">
                  <c:v>10.198</c:v>
                </c:pt>
                <c:pt idx="4456">
                  <c:v>10.191000000000001</c:v>
                </c:pt>
                <c:pt idx="4457">
                  <c:v>10.185</c:v>
                </c:pt>
                <c:pt idx="4458">
                  <c:v>10.177</c:v>
                </c:pt>
                <c:pt idx="4459">
                  <c:v>10.191000000000001</c:v>
                </c:pt>
                <c:pt idx="4460">
                  <c:v>10.192</c:v>
                </c:pt>
                <c:pt idx="4461">
                  <c:v>10.191000000000001</c:v>
                </c:pt>
                <c:pt idx="4462">
                  <c:v>10.199999999999999</c:v>
                </c:pt>
                <c:pt idx="4463">
                  <c:v>10.196999999999999</c:v>
                </c:pt>
                <c:pt idx="4464">
                  <c:v>10.204000000000001</c:v>
                </c:pt>
                <c:pt idx="4465">
                  <c:v>10.199</c:v>
                </c:pt>
                <c:pt idx="4466">
                  <c:v>10.206</c:v>
                </c:pt>
                <c:pt idx="4467">
                  <c:v>10.193</c:v>
                </c:pt>
                <c:pt idx="4468">
                  <c:v>10.201000000000001</c:v>
                </c:pt>
                <c:pt idx="4469">
                  <c:v>10.207000000000001</c:v>
                </c:pt>
                <c:pt idx="4470">
                  <c:v>10.204000000000001</c:v>
                </c:pt>
                <c:pt idx="4471">
                  <c:v>10.205</c:v>
                </c:pt>
                <c:pt idx="4472">
                  <c:v>10.202</c:v>
                </c:pt>
                <c:pt idx="4473">
                  <c:v>10.199</c:v>
                </c:pt>
                <c:pt idx="4474">
                  <c:v>10.201000000000001</c:v>
                </c:pt>
                <c:pt idx="4475">
                  <c:v>10.204000000000001</c:v>
                </c:pt>
                <c:pt idx="4476">
                  <c:v>10.194000000000001</c:v>
                </c:pt>
                <c:pt idx="4477">
                  <c:v>10.198</c:v>
                </c:pt>
                <c:pt idx="4478">
                  <c:v>10.195</c:v>
                </c:pt>
                <c:pt idx="4479">
                  <c:v>10.201000000000001</c:v>
                </c:pt>
                <c:pt idx="4480">
                  <c:v>10.208</c:v>
                </c:pt>
                <c:pt idx="4481">
                  <c:v>10.208</c:v>
                </c:pt>
                <c:pt idx="4482">
                  <c:v>10.207000000000001</c:v>
                </c:pt>
                <c:pt idx="4483">
                  <c:v>10.215999999999999</c:v>
                </c:pt>
                <c:pt idx="4484">
                  <c:v>10.217000000000001</c:v>
                </c:pt>
                <c:pt idx="4485">
                  <c:v>10.218</c:v>
                </c:pt>
                <c:pt idx="4486">
                  <c:v>10.217000000000001</c:v>
                </c:pt>
                <c:pt idx="4487">
                  <c:v>10.222</c:v>
                </c:pt>
                <c:pt idx="4488">
                  <c:v>10.218</c:v>
                </c:pt>
                <c:pt idx="4489">
                  <c:v>10.218999999999999</c:v>
                </c:pt>
                <c:pt idx="4490">
                  <c:v>10.218</c:v>
                </c:pt>
                <c:pt idx="4491">
                  <c:v>10.222</c:v>
                </c:pt>
                <c:pt idx="4492">
                  <c:v>10.220000000000001</c:v>
                </c:pt>
                <c:pt idx="4493">
                  <c:v>10.218999999999999</c:v>
                </c:pt>
                <c:pt idx="4494">
                  <c:v>10.227</c:v>
                </c:pt>
                <c:pt idx="4495">
                  <c:v>10.231999999999999</c:v>
                </c:pt>
                <c:pt idx="4496">
                  <c:v>10.208</c:v>
                </c:pt>
                <c:pt idx="4497">
                  <c:v>10.210000000000001</c:v>
                </c:pt>
                <c:pt idx="4498">
                  <c:v>10.210000000000001</c:v>
                </c:pt>
                <c:pt idx="4499">
                  <c:v>10.201000000000001</c:v>
                </c:pt>
                <c:pt idx="4500">
                  <c:v>10.195</c:v>
                </c:pt>
                <c:pt idx="4501">
                  <c:v>10.201000000000001</c:v>
                </c:pt>
                <c:pt idx="4502">
                  <c:v>10.19</c:v>
                </c:pt>
                <c:pt idx="4503">
                  <c:v>10.194000000000001</c:v>
                </c:pt>
                <c:pt idx="4504">
                  <c:v>10.182</c:v>
                </c:pt>
                <c:pt idx="4505">
                  <c:v>10.189</c:v>
                </c:pt>
                <c:pt idx="4506">
                  <c:v>10.188000000000001</c:v>
                </c:pt>
                <c:pt idx="4507">
                  <c:v>10.19</c:v>
                </c:pt>
                <c:pt idx="4508">
                  <c:v>10.193</c:v>
                </c:pt>
                <c:pt idx="4509">
                  <c:v>10.175000000000001</c:v>
                </c:pt>
                <c:pt idx="4510">
                  <c:v>10.183</c:v>
                </c:pt>
                <c:pt idx="4511">
                  <c:v>10.183</c:v>
                </c:pt>
                <c:pt idx="4512">
                  <c:v>10.189</c:v>
                </c:pt>
                <c:pt idx="4513">
                  <c:v>10.19</c:v>
                </c:pt>
                <c:pt idx="4514">
                  <c:v>10.19</c:v>
                </c:pt>
                <c:pt idx="4515">
                  <c:v>10.186</c:v>
                </c:pt>
                <c:pt idx="4516">
                  <c:v>10.188000000000001</c:v>
                </c:pt>
                <c:pt idx="4517">
                  <c:v>10.192</c:v>
                </c:pt>
                <c:pt idx="4518">
                  <c:v>10.19</c:v>
                </c:pt>
                <c:pt idx="4519">
                  <c:v>10.194000000000001</c:v>
                </c:pt>
                <c:pt idx="4520">
                  <c:v>10.199</c:v>
                </c:pt>
                <c:pt idx="4521">
                  <c:v>10.19</c:v>
                </c:pt>
                <c:pt idx="4522">
                  <c:v>10.193</c:v>
                </c:pt>
                <c:pt idx="4523">
                  <c:v>10.199999999999999</c:v>
                </c:pt>
                <c:pt idx="4524">
                  <c:v>10.202</c:v>
                </c:pt>
                <c:pt idx="4525">
                  <c:v>10.207000000000001</c:v>
                </c:pt>
                <c:pt idx="4526">
                  <c:v>10.196999999999999</c:v>
                </c:pt>
                <c:pt idx="4527">
                  <c:v>10.205</c:v>
                </c:pt>
                <c:pt idx="4528">
                  <c:v>10.208</c:v>
                </c:pt>
                <c:pt idx="4529">
                  <c:v>10.208</c:v>
                </c:pt>
                <c:pt idx="4530">
                  <c:v>10.210000000000001</c:v>
                </c:pt>
                <c:pt idx="4531">
                  <c:v>10.210000000000001</c:v>
                </c:pt>
                <c:pt idx="4532">
                  <c:v>10.218999999999999</c:v>
                </c:pt>
                <c:pt idx="4533">
                  <c:v>10.212</c:v>
                </c:pt>
                <c:pt idx="4534">
                  <c:v>10.220000000000001</c:v>
                </c:pt>
                <c:pt idx="4535">
                  <c:v>10.215999999999999</c:v>
                </c:pt>
                <c:pt idx="4536">
                  <c:v>10.224</c:v>
                </c:pt>
                <c:pt idx="4537">
                  <c:v>10.224</c:v>
                </c:pt>
                <c:pt idx="4538">
                  <c:v>10.225</c:v>
                </c:pt>
                <c:pt idx="4539">
                  <c:v>10.212999999999999</c:v>
                </c:pt>
                <c:pt idx="4540">
                  <c:v>10.212999999999999</c:v>
                </c:pt>
                <c:pt idx="4541">
                  <c:v>10.214</c:v>
                </c:pt>
                <c:pt idx="4542">
                  <c:v>10.215999999999999</c:v>
                </c:pt>
                <c:pt idx="4543">
                  <c:v>10.208</c:v>
                </c:pt>
                <c:pt idx="4544">
                  <c:v>10.211</c:v>
                </c:pt>
                <c:pt idx="4545">
                  <c:v>10.210000000000001</c:v>
                </c:pt>
                <c:pt idx="4546">
                  <c:v>10.206</c:v>
                </c:pt>
                <c:pt idx="4547">
                  <c:v>10.210000000000001</c:v>
                </c:pt>
                <c:pt idx="4548">
                  <c:v>10.202</c:v>
                </c:pt>
                <c:pt idx="4549">
                  <c:v>10.198</c:v>
                </c:pt>
                <c:pt idx="4550">
                  <c:v>10.220000000000001</c:v>
                </c:pt>
                <c:pt idx="4551">
                  <c:v>10.215</c:v>
                </c:pt>
                <c:pt idx="4552">
                  <c:v>10.207000000000001</c:v>
                </c:pt>
                <c:pt idx="4553">
                  <c:v>10.207000000000001</c:v>
                </c:pt>
                <c:pt idx="4554">
                  <c:v>10.208</c:v>
                </c:pt>
                <c:pt idx="4555">
                  <c:v>10.208</c:v>
                </c:pt>
                <c:pt idx="4556">
                  <c:v>10.199999999999999</c:v>
                </c:pt>
                <c:pt idx="4557">
                  <c:v>10.201000000000001</c:v>
                </c:pt>
                <c:pt idx="4558">
                  <c:v>10.205</c:v>
                </c:pt>
                <c:pt idx="4559">
                  <c:v>10.201000000000001</c:v>
                </c:pt>
                <c:pt idx="4560">
                  <c:v>10.199</c:v>
                </c:pt>
                <c:pt idx="4561">
                  <c:v>10.205</c:v>
                </c:pt>
                <c:pt idx="4562">
                  <c:v>10.199</c:v>
                </c:pt>
                <c:pt idx="4563">
                  <c:v>10.196999999999999</c:v>
                </c:pt>
                <c:pt idx="4564">
                  <c:v>10.212</c:v>
                </c:pt>
                <c:pt idx="4565">
                  <c:v>10.210000000000001</c:v>
                </c:pt>
                <c:pt idx="4566">
                  <c:v>10.205</c:v>
                </c:pt>
                <c:pt idx="4567">
                  <c:v>10.209</c:v>
                </c:pt>
                <c:pt idx="4568">
                  <c:v>10.201000000000001</c:v>
                </c:pt>
                <c:pt idx="4569">
                  <c:v>10.204000000000001</c:v>
                </c:pt>
                <c:pt idx="4570">
                  <c:v>10.205</c:v>
                </c:pt>
                <c:pt idx="4571">
                  <c:v>10.208</c:v>
                </c:pt>
                <c:pt idx="4572">
                  <c:v>10.196</c:v>
                </c:pt>
                <c:pt idx="4573">
                  <c:v>10.196</c:v>
                </c:pt>
                <c:pt idx="4574">
                  <c:v>10.201000000000001</c:v>
                </c:pt>
                <c:pt idx="4575">
                  <c:v>10.198</c:v>
                </c:pt>
                <c:pt idx="4576">
                  <c:v>10.199999999999999</c:v>
                </c:pt>
                <c:pt idx="4577">
                  <c:v>10.202</c:v>
                </c:pt>
                <c:pt idx="4578">
                  <c:v>10.199999999999999</c:v>
                </c:pt>
                <c:pt idx="4579">
                  <c:v>10.196999999999999</c:v>
                </c:pt>
                <c:pt idx="4580">
                  <c:v>10.205</c:v>
                </c:pt>
                <c:pt idx="4581">
                  <c:v>10.19</c:v>
                </c:pt>
                <c:pt idx="4582">
                  <c:v>10.202999999999999</c:v>
                </c:pt>
                <c:pt idx="4583">
                  <c:v>10.192</c:v>
                </c:pt>
                <c:pt idx="4584">
                  <c:v>10.207000000000001</c:v>
                </c:pt>
                <c:pt idx="4585">
                  <c:v>10.196999999999999</c:v>
                </c:pt>
                <c:pt idx="4586">
                  <c:v>10.208</c:v>
                </c:pt>
                <c:pt idx="4587">
                  <c:v>10.185</c:v>
                </c:pt>
                <c:pt idx="4588">
                  <c:v>10.196</c:v>
                </c:pt>
                <c:pt idx="4589">
                  <c:v>10.19</c:v>
                </c:pt>
                <c:pt idx="4590">
                  <c:v>10.195</c:v>
                </c:pt>
                <c:pt idx="4591">
                  <c:v>10.202</c:v>
                </c:pt>
                <c:pt idx="4592">
                  <c:v>10.196999999999999</c:v>
                </c:pt>
                <c:pt idx="4593">
                  <c:v>10.195</c:v>
                </c:pt>
                <c:pt idx="4594">
                  <c:v>10.202999999999999</c:v>
                </c:pt>
                <c:pt idx="4595">
                  <c:v>10.199</c:v>
                </c:pt>
                <c:pt idx="4596">
                  <c:v>10.198</c:v>
                </c:pt>
                <c:pt idx="4597">
                  <c:v>10.204000000000001</c:v>
                </c:pt>
                <c:pt idx="4598">
                  <c:v>10.196</c:v>
                </c:pt>
                <c:pt idx="4599">
                  <c:v>10.209</c:v>
                </c:pt>
                <c:pt idx="4600">
                  <c:v>10.201000000000001</c:v>
                </c:pt>
                <c:pt idx="4601">
                  <c:v>10.198</c:v>
                </c:pt>
                <c:pt idx="4602">
                  <c:v>10.199999999999999</c:v>
                </c:pt>
                <c:pt idx="4603">
                  <c:v>10.196999999999999</c:v>
                </c:pt>
                <c:pt idx="4604">
                  <c:v>10.193</c:v>
                </c:pt>
                <c:pt idx="4605">
                  <c:v>10.656000000000001</c:v>
                </c:pt>
                <c:pt idx="4606">
                  <c:v>10.666</c:v>
                </c:pt>
                <c:pt idx="4607">
                  <c:v>10.659000000000001</c:v>
                </c:pt>
                <c:pt idx="4608">
                  <c:v>10.664</c:v>
                </c:pt>
                <c:pt idx="4609">
                  <c:v>10.664999999999999</c:v>
                </c:pt>
                <c:pt idx="4610">
                  <c:v>10.662000000000001</c:v>
                </c:pt>
                <c:pt idx="4611">
                  <c:v>10.657</c:v>
                </c:pt>
                <c:pt idx="4612">
                  <c:v>10.669</c:v>
                </c:pt>
                <c:pt idx="4613">
                  <c:v>10.667999999999999</c:v>
                </c:pt>
                <c:pt idx="4614">
                  <c:v>10.673999999999999</c:v>
                </c:pt>
                <c:pt idx="4615">
                  <c:v>10.677</c:v>
                </c:pt>
                <c:pt idx="4616">
                  <c:v>10.670999999999999</c:v>
                </c:pt>
                <c:pt idx="4617">
                  <c:v>10.664</c:v>
                </c:pt>
                <c:pt idx="4618">
                  <c:v>10.670999999999999</c:v>
                </c:pt>
                <c:pt idx="4619">
                  <c:v>10.664</c:v>
                </c:pt>
                <c:pt idx="4620">
                  <c:v>10.670999999999999</c:v>
                </c:pt>
                <c:pt idx="4621">
                  <c:v>10.673</c:v>
                </c:pt>
                <c:pt idx="4622">
                  <c:v>10.673</c:v>
                </c:pt>
                <c:pt idx="4623">
                  <c:v>10.675000000000001</c:v>
                </c:pt>
                <c:pt idx="4624">
                  <c:v>10.661</c:v>
                </c:pt>
                <c:pt idx="4625">
                  <c:v>10.666</c:v>
                </c:pt>
                <c:pt idx="4626">
                  <c:v>10.662000000000001</c:v>
                </c:pt>
                <c:pt idx="4627">
                  <c:v>10.664</c:v>
                </c:pt>
                <c:pt idx="4628">
                  <c:v>10.657</c:v>
                </c:pt>
                <c:pt idx="4629">
                  <c:v>10.667999999999999</c:v>
                </c:pt>
                <c:pt idx="4630">
                  <c:v>10.670999999999999</c:v>
                </c:pt>
                <c:pt idx="4631">
                  <c:v>10.667</c:v>
                </c:pt>
                <c:pt idx="4632">
                  <c:v>10.657</c:v>
                </c:pt>
                <c:pt idx="4633">
                  <c:v>10.657</c:v>
                </c:pt>
                <c:pt idx="4634">
                  <c:v>10.662000000000001</c:v>
                </c:pt>
                <c:pt idx="4635">
                  <c:v>10.657999999999999</c:v>
                </c:pt>
                <c:pt idx="4636">
                  <c:v>10.66</c:v>
                </c:pt>
                <c:pt idx="4637">
                  <c:v>10.664999999999999</c:v>
                </c:pt>
                <c:pt idx="4638">
                  <c:v>10.67</c:v>
                </c:pt>
                <c:pt idx="4639">
                  <c:v>10.670999999999999</c:v>
                </c:pt>
                <c:pt idx="4640">
                  <c:v>10.667</c:v>
                </c:pt>
                <c:pt idx="4641">
                  <c:v>10.676</c:v>
                </c:pt>
                <c:pt idx="4642">
                  <c:v>10.673999999999999</c:v>
                </c:pt>
                <c:pt idx="4643">
                  <c:v>10.667999999999999</c:v>
                </c:pt>
                <c:pt idx="4644">
                  <c:v>10.672000000000001</c:v>
                </c:pt>
                <c:pt idx="4645">
                  <c:v>10.678000000000001</c:v>
                </c:pt>
                <c:pt idx="4646">
                  <c:v>10.67</c:v>
                </c:pt>
                <c:pt idx="4647">
                  <c:v>10.663</c:v>
                </c:pt>
                <c:pt idx="4648">
                  <c:v>10.677</c:v>
                </c:pt>
                <c:pt idx="4649">
                  <c:v>10.675000000000001</c:v>
                </c:pt>
                <c:pt idx="4650">
                  <c:v>10.673999999999999</c:v>
                </c:pt>
                <c:pt idx="4651">
                  <c:v>10.669</c:v>
                </c:pt>
                <c:pt idx="4652">
                  <c:v>10.669</c:v>
                </c:pt>
                <c:pt idx="4653">
                  <c:v>10.67</c:v>
                </c:pt>
                <c:pt idx="4654">
                  <c:v>10.669</c:v>
                </c:pt>
                <c:pt idx="4655">
                  <c:v>10.672000000000001</c:v>
                </c:pt>
                <c:pt idx="4656">
                  <c:v>10.673999999999999</c:v>
                </c:pt>
                <c:pt idx="4657">
                  <c:v>10.675000000000001</c:v>
                </c:pt>
                <c:pt idx="4658">
                  <c:v>10.675000000000001</c:v>
                </c:pt>
                <c:pt idx="4659">
                  <c:v>10.667</c:v>
                </c:pt>
                <c:pt idx="4660">
                  <c:v>10.664999999999999</c:v>
                </c:pt>
                <c:pt idx="4661">
                  <c:v>10.669</c:v>
                </c:pt>
                <c:pt idx="4662">
                  <c:v>10.675000000000001</c:v>
                </c:pt>
                <c:pt idx="4663">
                  <c:v>10.675000000000001</c:v>
                </c:pt>
                <c:pt idx="4664">
                  <c:v>10.673</c:v>
                </c:pt>
                <c:pt idx="4665">
                  <c:v>10.676</c:v>
                </c:pt>
                <c:pt idx="4666">
                  <c:v>10.676</c:v>
                </c:pt>
                <c:pt idx="4667">
                  <c:v>10.669</c:v>
                </c:pt>
                <c:pt idx="4668">
                  <c:v>10.669</c:v>
                </c:pt>
                <c:pt idx="4669">
                  <c:v>10.661</c:v>
                </c:pt>
                <c:pt idx="4670">
                  <c:v>10.66</c:v>
                </c:pt>
                <c:pt idx="4671">
                  <c:v>10.667</c:v>
                </c:pt>
                <c:pt idx="4672">
                  <c:v>10.66</c:v>
                </c:pt>
                <c:pt idx="4673">
                  <c:v>10.670999999999999</c:v>
                </c:pt>
                <c:pt idx="4674">
                  <c:v>10.67</c:v>
                </c:pt>
                <c:pt idx="4675">
                  <c:v>10.677</c:v>
                </c:pt>
                <c:pt idx="4676">
                  <c:v>10.680999999999999</c:v>
                </c:pt>
                <c:pt idx="4677">
                  <c:v>10.679</c:v>
                </c:pt>
                <c:pt idx="4678">
                  <c:v>10.679</c:v>
                </c:pt>
                <c:pt idx="4679">
                  <c:v>10.678000000000001</c:v>
                </c:pt>
                <c:pt idx="4680">
                  <c:v>10.680999999999999</c:v>
                </c:pt>
                <c:pt idx="4681">
                  <c:v>10.682</c:v>
                </c:pt>
                <c:pt idx="4682">
                  <c:v>10.680999999999999</c:v>
                </c:pt>
                <c:pt idx="4683">
                  <c:v>10.683999999999999</c:v>
                </c:pt>
                <c:pt idx="4684">
                  <c:v>10.683</c:v>
                </c:pt>
                <c:pt idx="4685">
                  <c:v>10.677</c:v>
                </c:pt>
                <c:pt idx="4686">
                  <c:v>10.695</c:v>
                </c:pt>
                <c:pt idx="4687">
                  <c:v>10.69</c:v>
                </c:pt>
                <c:pt idx="4688">
                  <c:v>10.698</c:v>
                </c:pt>
                <c:pt idx="4689">
                  <c:v>10.712</c:v>
                </c:pt>
                <c:pt idx="4690">
                  <c:v>10.712</c:v>
                </c:pt>
                <c:pt idx="4691">
                  <c:v>10.721</c:v>
                </c:pt>
                <c:pt idx="4692">
                  <c:v>10.728999999999999</c:v>
                </c:pt>
                <c:pt idx="4693">
                  <c:v>10.72</c:v>
                </c:pt>
                <c:pt idx="4694">
                  <c:v>10.721</c:v>
                </c:pt>
                <c:pt idx="4695">
                  <c:v>10.715</c:v>
                </c:pt>
                <c:pt idx="4696">
                  <c:v>10.723000000000001</c:v>
                </c:pt>
                <c:pt idx="4697">
                  <c:v>10.721</c:v>
                </c:pt>
                <c:pt idx="4698">
                  <c:v>10.724</c:v>
                </c:pt>
                <c:pt idx="4699">
                  <c:v>10.717000000000001</c:v>
                </c:pt>
                <c:pt idx="4700">
                  <c:v>10.721</c:v>
                </c:pt>
                <c:pt idx="4701">
                  <c:v>10.706</c:v>
                </c:pt>
                <c:pt idx="4702">
                  <c:v>10.715999999999999</c:v>
                </c:pt>
                <c:pt idx="4703">
                  <c:v>10.704000000000001</c:v>
                </c:pt>
                <c:pt idx="4704">
                  <c:v>10.71</c:v>
                </c:pt>
                <c:pt idx="4705">
                  <c:v>10.7</c:v>
                </c:pt>
                <c:pt idx="4706">
                  <c:v>10.702999999999999</c:v>
                </c:pt>
                <c:pt idx="4707">
                  <c:v>10.711</c:v>
                </c:pt>
                <c:pt idx="4708">
                  <c:v>10.714</c:v>
                </c:pt>
                <c:pt idx="4709">
                  <c:v>10.707000000000001</c:v>
                </c:pt>
                <c:pt idx="4710">
                  <c:v>10.705</c:v>
                </c:pt>
                <c:pt idx="4711">
                  <c:v>10.712</c:v>
                </c:pt>
                <c:pt idx="4712">
                  <c:v>10.7</c:v>
                </c:pt>
                <c:pt idx="4713">
                  <c:v>10.712999999999999</c:v>
                </c:pt>
                <c:pt idx="4714">
                  <c:v>10.702</c:v>
                </c:pt>
                <c:pt idx="4715">
                  <c:v>10.704000000000001</c:v>
                </c:pt>
                <c:pt idx="4716">
                  <c:v>10.717000000000001</c:v>
                </c:pt>
                <c:pt idx="4717">
                  <c:v>10.718</c:v>
                </c:pt>
                <c:pt idx="4718">
                  <c:v>10.725</c:v>
                </c:pt>
                <c:pt idx="4719">
                  <c:v>10.712999999999999</c:v>
                </c:pt>
                <c:pt idx="4720">
                  <c:v>10.723000000000001</c:v>
                </c:pt>
                <c:pt idx="4721">
                  <c:v>10.734</c:v>
                </c:pt>
                <c:pt idx="4722">
                  <c:v>10.731</c:v>
                </c:pt>
                <c:pt idx="4723">
                  <c:v>10.739000000000001</c:v>
                </c:pt>
                <c:pt idx="4724">
                  <c:v>10.731</c:v>
                </c:pt>
                <c:pt idx="4725">
                  <c:v>10.742000000000001</c:v>
                </c:pt>
                <c:pt idx="4726">
                  <c:v>10.747999999999999</c:v>
                </c:pt>
                <c:pt idx="4727">
                  <c:v>10.733000000000001</c:v>
                </c:pt>
                <c:pt idx="4728">
                  <c:v>10.744999999999999</c:v>
                </c:pt>
                <c:pt idx="4729">
                  <c:v>10.744999999999999</c:v>
                </c:pt>
                <c:pt idx="4730">
                  <c:v>10.75</c:v>
                </c:pt>
                <c:pt idx="4731">
                  <c:v>10.747999999999999</c:v>
                </c:pt>
                <c:pt idx="4732">
                  <c:v>10.759</c:v>
                </c:pt>
                <c:pt idx="4733">
                  <c:v>10.757</c:v>
                </c:pt>
                <c:pt idx="4734">
                  <c:v>10.756</c:v>
                </c:pt>
                <c:pt idx="4735">
                  <c:v>10.756</c:v>
                </c:pt>
                <c:pt idx="4736">
                  <c:v>10.756</c:v>
                </c:pt>
                <c:pt idx="4737">
                  <c:v>10.750999999999999</c:v>
                </c:pt>
                <c:pt idx="4738">
                  <c:v>10.760999999999999</c:v>
                </c:pt>
                <c:pt idx="4739">
                  <c:v>10.763</c:v>
                </c:pt>
                <c:pt idx="4740">
                  <c:v>10.754</c:v>
                </c:pt>
                <c:pt idx="4741">
                  <c:v>10.756</c:v>
                </c:pt>
                <c:pt idx="4742">
                  <c:v>10.762</c:v>
                </c:pt>
                <c:pt idx="4743">
                  <c:v>10.765000000000001</c:v>
                </c:pt>
                <c:pt idx="4744">
                  <c:v>10.763999999999999</c:v>
                </c:pt>
                <c:pt idx="4745">
                  <c:v>10.763999999999999</c:v>
                </c:pt>
                <c:pt idx="4746">
                  <c:v>10.768000000000001</c:v>
                </c:pt>
                <c:pt idx="4747">
                  <c:v>10.763</c:v>
                </c:pt>
                <c:pt idx="4748">
                  <c:v>10.771000000000001</c:v>
                </c:pt>
                <c:pt idx="4749">
                  <c:v>10.759</c:v>
                </c:pt>
                <c:pt idx="4750">
                  <c:v>10.766</c:v>
                </c:pt>
                <c:pt idx="4751">
                  <c:v>10.756</c:v>
                </c:pt>
                <c:pt idx="4752">
                  <c:v>10.757999999999999</c:v>
                </c:pt>
                <c:pt idx="4753">
                  <c:v>10.757</c:v>
                </c:pt>
                <c:pt idx="4754">
                  <c:v>10.766</c:v>
                </c:pt>
                <c:pt idx="4755">
                  <c:v>10.78</c:v>
                </c:pt>
                <c:pt idx="4756">
                  <c:v>10.78</c:v>
                </c:pt>
                <c:pt idx="4757">
                  <c:v>10.781000000000001</c:v>
                </c:pt>
                <c:pt idx="4758">
                  <c:v>10.78</c:v>
                </c:pt>
                <c:pt idx="4759">
                  <c:v>10.789</c:v>
                </c:pt>
                <c:pt idx="4760">
                  <c:v>10.79</c:v>
                </c:pt>
                <c:pt idx="4761">
                  <c:v>10.787000000000001</c:v>
                </c:pt>
                <c:pt idx="4762">
                  <c:v>10.778</c:v>
                </c:pt>
                <c:pt idx="4763">
                  <c:v>10.787000000000001</c:v>
                </c:pt>
                <c:pt idx="4764">
                  <c:v>10.785</c:v>
                </c:pt>
                <c:pt idx="4765">
                  <c:v>10.772</c:v>
                </c:pt>
                <c:pt idx="4766">
                  <c:v>10.776</c:v>
                </c:pt>
                <c:pt idx="4767">
                  <c:v>10.784000000000001</c:v>
                </c:pt>
                <c:pt idx="4768">
                  <c:v>10.773999999999999</c:v>
                </c:pt>
                <c:pt idx="4769">
                  <c:v>10.776999999999999</c:v>
                </c:pt>
                <c:pt idx="4770">
                  <c:v>10.768000000000001</c:v>
                </c:pt>
                <c:pt idx="4771">
                  <c:v>10.778</c:v>
                </c:pt>
                <c:pt idx="4772">
                  <c:v>10.773</c:v>
                </c:pt>
                <c:pt idx="4773">
                  <c:v>10.768000000000001</c:v>
                </c:pt>
                <c:pt idx="4774">
                  <c:v>10.773</c:v>
                </c:pt>
                <c:pt idx="4775">
                  <c:v>10.766</c:v>
                </c:pt>
                <c:pt idx="4776">
                  <c:v>10.776999999999999</c:v>
                </c:pt>
                <c:pt idx="4777">
                  <c:v>10.773999999999999</c:v>
                </c:pt>
                <c:pt idx="4778">
                  <c:v>10.773999999999999</c:v>
                </c:pt>
                <c:pt idx="4779">
                  <c:v>10.778</c:v>
                </c:pt>
                <c:pt idx="4780">
                  <c:v>10.787000000000001</c:v>
                </c:pt>
                <c:pt idx="4781">
                  <c:v>10.78</c:v>
                </c:pt>
                <c:pt idx="4782">
                  <c:v>10.791</c:v>
                </c:pt>
                <c:pt idx="4783">
                  <c:v>10.788</c:v>
                </c:pt>
                <c:pt idx="4784">
                  <c:v>10.791</c:v>
                </c:pt>
                <c:pt idx="4785">
                  <c:v>10.788</c:v>
                </c:pt>
                <c:pt idx="4786">
                  <c:v>10.789</c:v>
                </c:pt>
                <c:pt idx="4787">
                  <c:v>10.789</c:v>
                </c:pt>
                <c:pt idx="4788">
                  <c:v>10.781000000000001</c:v>
                </c:pt>
                <c:pt idx="4789">
                  <c:v>10.786</c:v>
                </c:pt>
                <c:pt idx="4790">
                  <c:v>10.785</c:v>
                </c:pt>
                <c:pt idx="4791">
                  <c:v>10.773999999999999</c:v>
                </c:pt>
                <c:pt idx="4792">
                  <c:v>10.779</c:v>
                </c:pt>
                <c:pt idx="4793">
                  <c:v>10.787000000000001</c:v>
                </c:pt>
                <c:pt idx="4794">
                  <c:v>10.782</c:v>
                </c:pt>
                <c:pt idx="4795">
                  <c:v>10.78</c:v>
                </c:pt>
                <c:pt idx="4796">
                  <c:v>10.784000000000001</c:v>
                </c:pt>
                <c:pt idx="4797">
                  <c:v>10.784000000000001</c:v>
                </c:pt>
                <c:pt idx="4798">
                  <c:v>10.782999999999999</c:v>
                </c:pt>
                <c:pt idx="4799">
                  <c:v>10.781000000000001</c:v>
                </c:pt>
                <c:pt idx="4800">
                  <c:v>10.779</c:v>
                </c:pt>
                <c:pt idx="4801">
                  <c:v>10.779</c:v>
                </c:pt>
                <c:pt idx="4802">
                  <c:v>10.782999999999999</c:v>
                </c:pt>
                <c:pt idx="4803">
                  <c:v>10.782</c:v>
                </c:pt>
                <c:pt idx="4804">
                  <c:v>10.773999999999999</c:v>
                </c:pt>
                <c:pt idx="4805">
                  <c:v>10.78</c:v>
                </c:pt>
                <c:pt idx="4806">
                  <c:v>10.778</c:v>
                </c:pt>
                <c:pt idx="4807">
                  <c:v>10.772</c:v>
                </c:pt>
                <c:pt idx="4808">
                  <c:v>10.771000000000001</c:v>
                </c:pt>
                <c:pt idx="4809">
                  <c:v>10.766999999999999</c:v>
                </c:pt>
                <c:pt idx="4810">
                  <c:v>10.755000000000001</c:v>
                </c:pt>
                <c:pt idx="4811">
                  <c:v>10.766</c:v>
                </c:pt>
                <c:pt idx="4812">
                  <c:v>10.752000000000001</c:v>
                </c:pt>
                <c:pt idx="4813">
                  <c:v>10.750999999999999</c:v>
                </c:pt>
                <c:pt idx="4814">
                  <c:v>10.742000000000001</c:v>
                </c:pt>
                <c:pt idx="4815">
                  <c:v>10.739000000000001</c:v>
                </c:pt>
                <c:pt idx="4816">
                  <c:v>10.742000000000001</c:v>
                </c:pt>
                <c:pt idx="4817">
                  <c:v>10.74</c:v>
                </c:pt>
                <c:pt idx="4818">
                  <c:v>10.742000000000001</c:v>
                </c:pt>
                <c:pt idx="4819">
                  <c:v>10.741</c:v>
                </c:pt>
                <c:pt idx="4820">
                  <c:v>10.738</c:v>
                </c:pt>
                <c:pt idx="4821">
                  <c:v>10.746</c:v>
                </c:pt>
                <c:pt idx="4822">
                  <c:v>10.734999999999999</c:v>
                </c:pt>
                <c:pt idx="4823">
                  <c:v>10.74</c:v>
                </c:pt>
                <c:pt idx="4824">
                  <c:v>10.739000000000001</c:v>
                </c:pt>
                <c:pt idx="4825">
                  <c:v>10.747999999999999</c:v>
                </c:pt>
                <c:pt idx="4826">
                  <c:v>10.738</c:v>
                </c:pt>
                <c:pt idx="4827">
                  <c:v>10.744999999999999</c:v>
                </c:pt>
                <c:pt idx="4828">
                  <c:v>10.736000000000001</c:v>
                </c:pt>
                <c:pt idx="4829">
                  <c:v>10.746</c:v>
                </c:pt>
                <c:pt idx="4830">
                  <c:v>10.756</c:v>
                </c:pt>
                <c:pt idx="4831">
                  <c:v>10.755000000000001</c:v>
                </c:pt>
                <c:pt idx="4832">
                  <c:v>10.76</c:v>
                </c:pt>
                <c:pt idx="4833">
                  <c:v>10.760999999999999</c:v>
                </c:pt>
                <c:pt idx="4834">
                  <c:v>10.765000000000001</c:v>
                </c:pt>
                <c:pt idx="4835">
                  <c:v>10.773999999999999</c:v>
                </c:pt>
                <c:pt idx="4836">
                  <c:v>10.773</c:v>
                </c:pt>
                <c:pt idx="4837">
                  <c:v>10.778</c:v>
                </c:pt>
                <c:pt idx="4838">
                  <c:v>10.789</c:v>
                </c:pt>
                <c:pt idx="4839">
                  <c:v>10.786</c:v>
                </c:pt>
                <c:pt idx="4840">
                  <c:v>10.797000000000001</c:v>
                </c:pt>
                <c:pt idx="4841">
                  <c:v>10.795999999999999</c:v>
                </c:pt>
                <c:pt idx="4842">
                  <c:v>10.795999999999999</c:v>
                </c:pt>
                <c:pt idx="4843">
                  <c:v>10.8</c:v>
                </c:pt>
                <c:pt idx="4844">
                  <c:v>10.79</c:v>
                </c:pt>
                <c:pt idx="4845">
                  <c:v>10.801</c:v>
                </c:pt>
                <c:pt idx="4846">
                  <c:v>10.798</c:v>
                </c:pt>
                <c:pt idx="4847">
                  <c:v>10.797000000000001</c:v>
                </c:pt>
                <c:pt idx="4848">
                  <c:v>10.802</c:v>
                </c:pt>
                <c:pt idx="4849">
                  <c:v>10.798999999999999</c:v>
                </c:pt>
                <c:pt idx="4850">
                  <c:v>10.798999999999999</c:v>
                </c:pt>
                <c:pt idx="4851">
                  <c:v>10.808</c:v>
                </c:pt>
                <c:pt idx="4852">
                  <c:v>10.805</c:v>
                </c:pt>
                <c:pt idx="4853">
                  <c:v>10.81</c:v>
                </c:pt>
                <c:pt idx="4854">
                  <c:v>10.816000000000001</c:v>
                </c:pt>
                <c:pt idx="4855">
                  <c:v>10.808</c:v>
                </c:pt>
                <c:pt idx="4856">
                  <c:v>10.811999999999999</c:v>
                </c:pt>
                <c:pt idx="4857">
                  <c:v>10.819000000000001</c:v>
                </c:pt>
                <c:pt idx="4858">
                  <c:v>10.818</c:v>
                </c:pt>
                <c:pt idx="4859">
                  <c:v>10.824999999999999</c:v>
                </c:pt>
                <c:pt idx="4860">
                  <c:v>10.82</c:v>
                </c:pt>
                <c:pt idx="4861">
                  <c:v>10.823</c:v>
                </c:pt>
                <c:pt idx="4862">
                  <c:v>10.821999999999999</c:v>
                </c:pt>
                <c:pt idx="4863">
                  <c:v>10.826000000000001</c:v>
                </c:pt>
                <c:pt idx="4864">
                  <c:v>10.817</c:v>
                </c:pt>
                <c:pt idx="4865">
                  <c:v>10.827999999999999</c:v>
                </c:pt>
                <c:pt idx="4866">
                  <c:v>10.82</c:v>
                </c:pt>
                <c:pt idx="4867">
                  <c:v>10.827999999999999</c:v>
                </c:pt>
                <c:pt idx="4868">
                  <c:v>10.826000000000001</c:v>
                </c:pt>
                <c:pt idx="4869">
                  <c:v>10.831</c:v>
                </c:pt>
                <c:pt idx="4870">
                  <c:v>10.827</c:v>
                </c:pt>
                <c:pt idx="4871">
                  <c:v>10.829000000000001</c:v>
                </c:pt>
                <c:pt idx="4872">
                  <c:v>10.831</c:v>
                </c:pt>
                <c:pt idx="4873">
                  <c:v>10.835000000000001</c:v>
                </c:pt>
                <c:pt idx="4874">
                  <c:v>10.83</c:v>
                </c:pt>
                <c:pt idx="4875">
                  <c:v>10.831</c:v>
                </c:pt>
                <c:pt idx="4876">
                  <c:v>10.818</c:v>
                </c:pt>
                <c:pt idx="4877">
                  <c:v>10.821999999999999</c:v>
                </c:pt>
                <c:pt idx="4878">
                  <c:v>10.811999999999999</c:v>
                </c:pt>
                <c:pt idx="4879">
                  <c:v>10.814</c:v>
                </c:pt>
                <c:pt idx="4880">
                  <c:v>10.817</c:v>
                </c:pt>
                <c:pt idx="4881">
                  <c:v>10.817</c:v>
                </c:pt>
                <c:pt idx="4882">
                  <c:v>10.823</c:v>
                </c:pt>
                <c:pt idx="4883">
                  <c:v>10.818</c:v>
                </c:pt>
                <c:pt idx="4884">
                  <c:v>10.824999999999999</c:v>
                </c:pt>
                <c:pt idx="4885">
                  <c:v>10.813000000000001</c:v>
                </c:pt>
                <c:pt idx="4886">
                  <c:v>10.817</c:v>
                </c:pt>
                <c:pt idx="4887">
                  <c:v>10.823</c:v>
                </c:pt>
                <c:pt idx="4888">
                  <c:v>10.832000000000001</c:v>
                </c:pt>
                <c:pt idx="4889">
                  <c:v>10.832000000000001</c:v>
                </c:pt>
                <c:pt idx="4890">
                  <c:v>10.832000000000001</c:v>
                </c:pt>
                <c:pt idx="4891">
                  <c:v>10.831</c:v>
                </c:pt>
                <c:pt idx="4892">
                  <c:v>10.843</c:v>
                </c:pt>
                <c:pt idx="4893">
                  <c:v>10.829000000000001</c:v>
                </c:pt>
                <c:pt idx="4894">
                  <c:v>10.846</c:v>
                </c:pt>
                <c:pt idx="4895">
                  <c:v>10.842000000000001</c:v>
                </c:pt>
                <c:pt idx="4896">
                  <c:v>10.843</c:v>
                </c:pt>
                <c:pt idx="4897">
                  <c:v>10.843999999999999</c:v>
                </c:pt>
                <c:pt idx="4898">
                  <c:v>10.845000000000001</c:v>
                </c:pt>
                <c:pt idx="4899">
                  <c:v>10.837999999999999</c:v>
                </c:pt>
                <c:pt idx="4900">
                  <c:v>10.846</c:v>
                </c:pt>
                <c:pt idx="4901">
                  <c:v>10.849</c:v>
                </c:pt>
                <c:pt idx="4902">
                  <c:v>10.837</c:v>
                </c:pt>
                <c:pt idx="4903">
                  <c:v>10.843</c:v>
                </c:pt>
                <c:pt idx="4904">
                  <c:v>10.840999999999999</c:v>
                </c:pt>
                <c:pt idx="4905">
                  <c:v>10.845000000000001</c:v>
                </c:pt>
                <c:pt idx="4906">
                  <c:v>10.853999999999999</c:v>
                </c:pt>
                <c:pt idx="4907">
                  <c:v>10.832000000000001</c:v>
                </c:pt>
                <c:pt idx="4908">
                  <c:v>10.834</c:v>
                </c:pt>
                <c:pt idx="4909">
                  <c:v>10.839</c:v>
                </c:pt>
                <c:pt idx="4910">
                  <c:v>10.845000000000001</c:v>
                </c:pt>
                <c:pt idx="4911">
                  <c:v>10.843999999999999</c:v>
                </c:pt>
                <c:pt idx="4912">
                  <c:v>10.842000000000001</c:v>
                </c:pt>
                <c:pt idx="4913">
                  <c:v>10.839</c:v>
                </c:pt>
                <c:pt idx="4914">
                  <c:v>10.83</c:v>
                </c:pt>
                <c:pt idx="4915">
                  <c:v>10.83</c:v>
                </c:pt>
                <c:pt idx="4916">
                  <c:v>10.824</c:v>
                </c:pt>
                <c:pt idx="4917">
                  <c:v>10.824999999999999</c:v>
                </c:pt>
                <c:pt idx="4918">
                  <c:v>10.827</c:v>
                </c:pt>
                <c:pt idx="4919">
                  <c:v>10.833</c:v>
                </c:pt>
                <c:pt idx="4920">
                  <c:v>10.827</c:v>
                </c:pt>
                <c:pt idx="4921">
                  <c:v>10.817</c:v>
                </c:pt>
                <c:pt idx="4922">
                  <c:v>10.811</c:v>
                </c:pt>
                <c:pt idx="4923">
                  <c:v>10.814</c:v>
                </c:pt>
                <c:pt idx="4924">
                  <c:v>10.808999999999999</c:v>
                </c:pt>
                <c:pt idx="4925">
                  <c:v>10.805</c:v>
                </c:pt>
                <c:pt idx="4926">
                  <c:v>10.792999999999999</c:v>
                </c:pt>
                <c:pt idx="4927">
                  <c:v>10.782999999999999</c:v>
                </c:pt>
                <c:pt idx="4928">
                  <c:v>10.792999999999999</c:v>
                </c:pt>
                <c:pt idx="4929">
                  <c:v>10.791</c:v>
                </c:pt>
                <c:pt idx="4930">
                  <c:v>10.789</c:v>
                </c:pt>
                <c:pt idx="4931">
                  <c:v>10.791</c:v>
                </c:pt>
                <c:pt idx="4932">
                  <c:v>10.8</c:v>
                </c:pt>
                <c:pt idx="4933">
                  <c:v>10.79</c:v>
                </c:pt>
                <c:pt idx="4934">
                  <c:v>10.792</c:v>
                </c:pt>
                <c:pt idx="4935">
                  <c:v>10.789</c:v>
                </c:pt>
                <c:pt idx="4936">
                  <c:v>10.803000000000001</c:v>
                </c:pt>
                <c:pt idx="4937">
                  <c:v>10.801</c:v>
                </c:pt>
                <c:pt idx="4938">
                  <c:v>10.805999999999999</c:v>
                </c:pt>
                <c:pt idx="4939">
                  <c:v>10.808</c:v>
                </c:pt>
                <c:pt idx="4940">
                  <c:v>10.808</c:v>
                </c:pt>
                <c:pt idx="4941">
                  <c:v>10.804</c:v>
                </c:pt>
                <c:pt idx="4942">
                  <c:v>10.807</c:v>
                </c:pt>
                <c:pt idx="4943">
                  <c:v>10.8</c:v>
                </c:pt>
                <c:pt idx="4944">
                  <c:v>10.805</c:v>
                </c:pt>
                <c:pt idx="4945">
                  <c:v>10.8</c:v>
                </c:pt>
                <c:pt idx="4946">
                  <c:v>10.824</c:v>
                </c:pt>
                <c:pt idx="4947">
                  <c:v>10.803000000000001</c:v>
                </c:pt>
                <c:pt idx="4948">
                  <c:v>10.801</c:v>
                </c:pt>
                <c:pt idx="4949">
                  <c:v>10.808999999999999</c:v>
                </c:pt>
                <c:pt idx="4950">
                  <c:v>10.795999999999999</c:v>
                </c:pt>
                <c:pt idx="4951">
                  <c:v>10.8</c:v>
                </c:pt>
                <c:pt idx="4952">
                  <c:v>10.808999999999999</c:v>
                </c:pt>
                <c:pt idx="4953">
                  <c:v>10.81</c:v>
                </c:pt>
                <c:pt idx="4954">
                  <c:v>10.805</c:v>
                </c:pt>
                <c:pt idx="4955">
                  <c:v>10.808</c:v>
                </c:pt>
                <c:pt idx="4956">
                  <c:v>10.807</c:v>
                </c:pt>
                <c:pt idx="4957">
                  <c:v>10.81</c:v>
                </c:pt>
                <c:pt idx="4958">
                  <c:v>10.808</c:v>
                </c:pt>
                <c:pt idx="4959">
                  <c:v>10.814</c:v>
                </c:pt>
                <c:pt idx="4960">
                  <c:v>10.808999999999999</c:v>
                </c:pt>
                <c:pt idx="4961">
                  <c:v>10.81</c:v>
                </c:pt>
                <c:pt idx="4962">
                  <c:v>10.802</c:v>
                </c:pt>
                <c:pt idx="4963">
                  <c:v>10.798999999999999</c:v>
                </c:pt>
                <c:pt idx="4964">
                  <c:v>10.8</c:v>
                </c:pt>
                <c:pt idx="4965">
                  <c:v>10.797000000000001</c:v>
                </c:pt>
                <c:pt idx="4966">
                  <c:v>10.801</c:v>
                </c:pt>
                <c:pt idx="4967">
                  <c:v>10.798999999999999</c:v>
                </c:pt>
                <c:pt idx="4968">
                  <c:v>10.805</c:v>
                </c:pt>
                <c:pt idx="4969">
                  <c:v>10.804</c:v>
                </c:pt>
                <c:pt idx="4970">
                  <c:v>10.788</c:v>
                </c:pt>
                <c:pt idx="4971">
                  <c:v>10.792999999999999</c:v>
                </c:pt>
                <c:pt idx="4972">
                  <c:v>10.789</c:v>
                </c:pt>
                <c:pt idx="4973">
                  <c:v>10.795</c:v>
                </c:pt>
                <c:pt idx="4974">
                  <c:v>10.798</c:v>
                </c:pt>
                <c:pt idx="4975">
                  <c:v>10.8</c:v>
                </c:pt>
                <c:pt idx="4976">
                  <c:v>10.801</c:v>
                </c:pt>
                <c:pt idx="4977">
                  <c:v>10.795999999999999</c:v>
                </c:pt>
                <c:pt idx="4978">
                  <c:v>10.8</c:v>
                </c:pt>
                <c:pt idx="4979">
                  <c:v>10.803000000000001</c:v>
                </c:pt>
                <c:pt idx="4980">
                  <c:v>10.803000000000001</c:v>
                </c:pt>
                <c:pt idx="4981">
                  <c:v>10.797000000000001</c:v>
                </c:pt>
                <c:pt idx="4982">
                  <c:v>10.803000000000001</c:v>
                </c:pt>
                <c:pt idx="4983">
                  <c:v>10.788</c:v>
                </c:pt>
                <c:pt idx="4984">
                  <c:v>10.801</c:v>
                </c:pt>
                <c:pt idx="4985">
                  <c:v>11.233000000000001</c:v>
                </c:pt>
                <c:pt idx="4986">
                  <c:v>11.234</c:v>
                </c:pt>
                <c:pt idx="4987">
                  <c:v>11.234999999999999</c:v>
                </c:pt>
                <c:pt idx="4988">
                  <c:v>11.231</c:v>
                </c:pt>
                <c:pt idx="4989">
                  <c:v>11.222</c:v>
                </c:pt>
                <c:pt idx="4990">
                  <c:v>11.214</c:v>
                </c:pt>
                <c:pt idx="4991">
                  <c:v>11.22</c:v>
                </c:pt>
                <c:pt idx="4992">
                  <c:v>11.222</c:v>
                </c:pt>
                <c:pt idx="4993">
                  <c:v>11.221</c:v>
                </c:pt>
                <c:pt idx="4994">
                  <c:v>11.23</c:v>
                </c:pt>
                <c:pt idx="4995">
                  <c:v>11.227</c:v>
                </c:pt>
                <c:pt idx="4996">
                  <c:v>11.23</c:v>
                </c:pt>
                <c:pt idx="4997">
                  <c:v>11.234</c:v>
                </c:pt>
                <c:pt idx="4998">
                  <c:v>11.234999999999999</c:v>
                </c:pt>
                <c:pt idx="4999">
                  <c:v>11.226000000000001</c:v>
                </c:pt>
                <c:pt idx="5000">
                  <c:v>11.226000000000001</c:v>
                </c:pt>
                <c:pt idx="5001">
                  <c:v>11.234</c:v>
                </c:pt>
                <c:pt idx="5002">
                  <c:v>11.225</c:v>
                </c:pt>
                <c:pt idx="5003">
                  <c:v>11.234999999999999</c:v>
                </c:pt>
                <c:pt idx="5004">
                  <c:v>11.244999999999999</c:v>
                </c:pt>
                <c:pt idx="5005">
                  <c:v>11.242000000000001</c:v>
                </c:pt>
                <c:pt idx="5006">
                  <c:v>11.242000000000001</c:v>
                </c:pt>
                <c:pt idx="5007">
                  <c:v>11.243</c:v>
                </c:pt>
                <c:pt idx="5008">
                  <c:v>11.239000000000001</c:v>
                </c:pt>
                <c:pt idx="5009">
                  <c:v>11.234</c:v>
                </c:pt>
                <c:pt idx="5010">
                  <c:v>11.242000000000001</c:v>
                </c:pt>
                <c:pt idx="5011">
                  <c:v>11.241</c:v>
                </c:pt>
                <c:pt idx="5012">
                  <c:v>11.24</c:v>
                </c:pt>
                <c:pt idx="5013">
                  <c:v>11.249000000000001</c:v>
                </c:pt>
                <c:pt idx="5014">
                  <c:v>11.246</c:v>
                </c:pt>
                <c:pt idx="5015">
                  <c:v>11.234</c:v>
                </c:pt>
                <c:pt idx="5016">
                  <c:v>11.25</c:v>
                </c:pt>
                <c:pt idx="5017">
                  <c:v>11.254</c:v>
                </c:pt>
                <c:pt idx="5018">
                  <c:v>11.257</c:v>
                </c:pt>
                <c:pt idx="5019">
                  <c:v>11.27</c:v>
                </c:pt>
                <c:pt idx="5020">
                  <c:v>11.253</c:v>
                </c:pt>
                <c:pt idx="5021">
                  <c:v>11.255000000000001</c:v>
                </c:pt>
                <c:pt idx="5022">
                  <c:v>11.268000000000001</c:v>
                </c:pt>
                <c:pt idx="5023">
                  <c:v>11.254</c:v>
                </c:pt>
                <c:pt idx="5024">
                  <c:v>11.253</c:v>
                </c:pt>
                <c:pt idx="5025">
                  <c:v>11.266999999999999</c:v>
                </c:pt>
                <c:pt idx="5026">
                  <c:v>11.266</c:v>
                </c:pt>
                <c:pt idx="5027">
                  <c:v>11.257</c:v>
                </c:pt>
                <c:pt idx="5028">
                  <c:v>11.266999999999999</c:v>
                </c:pt>
                <c:pt idx="5029">
                  <c:v>11.268000000000001</c:v>
                </c:pt>
                <c:pt idx="5030">
                  <c:v>11.26</c:v>
                </c:pt>
                <c:pt idx="5031">
                  <c:v>11.262</c:v>
                </c:pt>
                <c:pt idx="5032">
                  <c:v>11.27</c:v>
                </c:pt>
                <c:pt idx="5033">
                  <c:v>11.266</c:v>
                </c:pt>
                <c:pt idx="5034">
                  <c:v>11.246</c:v>
                </c:pt>
                <c:pt idx="5035">
                  <c:v>11.25</c:v>
                </c:pt>
                <c:pt idx="5036">
                  <c:v>11.253</c:v>
                </c:pt>
                <c:pt idx="5037">
                  <c:v>11.249000000000001</c:v>
                </c:pt>
                <c:pt idx="5038">
                  <c:v>11.252000000000001</c:v>
                </c:pt>
                <c:pt idx="5039">
                  <c:v>11.254</c:v>
                </c:pt>
                <c:pt idx="5040">
                  <c:v>11.254</c:v>
                </c:pt>
                <c:pt idx="5041">
                  <c:v>11.256</c:v>
                </c:pt>
                <c:pt idx="5042">
                  <c:v>11.234999999999999</c:v>
                </c:pt>
                <c:pt idx="5043">
                  <c:v>11.25</c:v>
                </c:pt>
                <c:pt idx="5044">
                  <c:v>11.252000000000001</c:v>
                </c:pt>
                <c:pt idx="5045">
                  <c:v>11.237</c:v>
                </c:pt>
                <c:pt idx="5046">
                  <c:v>11.233000000000001</c:v>
                </c:pt>
                <c:pt idx="5047">
                  <c:v>11.250999999999999</c:v>
                </c:pt>
                <c:pt idx="5048">
                  <c:v>11.259</c:v>
                </c:pt>
                <c:pt idx="5049">
                  <c:v>11.257999999999999</c:v>
                </c:pt>
                <c:pt idx="5050">
                  <c:v>11.241</c:v>
                </c:pt>
                <c:pt idx="5051">
                  <c:v>11.257999999999999</c:v>
                </c:pt>
                <c:pt idx="5052">
                  <c:v>11.250999999999999</c:v>
                </c:pt>
                <c:pt idx="5053">
                  <c:v>11.249000000000001</c:v>
                </c:pt>
                <c:pt idx="5054">
                  <c:v>11.257999999999999</c:v>
                </c:pt>
                <c:pt idx="5055">
                  <c:v>11.263999999999999</c:v>
                </c:pt>
                <c:pt idx="5056">
                  <c:v>11.256</c:v>
                </c:pt>
                <c:pt idx="5057">
                  <c:v>11.253</c:v>
                </c:pt>
                <c:pt idx="5058">
                  <c:v>11.256</c:v>
                </c:pt>
                <c:pt idx="5059">
                  <c:v>11.254</c:v>
                </c:pt>
                <c:pt idx="5060">
                  <c:v>11.244999999999999</c:v>
                </c:pt>
                <c:pt idx="5061">
                  <c:v>11.242000000000001</c:v>
                </c:pt>
                <c:pt idx="5062">
                  <c:v>11.241</c:v>
                </c:pt>
                <c:pt idx="5063">
                  <c:v>11.246</c:v>
                </c:pt>
                <c:pt idx="5064">
                  <c:v>11.246</c:v>
                </c:pt>
                <c:pt idx="5065">
                  <c:v>11.255000000000001</c:v>
                </c:pt>
                <c:pt idx="5066">
                  <c:v>11.250999999999999</c:v>
                </c:pt>
                <c:pt idx="5067">
                  <c:v>11.25</c:v>
                </c:pt>
                <c:pt idx="5068">
                  <c:v>11.256</c:v>
                </c:pt>
                <c:pt idx="5069">
                  <c:v>11.263</c:v>
                </c:pt>
                <c:pt idx="5070">
                  <c:v>11.253</c:v>
                </c:pt>
                <c:pt idx="5071">
                  <c:v>11.263999999999999</c:v>
                </c:pt>
                <c:pt idx="5072">
                  <c:v>11.263</c:v>
                </c:pt>
                <c:pt idx="5073">
                  <c:v>11.27</c:v>
                </c:pt>
                <c:pt idx="5074">
                  <c:v>11.279</c:v>
                </c:pt>
                <c:pt idx="5075">
                  <c:v>11.27</c:v>
                </c:pt>
                <c:pt idx="5076">
                  <c:v>11.266</c:v>
                </c:pt>
                <c:pt idx="5077">
                  <c:v>11.276</c:v>
                </c:pt>
                <c:pt idx="5078">
                  <c:v>11.279</c:v>
                </c:pt>
                <c:pt idx="5079">
                  <c:v>11.273</c:v>
                </c:pt>
                <c:pt idx="5080">
                  <c:v>11.282999999999999</c:v>
                </c:pt>
                <c:pt idx="5081">
                  <c:v>11.291</c:v>
                </c:pt>
                <c:pt idx="5082">
                  <c:v>11.295999999999999</c:v>
                </c:pt>
                <c:pt idx="5083">
                  <c:v>11.292999999999999</c:v>
                </c:pt>
                <c:pt idx="5084">
                  <c:v>11.272</c:v>
                </c:pt>
                <c:pt idx="5085">
                  <c:v>11.28</c:v>
                </c:pt>
                <c:pt idx="5086">
                  <c:v>11.291</c:v>
                </c:pt>
                <c:pt idx="5087">
                  <c:v>11.288</c:v>
                </c:pt>
                <c:pt idx="5088">
                  <c:v>11.278</c:v>
                </c:pt>
                <c:pt idx="5089">
                  <c:v>11.285</c:v>
                </c:pt>
                <c:pt idx="5090">
                  <c:v>11.273999999999999</c:v>
                </c:pt>
                <c:pt idx="5091">
                  <c:v>11.279</c:v>
                </c:pt>
                <c:pt idx="5092">
                  <c:v>11.275</c:v>
                </c:pt>
                <c:pt idx="5093">
                  <c:v>11.273999999999999</c:v>
                </c:pt>
                <c:pt idx="5094">
                  <c:v>11.272</c:v>
                </c:pt>
                <c:pt idx="5095">
                  <c:v>11.281000000000001</c:v>
                </c:pt>
                <c:pt idx="5096">
                  <c:v>11.276999999999999</c:v>
                </c:pt>
                <c:pt idx="5097">
                  <c:v>11.279</c:v>
                </c:pt>
                <c:pt idx="5098">
                  <c:v>11.279</c:v>
                </c:pt>
                <c:pt idx="5099">
                  <c:v>11.278</c:v>
                </c:pt>
                <c:pt idx="5100">
                  <c:v>11.282999999999999</c:v>
                </c:pt>
                <c:pt idx="5101">
                  <c:v>11.28</c:v>
                </c:pt>
                <c:pt idx="5102">
                  <c:v>11.276999999999999</c:v>
                </c:pt>
                <c:pt idx="5103">
                  <c:v>11.252000000000001</c:v>
                </c:pt>
                <c:pt idx="5104">
                  <c:v>11.259</c:v>
                </c:pt>
                <c:pt idx="5105">
                  <c:v>11.269</c:v>
                </c:pt>
                <c:pt idx="5106">
                  <c:v>11.266</c:v>
                </c:pt>
                <c:pt idx="5107">
                  <c:v>11.27</c:v>
                </c:pt>
                <c:pt idx="5108">
                  <c:v>11.27</c:v>
                </c:pt>
                <c:pt idx="5109">
                  <c:v>11.275</c:v>
                </c:pt>
                <c:pt idx="5110">
                  <c:v>11.278</c:v>
                </c:pt>
                <c:pt idx="5111">
                  <c:v>11.269</c:v>
                </c:pt>
                <c:pt idx="5112">
                  <c:v>11.279</c:v>
                </c:pt>
                <c:pt idx="5113">
                  <c:v>11.29</c:v>
                </c:pt>
                <c:pt idx="5114">
                  <c:v>11.287000000000001</c:v>
                </c:pt>
                <c:pt idx="5115">
                  <c:v>11.275</c:v>
                </c:pt>
                <c:pt idx="5116">
                  <c:v>11.284000000000001</c:v>
                </c:pt>
                <c:pt idx="5117">
                  <c:v>11.3</c:v>
                </c:pt>
                <c:pt idx="5118">
                  <c:v>11.289</c:v>
                </c:pt>
                <c:pt idx="5119">
                  <c:v>11.29</c:v>
                </c:pt>
                <c:pt idx="5120">
                  <c:v>11.3</c:v>
                </c:pt>
                <c:pt idx="5121">
                  <c:v>11.289</c:v>
                </c:pt>
                <c:pt idx="5122">
                  <c:v>11.291</c:v>
                </c:pt>
                <c:pt idx="5123">
                  <c:v>11.301</c:v>
                </c:pt>
                <c:pt idx="5124">
                  <c:v>11.315</c:v>
                </c:pt>
                <c:pt idx="5125">
                  <c:v>11.31</c:v>
                </c:pt>
                <c:pt idx="5126">
                  <c:v>11.307</c:v>
                </c:pt>
                <c:pt idx="5127">
                  <c:v>11.304</c:v>
                </c:pt>
                <c:pt idx="5128">
                  <c:v>11.304</c:v>
                </c:pt>
                <c:pt idx="5129">
                  <c:v>11.316000000000001</c:v>
                </c:pt>
                <c:pt idx="5130">
                  <c:v>11.315</c:v>
                </c:pt>
                <c:pt idx="5131">
                  <c:v>11.294</c:v>
                </c:pt>
                <c:pt idx="5132">
                  <c:v>11.301</c:v>
                </c:pt>
                <c:pt idx="5133">
                  <c:v>11.305</c:v>
                </c:pt>
                <c:pt idx="5134">
                  <c:v>11.305</c:v>
                </c:pt>
                <c:pt idx="5135">
                  <c:v>11.305</c:v>
                </c:pt>
                <c:pt idx="5136">
                  <c:v>11.307</c:v>
                </c:pt>
                <c:pt idx="5137">
                  <c:v>11.307</c:v>
                </c:pt>
                <c:pt idx="5138">
                  <c:v>11.29</c:v>
                </c:pt>
                <c:pt idx="5139">
                  <c:v>11.292</c:v>
                </c:pt>
                <c:pt idx="5140">
                  <c:v>11.315</c:v>
                </c:pt>
                <c:pt idx="5141">
                  <c:v>11.311999999999999</c:v>
                </c:pt>
                <c:pt idx="5142">
                  <c:v>11.314</c:v>
                </c:pt>
                <c:pt idx="5143">
                  <c:v>11.314</c:v>
                </c:pt>
                <c:pt idx="5144">
                  <c:v>11.324</c:v>
                </c:pt>
                <c:pt idx="5145">
                  <c:v>11.321999999999999</c:v>
                </c:pt>
                <c:pt idx="5146">
                  <c:v>11.316000000000001</c:v>
                </c:pt>
                <c:pt idx="5147">
                  <c:v>11.317</c:v>
                </c:pt>
                <c:pt idx="5148">
                  <c:v>11.316000000000001</c:v>
                </c:pt>
                <c:pt idx="5149">
                  <c:v>11.311</c:v>
                </c:pt>
                <c:pt idx="5150">
                  <c:v>11.308</c:v>
                </c:pt>
                <c:pt idx="5151">
                  <c:v>11.313000000000001</c:v>
                </c:pt>
                <c:pt idx="5152">
                  <c:v>11.313000000000001</c:v>
                </c:pt>
                <c:pt idx="5153">
                  <c:v>11.304</c:v>
                </c:pt>
                <c:pt idx="5154">
                  <c:v>11.303000000000001</c:v>
                </c:pt>
                <c:pt idx="5155">
                  <c:v>11.305</c:v>
                </c:pt>
                <c:pt idx="5156">
                  <c:v>11.302</c:v>
                </c:pt>
                <c:pt idx="5157">
                  <c:v>11.292999999999999</c:v>
                </c:pt>
                <c:pt idx="5158">
                  <c:v>11.3</c:v>
                </c:pt>
                <c:pt idx="5159">
                  <c:v>11.304</c:v>
                </c:pt>
                <c:pt idx="5160">
                  <c:v>11.289</c:v>
                </c:pt>
                <c:pt idx="5161">
                  <c:v>11.298</c:v>
                </c:pt>
                <c:pt idx="5162">
                  <c:v>11.308999999999999</c:v>
                </c:pt>
                <c:pt idx="5163">
                  <c:v>11.298999999999999</c:v>
                </c:pt>
                <c:pt idx="5164">
                  <c:v>11.279</c:v>
                </c:pt>
                <c:pt idx="5165">
                  <c:v>11.292</c:v>
                </c:pt>
                <c:pt idx="5166">
                  <c:v>11.288</c:v>
                </c:pt>
                <c:pt idx="5167">
                  <c:v>11.285</c:v>
                </c:pt>
                <c:pt idx="5168">
                  <c:v>11.3</c:v>
                </c:pt>
                <c:pt idx="5169">
                  <c:v>11.295999999999999</c:v>
                </c:pt>
                <c:pt idx="5170">
                  <c:v>11.289</c:v>
                </c:pt>
                <c:pt idx="5171">
                  <c:v>11.295</c:v>
                </c:pt>
                <c:pt idx="5172">
                  <c:v>11.301</c:v>
                </c:pt>
                <c:pt idx="5173">
                  <c:v>11.294</c:v>
                </c:pt>
                <c:pt idx="5174">
                  <c:v>11.294</c:v>
                </c:pt>
                <c:pt idx="5175">
                  <c:v>11.298999999999999</c:v>
                </c:pt>
                <c:pt idx="5176">
                  <c:v>11.292999999999999</c:v>
                </c:pt>
                <c:pt idx="5177">
                  <c:v>11.288</c:v>
                </c:pt>
                <c:pt idx="5178">
                  <c:v>11.298999999999999</c:v>
                </c:pt>
                <c:pt idx="5179">
                  <c:v>11.3</c:v>
                </c:pt>
                <c:pt idx="5180">
                  <c:v>11.186</c:v>
                </c:pt>
                <c:pt idx="5181">
                  <c:v>11.292</c:v>
                </c:pt>
                <c:pt idx="5182">
                  <c:v>11.282</c:v>
                </c:pt>
                <c:pt idx="5183">
                  <c:v>11.292999999999999</c:v>
                </c:pt>
                <c:pt idx="5184">
                  <c:v>11.298999999999999</c:v>
                </c:pt>
                <c:pt idx="5185">
                  <c:v>11.287000000000001</c:v>
                </c:pt>
                <c:pt idx="5186">
                  <c:v>11.278</c:v>
                </c:pt>
                <c:pt idx="5187">
                  <c:v>11.281000000000001</c:v>
                </c:pt>
                <c:pt idx="5188">
                  <c:v>11.275</c:v>
                </c:pt>
                <c:pt idx="5189">
                  <c:v>11.29</c:v>
                </c:pt>
                <c:pt idx="5190">
                  <c:v>11.289</c:v>
                </c:pt>
                <c:pt idx="5191">
                  <c:v>11.28</c:v>
                </c:pt>
                <c:pt idx="5192">
                  <c:v>11.282999999999999</c:v>
                </c:pt>
                <c:pt idx="5193">
                  <c:v>11.272</c:v>
                </c:pt>
                <c:pt idx="5194">
                  <c:v>11.271000000000001</c:v>
                </c:pt>
                <c:pt idx="5195">
                  <c:v>11.276</c:v>
                </c:pt>
                <c:pt idx="5196">
                  <c:v>11.269</c:v>
                </c:pt>
                <c:pt idx="5197">
                  <c:v>11.250999999999999</c:v>
                </c:pt>
                <c:pt idx="5198">
                  <c:v>11.263999999999999</c:v>
                </c:pt>
                <c:pt idx="5199">
                  <c:v>11.273</c:v>
                </c:pt>
                <c:pt idx="5200">
                  <c:v>11.273</c:v>
                </c:pt>
                <c:pt idx="5201">
                  <c:v>11.257999999999999</c:v>
                </c:pt>
                <c:pt idx="5202">
                  <c:v>11.265000000000001</c:v>
                </c:pt>
                <c:pt idx="5203">
                  <c:v>11.263</c:v>
                </c:pt>
                <c:pt idx="5204">
                  <c:v>11.256</c:v>
                </c:pt>
                <c:pt idx="5205">
                  <c:v>11.260999999999999</c:v>
                </c:pt>
                <c:pt idx="5206">
                  <c:v>11.269</c:v>
                </c:pt>
                <c:pt idx="5207">
                  <c:v>11.265000000000001</c:v>
                </c:pt>
                <c:pt idx="5208">
                  <c:v>11.246</c:v>
                </c:pt>
                <c:pt idx="5209">
                  <c:v>11.247</c:v>
                </c:pt>
                <c:pt idx="5210">
                  <c:v>11.253</c:v>
                </c:pt>
                <c:pt idx="5211">
                  <c:v>11.26</c:v>
                </c:pt>
                <c:pt idx="5212">
                  <c:v>11.262</c:v>
                </c:pt>
                <c:pt idx="5213">
                  <c:v>11.265000000000001</c:v>
                </c:pt>
                <c:pt idx="5214">
                  <c:v>11.254</c:v>
                </c:pt>
                <c:pt idx="5215">
                  <c:v>11.244999999999999</c:v>
                </c:pt>
                <c:pt idx="5216">
                  <c:v>11.254</c:v>
                </c:pt>
                <c:pt idx="5217">
                  <c:v>11.257</c:v>
                </c:pt>
                <c:pt idx="5218">
                  <c:v>11.255000000000001</c:v>
                </c:pt>
                <c:pt idx="5219">
                  <c:v>11.241</c:v>
                </c:pt>
                <c:pt idx="5220">
                  <c:v>11.242000000000001</c:v>
                </c:pt>
                <c:pt idx="5221">
                  <c:v>11.243</c:v>
                </c:pt>
                <c:pt idx="5222">
                  <c:v>11.247999999999999</c:v>
                </c:pt>
                <c:pt idx="5223">
                  <c:v>11.366</c:v>
                </c:pt>
                <c:pt idx="5224">
                  <c:v>11.43</c:v>
                </c:pt>
                <c:pt idx="5225">
                  <c:v>11.366</c:v>
                </c:pt>
                <c:pt idx="5226">
                  <c:v>11.414</c:v>
                </c:pt>
                <c:pt idx="5227">
                  <c:v>11.356</c:v>
                </c:pt>
                <c:pt idx="5228">
                  <c:v>11.331</c:v>
                </c:pt>
                <c:pt idx="5229">
                  <c:v>11.365</c:v>
                </c:pt>
                <c:pt idx="5230">
                  <c:v>11.379</c:v>
                </c:pt>
                <c:pt idx="5231">
                  <c:v>11.365</c:v>
                </c:pt>
                <c:pt idx="5232">
                  <c:v>11.358000000000001</c:v>
                </c:pt>
                <c:pt idx="5233">
                  <c:v>11.541</c:v>
                </c:pt>
                <c:pt idx="5234">
                  <c:v>11.675000000000001</c:v>
                </c:pt>
                <c:pt idx="5235">
                  <c:v>11.64</c:v>
                </c:pt>
                <c:pt idx="5236">
                  <c:v>11.622999999999999</c:v>
                </c:pt>
                <c:pt idx="5237">
                  <c:v>11.631</c:v>
                </c:pt>
                <c:pt idx="5238">
                  <c:v>11.641999999999999</c:v>
                </c:pt>
                <c:pt idx="5239">
                  <c:v>11.651</c:v>
                </c:pt>
                <c:pt idx="5240">
                  <c:v>11.638</c:v>
                </c:pt>
                <c:pt idx="5241">
                  <c:v>11.646000000000001</c:v>
                </c:pt>
                <c:pt idx="5242">
                  <c:v>11.664999999999999</c:v>
                </c:pt>
                <c:pt idx="5243">
                  <c:v>11.694000000000001</c:v>
                </c:pt>
                <c:pt idx="5244">
                  <c:v>11.683999999999999</c:v>
                </c:pt>
                <c:pt idx="5245">
                  <c:v>11.679</c:v>
                </c:pt>
                <c:pt idx="5246">
                  <c:v>11.688000000000001</c:v>
                </c:pt>
                <c:pt idx="5247">
                  <c:v>11.699</c:v>
                </c:pt>
                <c:pt idx="5248">
                  <c:v>11.71</c:v>
                </c:pt>
                <c:pt idx="5249">
                  <c:v>11.702</c:v>
                </c:pt>
                <c:pt idx="5250">
                  <c:v>11.680999999999999</c:v>
                </c:pt>
                <c:pt idx="5251">
                  <c:v>11.695</c:v>
                </c:pt>
                <c:pt idx="5252">
                  <c:v>11.789</c:v>
                </c:pt>
                <c:pt idx="5253">
                  <c:v>11.752000000000001</c:v>
                </c:pt>
                <c:pt idx="5254">
                  <c:v>11.752000000000001</c:v>
                </c:pt>
                <c:pt idx="5255">
                  <c:v>11.752000000000001</c:v>
                </c:pt>
                <c:pt idx="5256">
                  <c:v>11.754</c:v>
                </c:pt>
                <c:pt idx="5257">
                  <c:v>11.725</c:v>
                </c:pt>
                <c:pt idx="5258">
                  <c:v>11.712999999999999</c:v>
                </c:pt>
                <c:pt idx="5259">
                  <c:v>11.738</c:v>
                </c:pt>
                <c:pt idx="5260">
                  <c:v>11.747</c:v>
                </c:pt>
                <c:pt idx="5261">
                  <c:v>11.747</c:v>
                </c:pt>
                <c:pt idx="5262">
                  <c:v>11.741</c:v>
                </c:pt>
                <c:pt idx="5263">
                  <c:v>11.746</c:v>
                </c:pt>
                <c:pt idx="5264">
                  <c:v>11.757999999999999</c:v>
                </c:pt>
                <c:pt idx="5265">
                  <c:v>11.772</c:v>
                </c:pt>
                <c:pt idx="5266">
                  <c:v>11.766999999999999</c:v>
                </c:pt>
                <c:pt idx="5267">
                  <c:v>11.769</c:v>
                </c:pt>
                <c:pt idx="5268">
                  <c:v>11.773</c:v>
                </c:pt>
                <c:pt idx="5269">
                  <c:v>11.760999999999999</c:v>
                </c:pt>
                <c:pt idx="5270">
                  <c:v>11.756</c:v>
                </c:pt>
                <c:pt idx="5271">
                  <c:v>11.746</c:v>
                </c:pt>
                <c:pt idx="5272">
                  <c:v>11.757999999999999</c:v>
                </c:pt>
                <c:pt idx="5273">
                  <c:v>11.773</c:v>
                </c:pt>
                <c:pt idx="5274">
                  <c:v>11.776999999999999</c:v>
                </c:pt>
                <c:pt idx="5275">
                  <c:v>11.776999999999999</c:v>
                </c:pt>
                <c:pt idx="5276">
                  <c:v>11.778</c:v>
                </c:pt>
                <c:pt idx="5277">
                  <c:v>11.776999999999999</c:v>
                </c:pt>
                <c:pt idx="5278">
                  <c:v>11.792</c:v>
                </c:pt>
                <c:pt idx="5279">
                  <c:v>11.8</c:v>
                </c:pt>
                <c:pt idx="5280">
                  <c:v>11.798999999999999</c:v>
                </c:pt>
                <c:pt idx="5281">
                  <c:v>11.795999999999999</c:v>
                </c:pt>
                <c:pt idx="5282">
                  <c:v>11.804</c:v>
                </c:pt>
                <c:pt idx="5283">
                  <c:v>11.819000000000001</c:v>
                </c:pt>
                <c:pt idx="5284">
                  <c:v>11.817</c:v>
                </c:pt>
                <c:pt idx="5285">
                  <c:v>11.805</c:v>
                </c:pt>
                <c:pt idx="5286">
                  <c:v>11.808</c:v>
                </c:pt>
                <c:pt idx="5287">
                  <c:v>11.803000000000001</c:v>
                </c:pt>
                <c:pt idx="5288">
                  <c:v>11.811</c:v>
                </c:pt>
                <c:pt idx="5289">
                  <c:v>11.816000000000001</c:v>
                </c:pt>
                <c:pt idx="5290">
                  <c:v>11.832000000000001</c:v>
                </c:pt>
                <c:pt idx="5291">
                  <c:v>11.824</c:v>
                </c:pt>
                <c:pt idx="5292">
                  <c:v>11.827999999999999</c:v>
                </c:pt>
                <c:pt idx="5293">
                  <c:v>11.826000000000001</c:v>
                </c:pt>
                <c:pt idx="5294">
                  <c:v>11.83</c:v>
                </c:pt>
                <c:pt idx="5295">
                  <c:v>11.826000000000001</c:v>
                </c:pt>
                <c:pt idx="5296">
                  <c:v>11.83</c:v>
                </c:pt>
                <c:pt idx="5297">
                  <c:v>11.824999999999999</c:v>
                </c:pt>
                <c:pt idx="5298">
                  <c:v>11.831</c:v>
                </c:pt>
                <c:pt idx="5299">
                  <c:v>11.801</c:v>
                </c:pt>
                <c:pt idx="5300">
                  <c:v>11.821</c:v>
                </c:pt>
                <c:pt idx="5301">
                  <c:v>11.795999999999999</c:v>
                </c:pt>
                <c:pt idx="5302">
                  <c:v>11.794</c:v>
                </c:pt>
                <c:pt idx="5303">
                  <c:v>11.8</c:v>
                </c:pt>
                <c:pt idx="5304">
                  <c:v>11.78</c:v>
                </c:pt>
                <c:pt idx="5305">
                  <c:v>11.773</c:v>
                </c:pt>
                <c:pt idx="5306">
                  <c:v>11.759</c:v>
                </c:pt>
                <c:pt idx="5307">
                  <c:v>11.782</c:v>
                </c:pt>
                <c:pt idx="5308">
                  <c:v>11.773999999999999</c:v>
                </c:pt>
                <c:pt idx="5309">
                  <c:v>11.789</c:v>
                </c:pt>
                <c:pt idx="5310">
                  <c:v>11.792999999999999</c:v>
                </c:pt>
                <c:pt idx="5311">
                  <c:v>11.784000000000001</c:v>
                </c:pt>
                <c:pt idx="5312">
                  <c:v>11.788</c:v>
                </c:pt>
                <c:pt idx="5313">
                  <c:v>11.794</c:v>
                </c:pt>
                <c:pt idx="5314">
                  <c:v>11.819000000000001</c:v>
                </c:pt>
                <c:pt idx="5315">
                  <c:v>12.154</c:v>
                </c:pt>
                <c:pt idx="5316">
                  <c:v>12.159000000000001</c:v>
                </c:pt>
                <c:pt idx="5317">
                  <c:v>12.156000000000001</c:v>
                </c:pt>
                <c:pt idx="5318">
                  <c:v>12.157</c:v>
                </c:pt>
                <c:pt idx="5319">
                  <c:v>12.167999999999999</c:v>
                </c:pt>
                <c:pt idx="5320">
                  <c:v>12.169</c:v>
                </c:pt>
                <c:pt idx="5321">
                  <c:v>12.167</c:v>
                </c:pt>
                <c:pt idx="5322">
                  <c:v>12.179</c:v>
                </c:pt>
                <c:pt idx="5323">
                  <c:v>12.154</c:v>
                </c:pt>
                <c:pt idx="5324">
                  <c:v>12.146000000000001</c:v>
                </c:pt>
                <c:pt idx="5325">
                  <c:v>12.15</c:v>
                </c:pt>
                <c:pt idx="5326">
                  <c:v>12.157</c:v>
                </c:pt>
                <c:pt idx="5327">
                  <c:v>12.154</c:v>
                </c:pt>
                <c:pt idx="5328">
                  <c:v>12.153</c:v>
                </c:pt>
                <c:pt idx="5329">
                  <c:v>12.208</c:v>
                </c:pt>
                <c:pt idx="5330">
                  <c:v>11.962</c:v>
                </c:pt>
                <c:pt idx="5331">
                  <c:v>11.96</c:v>
                </c:pt>
                <c:pt idx="5332">
                  <c:v>11.972</c:v>
                </c:pt>
                <c:pt idx="5333">
                  <c:v>11.981999999999999</c:v>
                </c:pt>
                <c:pt idx="5334">
                  <c:v>11.967000000000001</c:v>
                </c:pt>
                <c:pt idx="5335">
                  <c:v>11.967000000000001</c:v>
                </c:pt>
                <c:pt idx="5336">
                  <c:v>11.977</c:v>
                </c:pt>
                <c:pt idx="5337">
                  <c:v>11.978</c:v>
                </c:pt>
                <c:pt idx="5338">
                  <c:v>11.962</c:v>
                </c:pt>
                <c:pt idx="5339">
                  <c:v>11.97</c:v>
                </c:pt>
                <c:pt idx="5340">
                  <c:v>11.965999999999999</c:v>
                </c:pt>
                <c:pt idx="5341">
                  <c:v>11.976000000000001</c:v>
                </c:pt>
                <c:pt idx="5342">
                  <c:v>11.984999999999999</c:v>
                </c:pt>
                <c:pt idx="5343">
                  <c:v>11.987</c:v>
                </c:pt>
                <c:pt idx="5344">
                  <c:v>11.987</c:v>
                </c:pt>
                <c:pt idx="5345">
                  <c:v>11.974</c:v>
                </c:pt>
                <c:pt idx="5346">
                  <c:v>11.973000000000001</c:v>
                </c:pt>
                <c:pt idx="5347">
                  <c:v>11.967000000000001</c:v>
                </c:pt>
                <c:pt idx="5348">
                  <c:v>11.958</c:v>
                </c:pt>
                <c:pt idx="5349">
                  <c:v>11.964</c:v>
                </c:pt>
                <c:pt idx="5350">
                  <c:v>11.957000000000001</c:v>
                </c:pt>
                <c:pt idx="5351">
                  <c:v>11.957000000000001</c:v>
                </c:pt>
                <c:pt idx="5352">
                  <c:v>11.956</c:v>
                </c:pt>
                <c:pt idx="5353">
                  <c:v>11.959</c:v>
                </c:pt>
                <c:pt idx="5354">
                  <c:v>11.949</c:v>
                </c:pt>
                <c:pt idx="5355">
                  <c:v>11.946</c:v>
                </c:pt>
                <c:pt idx="5356">
                  <c:v>11.962999999999999</c:v>
                </c:pt>
                <c:pt idx="5357">
                  <c:v>11.965</c:v>
                </c:pt>
                <c:pt idx="5358">
                  <c:v>11.981</c:v>
                </c:pt>
                <c:pt idx="5359">
                  <c:v>11.976000000000001</c:v>
                </c:pt>
                <c:pt idx="5360">
                  <c:v>11.984</c:v>
                </c:pt>
                <c:pt idx="5361">
                  <c:v>11.992000000000001</c:v>
                </c:pt>
                <c:pt idx="5362">
                  <c:v>11.991</c:v>
                </c:pt>
                <c:pt idx="5363">
                  <c:v>11.992000000000001</c:v>
                </c:pt>
                <c:pt idx="5364">
                  <c:v>11.994999999999999</c:v>
                </c:pt>
                <c:pt idx="5365">
                  <c:v>11.986000000000001</c:v>
                </c:pt>
                <c:pt idx="5366">
                  <c:v>11.974</c:v>
                </c:pt>
                <c:pt idx="5367">
                  <c:v>11.965</c:v>
                </c:pt>
                <c:pt idx="5368">
                  <c:v>11.975</c:v>
                </c:pt>
                <c:pt idx="5369">
                  <c:v>11.972</c:v>
                </c:pt>
                <c:pt idx="5370">
                  <c:v>11.978</c:v>
                </c:pt>
                <c:pt idx="5371">
                  <c:v>11.973000000000001</c:v>
                </c:pt>
                <c:pt idx="5372">
                  <c:v>11.945</c:v>
                </c:pt>
                <c:pt idx="5373">
                  <c:v>11.946</c:v>
                </c:pt>
                <c:pt idx="5374">
                  <c:v>11.954000000000001</c:v>
                </c:pt>
                <c:pt idx="5375">
                  <c:v>11.951000000000001</c:v>
                </c:pt>
                <c:pt idx="5376">
                  <c:v>11.955</c:v>
                </c:pt>
                <c:pt idx="5377">
                  <c:v>11.944000000000001</c:v>
                </c:pt>
                <c:pt idx="5378">
                  <c:v>11.946</c:v>
                </c:pt>
                <c:pt idx="5379">
                  <c:v>11.958</c:v>
                </c:pt>
                <c:pt idx="5380">
                  <c:v>11.945</c:v>
                </c:pt>
                <c:pt idx="5381">
                  <c:v>11.949</c:v>
                </c:pt>
                <c:pt idx="5382">
                  <c:v>11.94</c:v>
                </c:pt>
                <c:pt idx="5383">
                  <c:v>11.945</c:v>
                </c:pt>
                <c:pt idx="5384">
                  <c:v>11.941000000000001</c:v>
                </c:pt>
                <c:pt idx="5385">
                  <c:v>11.925000000000001</c:v>
                </c:pt>
                <c:pt idx="5386">
                  <c:v>11.936999999999999</c:v>
                </c:pt>
                <c:pt idx="5387">
                  <c:v>11.948</c:v>
                </c:pt>
                <c:pt idx="5388">
                  <c:v>11.946999999999999</c:v>
                </c:pt>
                <c:pt idx="5389">
                  <c:v>11.94</c:v>
                </c:pt>
                <c:pt idx="5390">
                  <c:v>11.946999999999999</c:v>
                </c:pt>
                <c:pt idx="5391">
                  <c:v>11.957000000000001</c:v>
                </c:pt>
                <c:pt idx="5392">
                  <c:v>11.954000000000001</c:v>
                </c:pt>
                <c:pt idx="5393">
                  <c:v>11.959</c:v>
                </c:pt>
                <c:pt idx="5394">
                  <c:v>11.96</c:v>
                </c:pt>
                <c:pt idx="5395">
                  <c:v>11.965</c:v>
                </c:pt>
                <c:pt idx="5396">
                  <c:v>11.97</c:v>
                </c:pt>
                <c:pt idx="5397">
                  <c:v>11.967000000000001</c:v>
                </c:pt>
                <c:pt idx="5398">
                  <c:v>11.973000000000001</c:v>
                </c:pt>
                <c:pt idx="5399">
                  <c:v>11.968</c:v>
                </c:pt>
                <c:pt idx="5400">
                  <c:v>11.962999999999999</c:v>
                </c:pt>
                <c:pt idx="5401">
                  <c:v>11.965999999999999</c:v>
                </c:pt>
                <c:pt idx="5402">
                  <c:v>11.972</c:v>
                </c:pt>
                <c:pt idx="5403">
                  <c:v>11.948</c:v>
                </c:pt>
                <c:pt idx="5404">
                  <c:v>11.948</c:v>
                </c:pt>
                <c:pt idx="5405">
                  <c:v>11.952999999999999</c:v>
                </c:pt>
                <c:pt idx="5406">
                  <c:v>11.942</c:v>
                </c:pt>
                <c:pt idx="5407">
                  <c:v>11.944000000000001</c:v>
                </c:pt>
                <c:pt idx="5408">
                  <c:v>11.938000000000001</c:v>
                </c:pt>
                <c:pt idx="5409">
                  <c:v>11.939</c:v>
                </c:pt>
                <c:pt idx="5410">
                  <c:v>11.927</c:v>
                </c:pt>
                <c:pt idx="5411">
                  <c:v>11.942</c:v>
                </c:pt>
                <c:pt idx="5412">
                  <c:v>11.941000000000001</c:v>
                </c:pt>
                <c:pt idx="5413">
                  <c:v>11.939</c:v>
                </c:pt>
                <c:pt idx="5414">
                  <c:v>11.955</c:v>
                </c:pt>
                <c:pt idx="5415">
                  <c:v>11.965999999999999</c:v>
                </c:pt>
                <c:pt idx="5416">
                  <c:v>11.965999999999999</c:v>
                </c:pt>
                <c:pt idx="5417">
                  <c:v>11.965</c:v>
                </c:pt>
                <c:pt idx="5418">
                  <c:v>11.964</c:v>
                </c:pt>
                <c:pt idx="5419">
                  <c:v>11.962</c:v>
                </c:pt>
                <c:pt idx="5420">
                  <c:v>12.164</c:v>
                </c:pt>
                <c:pt idx="5421">
                  <c:v>12.141</c:v>
                </c:pt>
                <c:pt idx="5422">
                  <c:v>12.14</c:v>
                </c:pt>
                <c:pt idx="5423">
                  <c:v>12.143000000000001</c:v>
                </c:pt>
                <c:pt idx="5424">
                  <c:v>12.122</c:v>
                </c:pt>
                <c:pt idx="5425">
                  <c:v>12.164999999999999</c:v>
                </c:pt>
                <c:pt idx="5426">
                  <c:v>12.127000000000001</c:v>
                </c:pt>
                <c:pt idx="5427">
                  <c:v>12.138</c:v>
                </c:pt>
                <c:pt idx="5428">
                  <c:v>12.138999999999999</c:v>
                </c:pt>
                <c:pt idx="5429">
                  <c:v>12.12</c:v>
                </c:pt>
                <c:pt idx="5430">
                  <c:v>12.13</c:v>
                </c:pt>
                <c:pt idx="5431">
                  <c:v>12.106</c:v>
                </c:pt>
                <c:pt idx="5432">
                  <c:v>12.106</c:v>
                </c:pt>
                <c:pt idx="5433">
                  <c:v>12.093</c:v>
                </c:pt>
                <c:pt idx="5434">
                  <c:v>12.124000000000001</c:v>
                </c:pt>
                <c:pt idx="5435">
                  <c:v>12.106</c:v>
                </c:pt>
                <c:pt idx="5436">
                  <c:v>12.111000000000001</c:v>
                </c:pt>
                <c:pt idx="5437">
                  <c:v>12.119</c:v>
                </c:pt>
                <c:pt idx="5438">
                  <c:v>12.087</c:v>
                </c:pt>
                <c:pt idx="5439">
                  <c:v>12.093999999999999</c:v>
                </c:pt>
                <c:pt idx="5440">
                  <c:v>12.109</c:v>
                </c:pt>
                <c:pt idx="5441">
                  <c:v>12.11</c:v>
                </c:pt>
                <c:pt idx="5442">
                  <c:v>12.111000000000001</c:v>
                </c:pt>
                <c:pt idx="5443">
                  <c:v>12.11</c:v>
                </c:pt>
                <c:pt idx="5444">
                  <c:v>12.114000000000001</c:v>
                </c:pt>
                <c:pt idx="5445">
                  <c:v>12.109</c:v>
                </c:pt>
                <c:pt idx="5446">
                  <c:v>12.09</c:v>
                </c:pt>
                <c:pt idx="5447">
                  <c:v>12.097</c:v>
                </c:pt>
                <c:pt idx="5448">
                  <c:v>12.089</c:v>
                </c:pt>
                <c:pt idx="5449">
                  <c:v>12.103</c:v>
                </c:pt>
                <c:pt idx="5450">
                  <c:v>12.119</c:v>
                </c:pt>
                <c:pt idx="5451">
                  <c:v>12.111000000000001</c:v>
                </c:pt>
                <c:pt idx="5452">
                  <c:v>12.1</c:v>
                </c:pt>
                <c:pt idx="5453">
                  <c:v>12.092000000000001</c:v>
                </c:pt>
                <c:pt idx="5454">
                  <c:v>12.109</c:v>
                </c:pt>
                <c:pt idx="5455">
                  <c:v>12.112</c:v>
                </c:pt>
                <c:pt idx="5456">
                  <c:v>12.102</c:v>
                </c:pt>
                <c:pt idx="5457">
                  <c:v>12.109</c:v>
                </c:pt>
                <c:pt idx="5458">
                  <c:v>12.1</c:v>
                </c:pt>
                <c:pt idx="5459">
                  <c:v>12.103</c:v>
                </c:pt>
                <c:pt idx="5460">
                  <c:v>12.101000000000001</c:v>
                </c:pt>
                <c:pt idx="5461">
                  <c:v>12.118</c:v>
                </c:pt>
                <c:pt idx="5462">
                  <c:v>12.1</c:v>
                </c:pt>
                <c:pt idx="5463">
                  <c:v>12.096</c:v>
                </c:pt>
                <c:pt idx="5464">
                  <c:v>12.102</c:v>
                </c:pt>
                <c:pt idx="5465">
                  <c:v>12.108000000000001</c:v>
                </c:pt>
                <c:pt idx="5466">
                  <c:v>12.099</c:v>
                </c:pt>
                <c:pt idx="5467">
                  <c:v>12.102</c:v>
                </c:pt>
                <c:pt idx="5468">
                  <c:v>12.101000000000001</c:v>
                </c:pt>
                <c:pt idx="5469">
                  <c:v>12.113</c:v>
                </c:pt>
                <c:pt idx="5470">
                  <c:v>12.115</c:v>
                </c:pt>
                <c:pt idx="5471">
                  <c:v>12.111000000000001</c:v>
                </c:pt>
                <c:pt idx="5472">
                  <c:v>12.118</c:v>
                </c:pt>
                <c:pt idx="5473">
                  <c:v>12.11</c:v>
                </c:pt>
                <c:pt idx="5474">
                  <c:v>12.122</c:v>
                </c:pt>
                <c:pt idx="5475">
                  <c:v>12.115</c:v>
                </c:pt>
                <c:pt idx="5476">
                  <c:v>12.116</c:v>
                </c:pt>
                <c:pt idx="5477">
                  <c:v>12.111000000000001</c:v>
                </c:pt>
                <c:pt idx="5478">
                  <c:v>12.097</c:v>
                </c:pt>
                <c:pt idx="5479">
                  <c:v>12.116</c:v>
                </c:pt>
                <c:pt idx="5480">
                  <c:v>12.132999999999999</c:v>
                </c:pt>
                <c:pt idx="5481">
                  <c:v>12.116</c:v>
                </c:pt>
                <c:pt idx="5482">
                  <c:v>12.125</c:v>
                </c:pt>
                <c:pt idx="5483">
                  <c:v>12.137</c:v>
                </c:pt>
                <c:pt idx="5484">
                  <c:v>12.135999999999999</c:v>
                </c:pt>
                <c:pt idx="5485">
                  <c:v>12.124000000000001</c:v>
                </c:pt>
                <c:pt idx="5486">
                  <c:v>12.122999999999999</c:v>
                </c:pt>
                <c:pt idx="5487">
                  <c:v>12.132999999999999</c:v>
                </c:pt>
                <c:pt idx="5488">
                  <c:v>12.132</c:v>
                </c:pt>
                <c:pt idx="5489">
                  <c:v>12.143000000000001</c:v>
                </c:pt>
                <c:pt idx="5490">
                  <c:v>12.137</c:v>
                </c:pt>
                <c:pt idx="5491">
                  <c:v>12.122999999999999</c:v>
                </c:pt>
                <c:pt idx="5492">
                  <c:v>12.132999999999999</c:v>
                </c:pt>
                <c:pt idx="5493">
                  <c:v>12.146000000000001</c:v>
                </c:pt>
                <c:pt idx="5494">
                  <c:v>12.148</c:v>
                </c:pt>
                <c:pt idx="5495">
                  <c:v>12.138</c:v>
                </c:pt>
                <c:pt idx="5496">
                  <c:v>12.164</c:v>
                </c:pt>
                <c:pt idx="5497">
                  <c:v>12.153</c:v>
                </c:pt>
                <c:pt idx="5498">
                  <c:v>12.154999999999999</c:v>
                </c:pt>
                <c:pt idx="5499">
                  <c:v>12.157999999999999</c:v>
                </c:pt>
                <c:pt idx="5500">
                  <c:v>12.144</c:v>
                </c:pt>
                <c:pt idx="5501">
                  <c:v>12.146000000000001</c:v>
                </c:pt>
                <c:pt idx="5502">
                  <c:v>12.148</c:v>
                </c:pt>
                <c:pt idx="5503">
                  <c:v>12.141</c:v>
                </c:pt>
                <c:pt idx="5504">
                  <c:v>12.145</c:v>
                </c:pt>
                <c:pt idx="5505">
                  <c:v>12.148999999999999</c:v>
                </c:pt>
                <c:pt idx="5506">
                  <c:v>12.157</c:v>
                </c:pt>
                <c:pt idx="5507">
                  <c:v>12.153</c:v>
                </c:pt>
                <c:pt idx="5508">
                  <c:v>12.151999999999999</c:v>
                </c:pt>
                <c:pt idx="5509">
                  <c:v>12.147</c:v>
                </c:pt>
                <c:pt idx="5510">
                  <c:v>12.151999999999999</c:v>
                </c:pt>
                <c:pt idx="5511">
                  <c:v>12.154999999999999</c:v>
                </c:pt>
                <c:pt idx="5512">
                  <c:v>12.137</c:v>
                </c:pt>
                <c:pt idx="5513">
                  <c:v>12.138999999999999</c:v>
                </c:pt>
                <c:pt idx="5514">
                  <c:v>12.132999999999999</c:v>
                </c:pt>
                <c:pt idx="5515">
                  <c:v>12.138</c:v>
                </c:pt>
                <c:pt idx="5516">
                  <c:v>12.138999999999999</c:v>
                </c:pt>
                <c:pt idx="5517">
                  <c:v>12.128</c:v>
                </c:pt>
                <c:pt idx="5518">
                  <c:v>12.13</c:v>
                </c:pt>
                <c:pt idx="5519">
                  <c:v>12.129</c:v>
                </c:pt>
                <c:pt idx="5520">
                  <c:v>12.113</c:v>
                </c:pt>
                <c:pt idx="5521">
                  <c:v>12.116</c:v>
                </c:pt>
                <c:pt idx="5522">
                  <c:v>12.117000000000001</c:v>
                </c:pt>
                <c:pt idx="5523">
                  <c:v>12.131</c:v>
                </c:pt>
                <c:pt idx="5524">
                  <c:v>12.131</c:v>
                </c:pt>
                <c:pt idx="5525">
                  <c:v>12.113</c:v>
                </c:pt>
                <c:pt idx="5526">
                  <c:v>12.117000000000001</c:v>
                </c:pt>
                <c:pt idx="5527">
                  <c:v>12.128</c:v>
                </c:pt>
                <c:pt idx="5528">
                  <c:v>12.138999999999999</c:v>
                </c:pt>
                <c:pt idx="5529">
                  <c:v>12.14</c:v>
                </c:pt>
                <c:pt idx="5530">
                  <c:v>12.132999999999999</c:v>
                </c:pt>
                <c:pt idx="5531">
                  <c:v>12.132</c:v>
                </c:pt>
                <c:pt idx="5532">
                  <c:v>12.135</c:v>
                </c:pt>
                <c:pt idx="5533">
                  <c:v>12.135999999999999</c:v>
                </c:pt>
                <c:pt idx="5534">
                  <c:v>12.12</c:v>
                </c:pt>
                <c:pt idx="5535">
                  <c:v>12.128</c:v>
                </c:pt>
                <c:pt idx="5536">
                  <c:v>12.128</c:v>
                </c:pt>
                <c:pt idx="5537">
                  <c:v>12.122999999999999</c:v>
                </c:pt>
                <c:pt idx="5538">
                  <c:v>12.118</c:v>
                </c:pt>
                <c:pt idx="5539">
                  <c:v>12.106999999999999</c:v>
                </c:pt>
                <c:pt idx="5540">
                  <c:v>12.122</c:v>
                </c:pt>
                <c:pt idx="5541">
                  <c:v>12.115</c:v>
                </c:pt>
                <c:pt idx="5542">
                  <c:v>12.11</c:v>
                </c:pt>
                <c:pt idx="5543">
                  <c:v>12.112</c:v>
                </c:pt>
                <c:pt idx="5544">
                  <c:v>12.103</c:v>
                </c:pt>
                <c:pt idx="5545">
                  <c:v>12.101000000000001</c:v>
                </c:pt>
                <c:pt idx="5546">
                  <c:v>12.102</c:v>
                </c:pt>
                <c:pt idx="5547">
                  <c:v>12.087999999999999</c:v>
                </c:pt>
                <c:pt idx="5548">
                  <c:v>12.081</c:v>
                </c:pt>
                <c:pt idx="5549">
                  <c:v>12.053000000000001</c:v>
                </c:pt>
                <c:pt idx="5550">
                  <c:v>12.068</c:v>
                </c:pt>
                <c:pt idx="5551">
                  <c:v>12.07</c:v>
                </c:pt>
                <c:pt idx="5552">
                  <c:v>12.064</c:v>
                </c:pt>
                <c:pt idx="5553">
                  <c:v>12.071</c:v>
                </c:pt>
                <c:pt idx="5554">
                  <c:v>12.064</c:v>
                </c:pt>
                <c:pt idx="5555">
                  <c:v>12.074</c:v>
                </c:pt>
                <c:pt idx="5556">
                  <c:v>12.047000000000001</c:v>
                </c:pt>
                <c:pt idx="5557">
                  <c:v>12.034000000000001</c:v>
                </c:pt>
                <c:pt idx="5558">
                  <c:v>12.051</c:v>
                </c:pt>
                <c:pt idx="5559">
                  <c:v>12.193</c:v>
                </c:pt>
                <c:pt idx="5560">
                  <c:v>11.968999999999999</c:v>
                </c:pt>
                <c:pt idx="5561">
                  <c:v>11.968</c:v>
                </c:pt>
                <c:pt idx="5562">
                  <c:v>11.977</c:v>
                </c:pt>
                <c:pt idx="5563">
                  <c:v>12.106</c:v>
                </c:pt>
                <c:pt idx="5564">
                  <c:v>12.118</c:v>
                </c:pt>
                <c:pt idx="5565">
                  <c:v>12.113</c:v>
                </c:pt>
                <c:pt idx="5566">
                  <c:v>12.12</c:v>
                </c:pt>
                <c:pt idx="5567">
                  <c:v>12.12</c:v>
                </c:pt>
                <c:pt idx="5568">
                  <c:v>12.112</c:v>
                </c:pt>
                <c:pt idx="5569">
                  <c:v>12.103999999999999</c:v>
                </c:pt>
                <c:pt idx="5570">
                  <c:v>12.108000000000001</c:v>
                </c:pt>
                <c:pt idx="5571">
                  <c:v>12.1</c:v>
                </c:pt>
                <c:pt idx="5572">
                  <c:v>12.098000000000001</c:v>
                </c:pt>
                <c:pt idx="5573">
                  <c:v>12.093999999999999</c:v>
                </c:pt>
                <c:pt idx="5574">
                  <c:v>12.085000000000001</c:v>
                </c:pt>
                <c:pt idx="5575">
                  <c:v>12.1</c:v>
                </c:pt>
                <c:pt idx="5576">
                  <c:v>12.089</c:v>
                </c:pt>
                <c:pt idx="5577">
                  <c:v>12.09</c:v>
                </c:pt>
                <c:pt idx="5578">
                  <c:v>12.092000000000001</c:v>
                </c:pt>
                <c:pt idx="5579">
                  <c:v>12.071</c:v>
                </c:pt>
                <c:pt idx="5580">
                  <c:v>12.061999999999999</c:v>
                </c:pt>
                <c:pt idx="5581">
                  <c:v>12.074</c:v>
                </c:pt>
                <c:pt idx="5582">
                  <c:v>12.074</c:v>
                </c:pt>
                <c:pt idx="5583">
                  <c:v>12.063000000000001</c:v>
                </c:pt>
                <c:pt idx="5584">
                  <c:v>12.06</c:v>
                </c:pt>
                <c:pt idx="5585">
                  <c:v>12.06</c:v>
                </c:pt>
                <c:pt idx="5586">
                  <c:v>12.068</c:v>
                </c:pt>
                <c:pt idx="5587">
                  <c:v>12.074</c:v>
                </c:pt>
                <c:pt idx="5588">
                  <c:v>12.071999999999999</c:v>
                </c:pt>
                <c:pt idx="5589">
                  <c:v>12.087</c:v>
                </c:pt>
                <c:pt idx="5590">
                  <c:v>12.097</c:v>
                </c:pt>
                <c:pt idx="5591">
                  <c:v>12.11</c:v>
                </c:pt>
                <c:pt idx="5592">
                  <c:v>12.113</c:v>
                </c:pt>
                <c:pt idx="5593">
                  <c:v>12.12</c:v>
                </c:pt>
                <c:pt idx="5594">
                  <c:v>12.127000000000001</c:v>
                </c:pt>
                <c:pt idx="5595">
                  <c:v>12.117000000000001</c:v>
                </c:pt>
                <c:pt idx="5596">
                  <c:v>12.132</c:v>
                </c:pt>
                <c:pt idx="5597">
                  <c:v>12.138</c:v>
                </c:pt>
                <c:pt idx="5598">
                  <c:v>12.138</c:v>
                </c:pt>
                <c:pt idx="5599">
                  <c:v>12.141</c:v>
                </c:pt>
                <c:pt idx="5600">
                  <c:v>12.135999999999999</c:v>
                </c:pt>
                <c:pt idx="5601">
                  <c:v>12.141</c:v>
                </c:pt>
                <c:pt idx="5602">
                  <c:v>12.132</c:v>
                </c:pt>
                <c:pt idx="5603">
                  <c:v>12.122</c:v>
                </c:pt>
                <c:pt idx="5604">
                  <c:v>12.113</c:v>
                </c:pt>
                <c:pt idx="5605">
                  <c:v>12.111000000000001</c:v>
                </c:pt>
                <c:pt idx="5606">
                  <c:v>12.128</c:v>
                </c:pt>
                <c:pt idx="5607">
                  <c:v>12.14</c:v>
                </c:pt>
                <c:pt idx="5608">
                  <c:v>12.138999999999999</c:v>
                </c:pt>
                <c:pt idx="5609">
                  <c:v>12.148</c:v>
                </c:pt>
                <c:pt idx="5610">
                  <c:v>12.141</c:v>
                </c:pt>
                <c:pt idx="5611">
                  <c:v>12.14</c:v>
                </c:pt>
                <c:pt idx="5612">
                  <c:v>12.16</c:v>
                </c:pt>
                <c:pt idx="5613">
                  <c:v>12.148</c:v>
                </c:pt>
                <c:pt idx="5614">
                  <c:v>12.15</c:v>
                </c:pt>
                <c:pt idx="5615">
                  <c:v>12.161</c:v>
                </c:pt>
                <c:pt idx="5616">
                  <c:v>12.16</c:v>
                </c:pt>
                <c:pt idx="5617">
                  <c:v>12.151999999999999</c:v>
                </c:pt>
                <c:pt idx="5618">
                  <c:v>12.144</c:v>
                </c:pt>
                <c:pt idx="5619">
                  <c:v>12.148</c:v>
                </c:pt>
                <c:pt idx="5620">
                  <c:v>12.144</c:v>
                </c:pt>
                <c:pt idx="5621">
                  <c:v>12.151</c:v>
                </c:pt>
                <c:pt idx="5622">
                  <c:v>12.138999999999999</c:v>
                </c:pt>
                <c:pt idx="5623">
                  <c:v>12.132999999999999</c:v>
                </c:pt>
                <c:pt idx="5624">
                  <c:v>12.134</c:v>
                </c:pt>
                <c:pt idx="5625">
                  <c:v>12.141</c:v>
                </c:pt>
                <c:pt idx="5626">
                  <c:v>12.15</c:v>
                </c:pt>
                <c:pt idx="5627">
                  <c:v>12.175000000000001</c:v>
                </c:pt>
                <c:pt idx="5628">
                  <c:v>12.153</c:v>
                </c:pt>
                <c:pt idx="5629">
                  <c:v>12.161</c:v>
                </c:pt>
                <c:pt idx="5630">
                  <c:v>12.153</c:v>
                </c:pt>
                <c:pt idx="5631">
                  <c:v>12.147</c:v>
                </c:pt>
                <c:pt idx="5632">
                  <c:v>12.143000000000001</c:v>
                </c:pt>
                <c:pt idx="5633">
                  <c:v>12.135</c:v>
                </c:pt>
                <c:pt idx="5634">
                  <c:v>12.127000000000001</c:v>
                </c:pt>
                <c:pt idx="5635">
                  <c:v>12.137</c:v>
                </c:pt>
                <c:pt idx="5636">
                  <c:v>12.129</c:v>
                </c:pt>
                <c:pt idx="5637">
                  <c:v>12.114000000000001</c:v>
                </c:pt>
                <c:pt idx="5638">
                  <c:v>12.17</c:v>
                </c:pt>
                <c:pt idx="5639">
                  <c:v>12.157</c:v>
                </c:pt>
                <c:pt idx="5640">
                  <c:v>12.154999999999999</c:v>
                </c:pt>
                <c:pt idx="5641">
                  <c:v>12.156000000000001</c:v>
                </c:pt>
                <c:pt idx="5642">
                  <c:v>12.146000000000001</c:v>
                </c:pt>
                <c:pt idx="5643">
                  <c:v>12.145</c:v>
                </c:pt>
                <c:pt idx="5644">
                  <c:v>12.157999999999999</c:v>
                </c:pt>
                <c:pt idx="5645">
                  <c:v>12.164999999999999</c:v>
                </c:pt>
                <c:pt idx="5646">
                  <c:v>12.191000000000001</c:v>
                </c:pt>
                <c:pt idx="5647">
                  <c:v>12.17</c:v>
                </c:pt>
                <c:pt idx="5648">
                  <c:v>12.182</c:v>
                </c:pt>
                <c:pt idx="5649">
                  <c:v>12.166</c:v>
                </c:pt>
                <c:pt idx="5650">
                  <c:v>12.141</c:v>
                </c:pt>
                <c:pt idx="5651">
                  <c:v>12.157</c:v>
                </c:pt>
                <c:pt idx="5652">
                  <c:v>12.153</c:v>
                </c:pt>
                <c:pt idx="5653">
                  <c:v>12.178000000000001</c:v>
                </c:pt>
                <c:pt idx="5654">
                  <c:v>12.166</c:v>
                </c:pt>
                <c:pt idx="5655">
                  <c:v>12.172000000000001</c:v>
                </c:pt>
                <c:pt idx="5656">
                  <c:v>12.162000000000001</c:v>
                </c:pt>
                <c:pt idx="5657">
                  <c:v>12.157999999999999</c:v>
                </c:pt>
                <c:pt idx="5658">
                  <c:v>12.163</c:v>
                </c:pt>
                <c:pt idx="5659">
                  <c:v>12.164999999999999</c:v>
                </c:pt>
                <c:pt idx="5660">
                  <c:v>12.166</c:v>
                </c:pt>
                <c:pt idx="5661">
                  <c:v>12.175000000000001</c:v>
                </c:pt>
                <c:pt idx="5662">
                  <c:v>12.162000000000001</c:v>
                </c:pt>
                <c:pt idx="5663">
                  <c:v>12.157</c:v>
                </c:pt>
                <c:pt idx="5664">
                  <c:v>12.154999999999999</c:v>
                </c:pt>
                <c:pt idx="5665">
                  <c:v>12.141999999999999</c:v>
                </c:pt>
                <c:pt idx="5666">
                  <c:v>12.141999999999999</c:v>
                </c:pt>
                <c:pt idx="5667">
                  <c:v>12.134</c:v>
                </c:pt>
                <c:pt idx="5668">
                  <c:v>12.141</c:v>
                </c:pt>
                <c:pt idx="5669">
                  <c:v>12.151</c:v>
                </c:pt>
                <c:pt idx="5670">
                  <c:v>12.141999999999999</c:v>
                </c:pt>
                <c:pt idx="5671">
                  <c:v>12.138</c:v>
                </c:pt>
                <c:pt idx="5672">
                  <c:v>12.14</c:v>
                </c:pt>
                <c:pt idx="5673">
                  <c:v>12.125999999999999</c:v>
                </c:pt>
                <c:pt idx="5674">
                  <c:v>12.148999999999999</c:v>
                </c:pt>
                <c:pt idx="5675">
                  <c:v>12.141</c:v>
                </c:pt>
                <c:pt idx="5676">
                  <c:v>12.137</c:v>
                </c:pt>
                <c:pt idx="5677">
                  <c:v>12.138999999999999</c:v>
                </c:pt>
                <c:pt idx="5678">
                  <c:v>12.138999999999999</c:v>
                </c:pt>
                <c:pt idx="5679">
                  <c:v>12.138999999999999</c:v>
                </c:pt>
                <c:pt idx="5680">
                  <c:v>12.151999999999999</c:v>
                </c:pt>
                <c:pt idx="5681">
                  <c:v>12.148</c:v>
                </c:pt>
                <c:pt idx="5682">
                  <c:v>12.145</c:v>
                </c:pt>
                <c:pt idx="5683">
                  <c:v>12.147</c:v>
                </c:pt>
                <c:pt idx="5684">
                  <c:v>12.151999999999999</c:v>
                </c:pt>
                <c:pt idx="5685">
                  <c:v>12.132999999999999</c:v>
                </c:pt>
                <c:pt idx="5686">
                  <c:v>12.132999999999999</c:v>
                </c:pt>
                <c:pt idx="5687">
                  <c:v>12.14</c:v>
                </c:pt>
                <c:pt idx="5688">
                  <c:v>12.138999999999999</c:v>
                </c:pt>
                <c:pt idx="5689">
                  <c:v>12.147</c:v>
                </c:pt>
                <c:pt idx="5690">
                  <c:v>12.208</c:v>
                </c:pt>
                <c:pt idx="5691">
                  <c:v>12.153</c:v>
                </c:pt>
                <c:pt idx="5692">
                  <c:v>12.170999999999999</c:v>
                </c:pt>
                <c:pt idx="5693">
                  <c:v>12.182</c:v>
                </c:pt>
                <c:pt idx="5694">
                  <c:v>12.209</c:v>
                </c:pt>
                <c:pt idx="5695">
                  <c:v>12.135</c:v>
                </c:pt>
                <c:pt idx="5696">
                  <c:v>12.128</c:v>
                </c:pt>
                <c:pt idx="5697">
                  <c:v>12.148</c:v>
                </c:pt>
                <c:pt idx="5698">
                  <c:v>12.061</c:v>
                </c:pt>
                <c:pt idx="5699">
                  <c:v>12.194000000000001</c:v>
                </c:pt>
                <c:pt idx="5700">
                  <c:v>12.151</c:v>
                </c:pt>
                <c:pt idx="5701">
                  <c:v>12.141</c:v>
                </c:pt>
                <c:pt idx="5702">
                  <c:v>12.151999999999999</c:v>
                </c:pt>
                <c:pt idx="5703">
                  <c:v>12.154</c:v>
                </c:pt>
                <c:pt idx="5704">
                  <c:v>12.153</c:v>
                </c:pt>
                <c:pt idx="5705">
                  <c:v>12.164</c:v>
                </c:pt>
                <c:pt idx="5706">
                  <c:v>12.085000000000001</c:v>
                </c:pt>
                <c:pt idx="5707">
                  <c:v>12.151999999999999</c:v>
                </c:pt>
                <c:pt idx="5708">
                  <c:v>12.16</c:v>
                </c:pt>
                <c:pt idx="5709">
                  <c:v>12.151</c:v>
                </c:pt>
                <c:pt idx="5710">
                  <c:v>12.154999999999999</c:v>
                </c:pt>
                <c:pt idx="5711">
                  <c:v>12.147</c:v>
                </c:pt>
                <c:pt idx="5712">
                  <c:v>12.148</c:v>
                </c:pt>
                <c:pt idx="5713">
                  <c:v>12.073</c:v>
                </c:pt>
                <c:pt idx="5714">
                  <c:v>12.052</c:v>
                </c:pt>
                <c:pt idx="5715">
                  <c:v>12.071999999999999</c:v>
                </c:pt>
                <c:pt idx="5716">
                  <c:v>12.096</c:v>
                </c:pt>
                <c:pt idx="5717">
                  <c:v>12.106999999999999</c:v>
                </c:pt>
                <c:pt idx="5718">
                  <c:v>12.085000000000001</c:v>
                </c:pt>
                <c:pt idx="5719">
                  <c:v>12.08</c:v>
                </c:pt>
                <c:pt idx="5720">
                  <c:v>12.085000000000001</c:v>
                </c:pt>
                <c:pt idx="5721">
                  <c:v>12.07</c:v>
                </c:pt>
                <c:pt idx="5722">
                  <c:v>12.089</c:v>
                </c:pt>
                <c:pt idx="5723">
                  <c:v>12.099</c:v>
                </c:pt>
                <c:pt idx="5724">
                  <c:v>12.093999999999999</c:v>
                </c:pt>
                <c:pt idx="5725">
                  <c:v>12.069000000000001</c:v>
                </c:pt>
                <c:pt idx="5726">
                  <c:v>12.076000000000001</c:v>
                </c:pt>
                <c:pt idx="5727">
                  <c:v>12.077</c:v>
                </c:pt>
                <c:pt idx="5728">
                  <c:v>12.082000000000001</c:v>
                </c:pt>
                <c:pt idx="5729">
                  <c:v>12.113</c:v>
                </c:pt>
                <c:pt idx="5730">
                  <c:v>12.084</c:v>
                </c:pt>
                <c:pt idx="5731">
                  <c:v>12.098000000000001</c:v>
                </c:pt>
                <c:pt idx="5732">
                  <c:v>12.122</c:v>
                </c:pt>
                <c:pt idx="5733">
                  <c:v>12.096</c:v>
                </c:pt>
                <c:pt idx="5734">
                  <c:v>12.118</c:v>
                </c:pt>
                <c:pt idx="5735">
                  <c:v>12.135</c:v>
                </c:pt>
                <c:pt idx="5736">
                  <c:v>11.964</c:v>
                </c:pt>
                <c:pt idx="5737">
                  <c:v>11.912000000000001</c:v>
                </c:pt>
                <c:pt idx="5738">
                  <c:v>12.005000000000001</c:v>
                </c:pt>
                <c:pt idx="5739">
                  <c:v>12.029</c:v>
                </c:pt>
                <c:pt idx="5740">
                  <c:v>12.135999999999999</c:v>
                </c:pt>
                <c:pt idx="5741">
                  <c:v>12.167</c:v>
                </c:pt>
                <c:pt idx="5742">
                  <c:v>12.163</c:v>
                </c:pt>
                <c:pt idx="5743">
                  <c:v>12.13</c:v>
                </c:pt>
                <c:pt idx="5744">
                  <c:v>12.032999999999999</c:v>
                </c:pt>
                <c:pt idx="5745">
                  <c:v>12.081</c:v>
                </c:pt>
                <c:pt idx="5746">
                  <c:v>12.05</c:v>
                </c:pt>
                <c:pt idx="5747">
                  <c:v>12.092000000000001</c:v>
                </c:pt>
                <c:pt idx="5748">
                  <c:v>12.148999999999999</c:v>
                </c:pt>
                <c:pt idx="5749">
                  <c:v>12.11</c:v>
                </c:pt>
                <c:pt idx="5750">
                  <c:v>12.143000000000001</c:v>
                </c:pt>
                <c:pt idx="5751">
                  <c:v>12.153</c:v>
                </c:pt>
                <c:pt idx="5752">
                  <c:v>12.029</c:v>
                </c:pt>
                <c:pt idx="5753">
                  <c:v>12.057</c:v>
                </c:pt>
                <c:pt idx="5754">
                  <c:v>12.04</c:v>
                </c:pt>
                <c:pt idx="5755">
                  <c:v>12.077999999999999</c:v>
                </c:pt>
                <c:pt idx="5756">
                  <c:v>12.002000000000001</c:v>
                </c:pt>
                <c:pt idx="5757">
                  <c:v>11.997999999999999</c:v>
                </c:pt>
                <c:pt idx="5758">
                  <c:v>12.015000000000001</c:v>
                </c:pt>
                <c:pt idx="5759">
                  <c:v>11.98</c:v>
                </c:pt>
                <c:pt idx="5760">
                  <c:v>11.99</c:v>
                </c:pt>
                <c:pt idx="5761">
                  <c:v>12</c:v>
                </c:pt>
                <c:pt idx="5762">
                  <c:v>12.016</c:v>
                </c:pt>
                <c:pt idx="5763">
                  <c:v>12.02</c:v>
                </c:pt>
                <c:pt idx="5764">
                  <c:v>12.01</c:v>
                </c:pt>
                <c:pt idx="5765">
                  <c:v>12.002000000000001</c:v>
                </c:pt>
                <c:pt idx="5766">
                  <c:v>11.991</c:v>
                </c:pt>
                <c:pt idx="5767">
                  <c:v>11.986000000000001</c:v>
                </c:pt>
                <c:pt idx="5768">
                  <c:v>11.981999999999999</c:v>
                </c:pt>
                <c:pt idx="5769">
                  <c:v>11.992000000000001</c:v>
                </c:pt>
                <c:pt idx="5770">
                  <c:v>11.992000000000001</c:v>
                </c:pt>
                <c:pt idx="5771">
                  <c:v>11.988</c:v>
                </c:pt>
                <c:pt idx="5772">
                  <c:v>11.98</c:v>
                </c:pt>
                <c:pt idx="5773">
                  <c:v>11.983000000000001</c:v>
                </c:pt>
                <c:pt idx="5774">
                  <c:v>11.974</c:v>
                </c:pt>
                <c:pt idx="5775">
                  <c:v>11.994999999999999</c:v>
                </c:pt>
                <c:pt idx="5776">
                  <c:v>11.992000000000001</c:v>
                </c:pt>
                <c:pt idx="5777">
                  <c:v>11.981999999999999</c:v>
                </c:pt>
                <c:pt idx="5778">
                  <c:v>11.991</c:v>
                </c:pt>
                <c:pt idx="5779">
                  <c:v>12.005000000000001</c:v>
                </c:pt>
                <c:pt idx="5780">
                  <c:v>12.009</c:v>
                </c:pt>
                <c:pt idx="5781">
                  <c:v>12.007999999999999</c:v>
                </c:pt>
                <c:pt idx="5782">
                  <c:v>11.989000000000001</c:v>
                </c:pt>
                <c:pt idx="5783">
                  <c:v>11.992000000000001</c:v>
                </c:pt>
                <c:pt idx="5784">
                  <c:v>11.983000000000001</c:v>
                </c:pt>
                <c:pt idx="5785">
                  <c:v>11.987</c:v>
                </c:pt>
                <c:pt idx="5786">
                  <c:v>11.964</c:v>
                </c:pt>
                <c:pt idx="5787">
                  <c:v>11.962</c:v>
                </c:pt>
                <c:pt idx="5788">
                  <c:v>11.968999999999999</c:v>
                </c:pt>
                <c:pt idx="5789">
                  <c:v>11.964</c:v>
                </c:pt>
                <c:pt idx="5790">
                  <c:v>11.971</c:v>
                </c:pt>
                <c:pt idx="5791">
                  <c:v>11.972</c:v>
                </c:pt>
                <c:pt idx="5792">
                  <c:v>11.97</c:v>
                </c:pt>
                <c:pt idx="5793">
                  <c:v>11.973000000000001</c:v>
                </c:pt>
                <c:pt idx="5794">
                  <c:v>11.968</c:v>
                </c:pt>
                <c:pt idx="5795">
                  <c:v>11.981999999999999</c:v>
                </c:pt>
                <c:pt idx="5796">
                  <c:v>12.004</c:v>
                </c:pt>
                <c:pt idx="5797">
                  <c:v>12.005000000000001</c:v>
                </c:pt>
                <c:pt idx="5798">
                  <c:v>11.994</c:v>
                </c:pt>
                <c:pt idx="5799">
                  <c:v>11.992000000000001</c:v>
                </c:pt>
                <c:pt idx="5800">
                  <c:v>12.016999999999999</c:v>
                </c:pt>
                <c:pt idx="5801">
                  <c:v>12.026</c:v>
                </c:pt>
                <c:pt idx="5802">
                  <c:v>12.023999999999999</c:v>
                </c:pt>
                <c:pt idx="5803">
                  <c:v>12.031000000000001</c:v>
                </c:pt>
                <c:pt idx="5804">
                  <c:v>12.04</c:v>
                </c:pt>
                <c:pt idx="5805">
                  <c:v>12.042</c:v>
                </c:pt>
                <c:pt idx="5806">
                  <c:v>12.051</c:v>
                </c:pt>
                <c:pt idx="5807">
                  <c:v>12.019</c:v>
                </c:pt>
                <c:pt idx="5808">
                  <c:v>12.026999999999999</c:v>
                </c:pt>
                <c:pt idx="5809">
                  <c:v>12.057</c:v>
                </c:pt>
                <c:pt idx="5810">
                  <c:v>12.042</c:v>
                </c:pt>
                <c:pt idx="5811">
                  <c:v>12.034000000000001</c:v>
                </c:pt>
                <c:pt idx="5812">
                  <c:v>12.047000000000001</c:v>
                </c:pt>
                <c:pt idx="5813">
                  <c:v>12.064</c:v>
                </c:pt>
                <c:pt idx="5814">
                  <c:v>12.053000000000001</c:v>
                </c:pt>
                <c:pt idx="5815">
                  <c:v>12.042</c:v>
                </c:pt>
                <c:pt idx="5816">
                  <c:v>12.051</c:v>
                </c:pt>
                <c:pt idx="5817">
                  <c:v>12.053000000000001</c:v>
                </c:pt>
                <c:pt idx="5818">
                  <c:v>12.03</c:v>
                </c:pt>
                <c:pt idx="5819">
                  <c:v>12.055999999999999</c:v>
                </c:pt>
                <c:pt idx="5820">
                  <c:v>12.039</c:v>
                </c:pt>
                <c:pt idx="5821">
                  <c:v>12.039</c:v>
                </c:pt>
                <c:pt idx="5822">
                  <c:v>12.041</c:v>
                </c:pt>
                <c:pt idx="5823">
                  <c:v>12.054</c:v>
                </c:pt>
                <c:pt idx="5824">
                  <c:v>12.048999999999999</c:v>
                </c:pt>
                <c:pt idx="5825">
                  <c:v>12.042</c:v>
                </c:pt>
                <c:pt idx="5826">
                  <c:v>12.053000000000001</c:v>
                </c:pt>
                <c:pt idx="5827">
                  <c:v>12.048</c:v>
                </c:pt>
                <c:pt idx="5828">
                  <c:v>12.048999999999999</c:v>
                </c:pt>
                <c:pt idx="5829">
                  <c:v>12.052</c:v>
                </c:pt>
                <c:pt idx="5830">
                  <c:v>12.063000000000001</c:v>
                </c:pt>
                <c:pt idx="5831">
                  <c:v>12.066000000000001</c:v>
                </c:pt>
                <c:pt idx="5832">
                  <c:v>12.066000000000001</c:v>
                </c:pt>
                <c:pt idx="5833">
                  <c:v>12.085000000000001</c:v>
                </c:pt>
                <c:pt idx="5834">
                  <c:v>12.093999999999999</c:v>
                </c:pt>
                <c:pt idx="5835">
                  <c:v>12.087</c:v>
                </c:pt>
                <c:pt idx="5836">
                  <c:v>12.08</c:v>
                </c:pt>
                <c:pt idx="5837">
                  <c:v>12.087</c:v>
                </c:pt>
                <c:pt idx="5838">
                  <c:v>12.087999999999999</c:v>
                </c:pt>
                <c:pt idx="5839">
                  <c:v>12.099</c:v>
                </c:pt>
                <c:pt idx="5840">
                  <c:v>12.1</c:v>
                </c:pt>
                <c:pt idx="5841">
                  <c:v>12.095000000000001</c:v>
                </c:pt>
                <c:pt idx="5842">
                  <c:v>12.106</c:v>
                </c:pt>
                <c:pt idx="5843">
                  <c:v>12.106</c:v>
                </c:pt>
                <c:pt idx="5844">
                  <c:v>12.103</c:v>
                </c:pt>
                <c:pt idx="5845">
                  <c:v>12.115</c:v>
                </c:pt>
                <c:pt idx="5846">
                  <c:v>12.105</c:v>
                </c:pt>
                <c:pt idx="5847">
                  <c:v>12.111000000000001</c:v>
                </c:pt>
                <c:pt idx="5848">
                  <c:v>12.095000000000001</c:v>
                </c:pt>
                <c:pt idx="5849">
                  <c:v>12.092000000000001</c:v>
                </c:pt>
                <c:pt idx="5850">
                  <c:v>12.071999999999999</c:v>
                </c:pt>
                <c:pt idx="5851">
                  <c:v>12.087999999999999</c:v>
                </c:pt>
                <c:pt idx="5852">
                  <c:v>12.077</c:v>
                </c:pt>
                <c:pt idx="5853">
                  <c:v>12.066000000000001</c:v>
                </c:pt>
                <c:pt idx="5854">
                  <c:v>12.074</c:v>
                </c:pt>
                <c:pt idx="5855">
                  <c:v>12.069000000000001</c:v>
                </c:pt>
                <c:pt idx="5856">
                  <c:v>12.076000000000001</c:v>
                </c:pt>
                <c:pt idx="5857">
                  <c:v>12.087</c:v>
                </c:pt>
                <c:pt idx="5858">
                  <c:v>12.093999999999999</c:v>
                </c:pt>
                <c:pt idx="5859">
                  <c:v>12.119</c:v>
                </c:pt>
                <c:pt idx="5860">
                  <c:v>12.114000000000001</c:v>
                </c:pt>
                <c:pt idx="5861">
                  <c:v>12.124000000000001</c:v>
                </c:pt>
                <c:pt idx="5862">
                  <c:v>12.141</c:v>
                </c:pt>
                <c:pt idx="5863">
                  <c:v>12.12</c:v>
                </c:pt>
                <c:pt idx="5864">
                  <c:v>12.129</c:v>
                </c:pt>
                <c:pt idx="5865">
                  <c:v>12.125999999999999</c:v>
                </c:pt>
                <c:pt idx="5866">
                  <c:v>12.117000000000001</c:v>
                </c:pt>
                <c:pt idx="5867">
                  <c:v>12.122</c:v>
                </c:pt>
                <c:pt idx="5868">
                  <c:v>12.135999999999999</c:v>
                </c:pt>
                <c:pt idx="5869">
                  <c:v>12.11</c:v>
                </c:pt>
                <c:pt idx="5870">
                  <c:v>12.105</c:v>
                </c:pt>
                <c:pt idx="5871">
                  <c:v>12.108000000000001</c:v>
                </c:pt>
                <c:pt idx="5872">
                  <c:v>12.099</c:v>
                </c:pt>
                <c:pt idx="5873">
                  <c:v>12.086</c:v>
                </c:pt>
                <c:pt idx="5874">
                  <c:v>12.077999999999999</c:v>
                </c:pt>
                <c:pt idx="5875">
                  <c:v>12.082000000000001</c:v>
                </c:pt>
                <c:pt idx="5876">
                  <c:v>12.071</c:v>
                </c:pt>
                <c:pt idx="5877">
                  <c:v>12.095000000000001</c:v>
                </c:pt>
                <c:pt idx="5878">
                  <c:v>12.082000000000001</c:v>
                </c:pt>
                <c:pt idx="5879">
                  <c:v>12.07</c:v>
                </c:pt>
                <c:pt idx="5880">
                  <c:v>12.071</c:v>
                </c:pt>
                <c:pt idx="5881">
                  <c:v>12.074</c:v>
                </c:pt>
                <c:pt idx="5882">
                  <c:v>12.090999999999999</c:v>
                </c:pt>
                <c:pt idx="5883">
                  <c:v>12.09</c:v>
                </c:pt>
                <c:pt idx="5884">
                  <c:v>12.083</c:v>
                </c:pt>
                <c:pt idx="5885">
                  <c:v>12.07</c:v>
                </c:pt>
                <c:pt idx="5886">
                  <c:v>12.082000000000001</c:v>
                </c:pt>
                <c:pt idx="5887">
                  <c:v>12.087999999999999</c:v>
                </c:pt>
                <c:pt idx="5888">
                  <c:v>12.087</c:v>
                </c:pt>
                <c:pt idx="5889">
                  <c:v>12.093</c:v>
                </c:pt>
                <c:pt idx="5890">
                  <c:v>12.117000000000001</c:v>
                </c:pt>
                <c:pt idx="5891">
                  <c:v>12.111000000000001</c:v>
                </c:pt>
                <c:pt idx="5892">
                  <c:v>12.103999999999999</c:v>
                </c:pt>
                <c:pt idx="5893">
                  <c:v>12.119</c:v>
                </c:pt>
                <c:pt idx="5894">
                  <c:v>12.106999999999999</c:v>
                </c:pt>
                <c:pt idx="5895">
                  <c:v>12.106999999999999</c:v>
                </c:pt>
                <c:pt idx="5896">
                  <c:v>12.093999999999999</c:v>
                </c:pt>
                <c:pt idx="5897">
                  <c:v>12.071</c:v>
                </c:pt>
                <c:pt idx="5898">
                  <c:v>12.074</c:v>
                </c:pt>
                <c:pt idx="5899">
                  <c:v>12.085000000000001</c:v>
                </c:pt>
                <c:pt idx="5900">
                  <c:v>12.073</c:v>
                </c:pt>
                <c:pt idx="5901">
                  <c:v>12.082000000000001</c:v>
                </c:pt>
                <c:pt idx="5902">
                  <c:v>12.087999999999999</c:v>
                </c:pt>
                <c:pt idx="5903">
                  <c:v>12.061</c:v>
                </c:pt>
                <c:pt idx="5904">
                  <c:v>12.077</c:v>
                </c:pt>
                <c:pt idx="5905">
                  <c:v>12.077</c:v>
                </c:pt>
                <c:pt idx="5906">
                  <c:v>12.071999999999999</c:v>
                </c:pt>
                <c:pt idx="5907">
                  <c:v>12.073</c:v>
                </c:pt>
                <c:pt idx="5908">
                  <c:v>12.074</c:v>
                </c:pt>
                <c:pt idx="5909">
                  <c:v>12.076000000000001</c:v>
                </c:pt>
                <c:pt idx="5910">
                  <c:v>12.07</c:v>
                </c:pt>
                <c:pt idx="5911">
                  <c:v>12.089</c:v>
                </c:pt>
                <c:pt idx="5912">
                  <c:v>12.07</c:v>
                </c:pt>
                <c:pt idx="5913">
                  <c:v>12.063000000000001</c:v>
                </c:pt>
                <c:pt idx="5914">
                  <c:v>12.066000000000001</c:v>
                </c:pt>
                <c:pt idx="5915">
                  <c:v>12.037000000000001</c:v>
                </c:pt>
                <c:pt idx="5916">
                  <c:v>12.045999999999999</c:v>
                </c:pt>
                <c:pt idx="5917">
                  <c:v>12.036</c:v>
                </c:pt>
                <c:pt idx="5918">
                  <c:v>12.044</c:v>
                </c:pt>
                <c:pt idx="5919">
                  <c:v>12.038</c:v>
                </c:pt>
                <c:pt idx="5920">
                  <c:v>12.032</c:v>
                </c:pt>
                <c:pt idx="5921">
                  <c:v>12.02</c:v>
                </c:pt>
                <c:pt idx="5922">
                  <c:v>12.048</c:v>
                </c:pt>
                <c:pt idx="5923">
                  <c:v>12.038</c:v>
                </c:pt>
                <c:pt idx="5924">
                  <c:v>12.04</c:v>
                </c:pt>
                <c:pt idx="5925">
                  <c:v>12.044</c:v>
                </c:pt>
                <c:pt idx="5926">
                  <c:v>12.048</c:v>
                </c:pt>
                <c:pt idx="5927">
                  <c:v>12.026999999999999</c:v>
                </c:pt>
                <c:pt idx="5928">
                  <c:v>12.021000000000001</c:v>
                </c:pt>
                <c:pt idx="5929">
                  <c:v>12.019</c:v>
                </c:pt>
                <c:pt idx="5930">
                  <c:v>12.026999999999999</c:v>
                </c:pt>
                <c:pt idx="5931">
                  <c:v>12.016</c:v>
                </c:pt>
                <c:pt idx="5932">
                  <c:v>12</c:v>
                </c:pt>
                <c:pt idx="5933">
                  <c:v>12.004</c:v>
                </c:pt>
                <c:pt idx="5934">
                  <c:v>12.03</c:v>
                </c:pt>
                <c:pt idx="5935">
                  <c:v>12.03</c:v>
                </c:pt>
                <c:pt idx="5936">
                  <c:v>12.036</c:v>
                </c:pt>
                <c:pt idx="5937">
                  <c:v>12.029</c:v>
                </c:pt>
                <c:pt idx="5938">
                  <c:v>12.029</c:v>
                </c:pt>
                <c:pt idx="5939">
                  <c:v>12.016999999999999</c:v>
                </c:pt>
                <c:pt idx="5940">
                  <c:v>12.02</c:v>
                </c:pt>
                <c:pt idx="5941">
                  <c:v>12.016999999999999</c:v>
                </c:pt>
                <c:pt idx="5942">
                  <c:v>11.997</c:v>
                </c:pt>
                <c:pt idx="5943">
                  <c:v>11.99</c:v>
                </c:pt>
                <c:pt idx="5944">
                  <c:v>12.000999999999999</c:v>
                </c:pt>
                <c:pt idx="5945">
                  <c:v>12.007</c:v>
                </c:pt>
                <c:pt idx="5946">
                  <c:v>12.000999999999999</c:v>
                </c:pt>
                <c:pt idx="5947">
                  <c:v>12.013999999999999</c:v>
                </c:pt>
                <c:pt idx="5948">
                  <c:v>12.012</c:v>
                </c:pt>
                <c:pt idx="5949">
                  <c:v>12.023999999999999</c:v>
                </c:pt>
                <c:pt idx="5950">
                  <c:v>12.04</c:v>
                </c:pt>
                <c:pt idx="5951">
                  <c:v>12.015000000000001</c:v>
                </c:pt>
                <c:pt idx="5952">
                  <c:v>12.09</c:v>
                </c:pt>
                <c:pt idx="5953">
                  <c:v>12.083</c:v>
                </c:pt>
                <c:pt idx="5954">
                  <c:v>12.096</c:v>
                </c:pt>
                <c:pt idx="5955">
                  <c:v>12.1</c:v>
                </c:pt>
                <c:pt idx="5956">
                  <c:v>12.11</c:v>
                </c:pt>
                <c:pt idx="5957">
                  <c:v>12.183</c:v>
                </c:pt>
                <c:pt idx="5958">
                  <c:v>12.218999999999999</c:v>
                </c:pt>
                <c:pt idx="5959">
                  <c:v>12.25</c:v>
                </c:pt>
                <c:pt idx="5960">
                  <c:v>12.273</c:v>
                </c:pt>
                <c:pt idx="5961">
                  <c:v>12.144</c:v>
                </c:pt>
                <c:pt idx="5962">
                  <c:v>12.041</c:v>
                </c:pt>
                <c:pt idx="5963">
                  <c:v>12.114000000000001</c:v>
                </c:pt>
                <c:pt idx="5964">
                  <c:v>12.135999999999999</c:v>
                </c:pt>
                <c:pt idx="5965">
                  <c:v>12.204000000000001</c:v>
                </c:pt>
                <c:pt idx="5966">
                  <c:v>12.188000000000001</c:v>
                </c:pt>
                <c:pt idx="5967">
                  <c:v>12.177</c:v>
                </c:pt>
                <c:pt idx="5968">
                  <c:v>12.18</c:v>
                </c:pt>
                <c:pt idx="5969">
                  <c:v>12.185</c:v>
                </c:pt>
                <c:pt idx="5970">
                  <c:v>12.176</c:v>
                </c:pt>
                <c:pt idx="5971">
                  <c:v>12.173999999999999</c:v>
                </c:pt>
                <c:pt idx="5972">
                  <c:v>12.186999999999999</c:v>
                </c:pt>
                <c:pt idx="5973">
                  <c:v>12.196</c:v>
                </c:pt>
                <c:pt idx="5974">
                  <c:v>12.208</c:v>
                </c:pt>
                <c:pt idx="5975">
                  <c:v>12.192</c:v>
                </c:pt>
                <c:pt idx="5976">
                  <c:v>12.195</c:v>
                </c:pt>
                <c:pt idx="5977">
                  <c:v>12.175000000000001</c:v>
                </c:pt>
                <c:pt idx="5978">
                  <c:v>12.186999999999999</c:v>
                </c:pt>
                <c:pt idx="5979">
                  <c:v>12.199</c:v>
                </c:pt>
                <c:pt idx="5980">
                  <c:v>12.196</c:v>
                </c:pt>
                <c:pt idx="5981">
                  <c:v>12.196999999999999</c:v>
                </c:pt>
                <c:pt idx="5982">
                  <c:v>12.196</c:v>
                </c:pt>
                <c:pt idx="5983">
                  <c:v>12.198</c:v>
                </c:pt>
                <c:pt idx="5984">
                  <c:v>12.202</c:v>
                </c:pt>
                <c:pt idx="5985">
                  <c:v>12.206</c:v>
                </c:pt>
                <c:pt idx="5986">
                  <c:v>12.201000000000001</c:v>
                </c:pt>
                <c:pt idx="5987">
                  <c:v>12.178000000000001</c:v>
                </c:pt>
                <c:pt idx="5988">
                  <c:v>12.194000000000001</c:v>
                </c:pt>
                <c:pt idx="5989">
                  <c:v>12.19</c:v>
                </c:pt>
                <c:pt idx="5990">
                  <c:v>12.204000000000001</c:v>
                </c:pt>
                <c:pt idx="5991">
                  <c:v>12.188000000000001</c:v>
                </c:pt>
                <c:pt idx="5992">
                  <c:v>12.188000000000001</c:v>
                </c:pt>
                <c:pt idx="5993">
                  <c:v>12.192</c:v>
                </c:pt>
                <c:pt idx="5994">
                  <c:v>12.199</c:v>
                </c:pt>
                <c:pt idx="5995">
                  <c:v>12.186</c:v>
                </c:pt>
                <c:pt idx="5996">
                  <c:v>12.196999999999999</c:v>
                </c:pt>
                <c:pt idx="5997">
                  <c:v>12.2</c:v>
                </c:pt>
                <c:pt idx="5998">
                  <c:v>12.209</c:v>
                </c:pt>
                <c:pt idx="5999">
                  <c:v>12.185</c:v>
                </c:pt>
                <c:pt idx="6000">
                  <c:v>12.202</c:v>
                </c:pt>
                <c:pt idx="6001">
                  <c:v>12.193</c:v>
                </c:pt>
                <c:pt idx="6002">
                  <c:v>12.182</c:v>
                </c:pt>
                <c:pt idx="6003">
                  <c:v>12.185</c:v>
                </c:pt>
                <c:pt idx="6004">
                  <c:v>12.202</c:v>
                </c:pt>
                <c:pt idx="6005">
                  <c:v>12.201000000000001</c:v>
                </c:pt>
                <c:pt idx="6006">
                  <c:v>12.204000000000001</c:v>
                </c:pt>
                <c:pt idx="6007">
                  <c:v>12.202999999999999</c:v>
                </c:pt>
                <c:pt idx="6008">
                  <c:v>12.202</c:v>
                </c:pt>
                <c:pt idx="6009">
                  <c:v>12.226000000000001</c:v>
                </c:pt>
                <c:pt idx="6010">
                  <c:v>12.222</c:v>
                </c:pt>
                <c:pt idx="6011">
                  <c:v>12.214</c:v>
                </c:pt>
                <c:pt idx="6012">
                  <c:v>12.215</c:v>
                </c:pt>
                <c:pt idx="6013">
                  <c:v>12.223000000000001</c:v>
                </c:pt>
                <c:pt idx="6014">
                  <c:v>12.202</c:v>
                </c:pt>
                <c:pt idx="6015">
                  <c:v>12.208</c:v>
                </c:pt>
                <c:pt idx="6016">
                  <c:v>12.214</c:v>
                </c:pt>
                <c:pt idx="6017">
                  <c:v>12.215999999999999</c:v>
                </c:pt>
                <c:pt idx="6018">
                  <c:v>12.214</c:v>
                </c:pt>
                <c:pt idx="6019">
                  <c:v>12.218</c:v>
                </c:pt>
                <c:pt idx="6020">
                  <c:v>12.222</c:v>
                </c:pt>
                <c:pt idx="6021">
                  <c:v>12.208</c:v>
                </c:pt>
                <c:pt idx="6022">
                  <c:v>12.215999999999999</c:v>
                </c:pt>
                <c:pt idx="6023">
                  <c:v>12.206</c:v>
                </c:pt>
                <c:pt idx="6024">
                  <c:v>12.208</c:v>
                </c:pt>
                <c:pt idx="6025">
                  <c:v>12.208</c:v>
                </c:pt>
                <c:pt idx="6026">
                  <c:v>12.196</c:v>
                </c:pt>
                <c:pt idx="6027">
                  <c:v>12.2</c:v>
                </c:pt>
                <c:pt idx="6028">
                  <c:v>12.19</c:v>
                </c:pt>
                <c:pt idx="6029">
                  <c:v>12.2</c:v>
                </c:pt>
                <c:pt idx="6030">
                  <c:v>12.195</c:v>
                </c:pt>
                <c:pt idx="6031">
                  <c:v>12.179</c:v>
                </c:pt>
                <c:pt idx="6032">
                  <c:v>12.183999999999999</c:v>
                </c:pt>
                <c:pt idx="6033">
                  <c:v>12.182</c:v>
                </c:pt>
                <c:pt idx="6034">
                  <c:v>12.183999999999999</c:v>
                </c:pt>
                <c:pt idx="6035">
                  <c:v>12.196999999999999</c:v>
                </c:pt>
                <c:pt idx="6036">
                  <c:v>12.188000000000001</c:v>
                </c:pt>
                <c:pt idx="6037">
                  <c:v>12.182</c:v>
                </c:pt>
                <c:pt idx="6038">
                  <c:v>12.164</c:v>
                </c:pt>
                <c:pt idx="6039">
                  <c:v>12.16</c:v>
                </c:pt>
                <c:pt idx="6040">
                  <c:v>12.166</c:v>
                </c:pt>
                <c:pt idx="6041">
                  <c:v>12.154999999999999</c:v>
                </c:pt>
                <c:pt idx="6042">
                  <c:v>12.154</c:v>
                </c:pt>
                <c:pt idx="6043">
                  <c:v>12.159000000000001</c:v>
                </c:pt>
                <c:pt idx="6044">
                  <c:v>12.157999999999999</c:v>
                </c:pt>
                <c:pt idx="6045">
                  <c:v>12.15</c:v>
                </c:pt>
                <c:pt idx="6046">
                  <c:v>12.156000000000001</c:v>
                </c:pt>
                <c:pt idx="6047">
                  <c:v>12.153</c:v>
                </c:pt>
                <c:pt idx="6048">
                  <c:v>12.156000000000001</c:v>
                </c:pt>
                <c:pt idx="6049">
                  <c:v>12.153</c:v>
                </c:pt>
                <c:pt idx="6050">
                  <c:v>12.151999999999999</c:v>
                </c:pt>
                <c:pt idx="6051">
                  <c:v>12.147</c:v>
                </c:pt>
                <c:pt idx="6052">
                  <c:v>12.153</c:v>
                </c:pt>
                <c:pt idx="6053">
                  <c:v>12.146000000000001</c:v>
                </c:pt>
                <c:pt idx="6054">
                  <c:v>12.134</c:v>
                </c:pt>
                <c:pt idx="6055">
                  <c:v>12.131</c:v>
                </c:pt>
                <c:pt idx="6056">
                  <c:v>12.111000000000001</c:v>
                </c:pt>
                <c:pt idx="6057">
                  <c:v>12.114000000000001</c:v>
                </c:pt>
                <c:pt idx="6058">
                  <c:v>12.114000000000001</c:v>
                </c:pt>
                <c:pt idx="6059">
                  <c:v>12.125</c:v>
                </c:pt>
                <c:pt idx="6060">
                  <c:v>12.115</c:v>
                </c:pt>
                <c:pt idx="6061">
                  <c:v>12.114000000000001</c:v>
                </c:pt>
                <c:pt idx="6062">
                  <c:v>12.115</c:v>
                </c:pt>
                <c:pt idx="6063">
                  <c:v>12.12</c:v>
                </c:pt>
                <c:pt idx="6064">
                  <c:v>12.117000000000001</c:v>
                </c:pt>
                <c:pt idx="6065">
                  <c:v>12.115</c:v>
                </c:pt>
                <c:pt idx="6066">
                  <c:v>12.117000000000001</c:v>
                </c:pt>
                <c:pt idx="6067">
                  <c:v>12.112</c:v>
                </c:pt>
                <c:pt idx="6068">
                  <c:v>12.109</c:v>
                </c:pt>
                <c:pt idx="6069">
                  <c:v>12.112</c:v>
                </c:pt>
                <c:pt idx="6070">
                  <c:v>12.098000000000001</c:v>
                </c:pt>
                <c:pt idx="6071">
                  <c:v>12.086</c:v>
                </c:pt>
                <c:pt idx="6072">
                  <c:v>12.087999999999999</c:v>
                </c:pt>
                <c:pt idx="6073">
                  <c:v>12.093999999999999</c:v>
                </c:pt>
                <c:pt idx="6074">
                  <c:v>12.087</c:v>
                </c:pt>
                <c:pt idx="6075">
                  <c:v>12.084</c:v>
                </c:pt>
                <c:pt idx="6076">
                  <c:v>12.090999999999999</c:v>
                </c:pt>
                <c:pt idx="6077">
                  <c:v>12.076000000000001</c:v>
                </c:pt>
                <c:pt idx="6078">
                  <c:v>12.077999999999999</c:v>
                </c:pt>
                <c:pt idx="6079">
                  <c:v>12.074</c:v>
                </c:pt>
                <c:pt idx="6080">
                  <c:v>12.074</c:v>
                </c:pt>
                <c:pt idx="6081">
                  <c:v>12.068</c:v>
                </c:pt>
                <c:pt idx="6082">
                  <c:v>12.074999999999999</c:v>
                </c:pt>
                <c:pt idx="6083">
                  <c:v>12.086</c:v>
                </c:pt>
                <c:pt idx="6084">
                  <c:v>12.086</c:v>
                </c:pt>
                <c:pt idx="6085">
                  <c:v>12.082000000000001</c:v>
                </c:pt>
                <c:pt idx="6086">
                  <c:v>12.071999999999999</c:v>
                </c:pt>
                <c:pt idx="6087">
                  <c:v>12.073</c:v>
                </c:pt>
                <c:pt idx="6088">
                  <c:v>12.096</c:v>
                </c:pt>
                <c:pt idx="6089">
                  <c:v>12.083</c:v>
                </c:pt>
                <c:pt idx="6090">
                  <c:v>12.082000000000001</c:v>
                </c:pt>
                <c:pt idx="6091">
                  <c:v>12.084</c:v>
                </c:pt>
                <c:pt idx="6092">
                  <c:v>12.087999999999999</c:v>
                </c:pt>
                <c:pt idx="6093">
                  <c:v>12.092000000000001</c:v>
                </c:pt>
                <c:pt idx="6094">
                  <c:v>12.106</c:v>
                </c:pt>
                <c:pt idx="6095">
                  <c:v>12.099</c:v>
                </c:pt>
                <c:pt idx="6096">
                  <c:v>12.1</c:v>
                </c:pt>
                <c:pt idx="6097">
                  <c:v>12.079000000000001</c:v>
                </c:pt>
                <c:pt idx="6098">
                  <c:v>12.074999999999999</c:v>
                </c:pt>
                <c:pt idx="6099">
                  <c:v>12.066000000000001</c:v>
                </c:pt>
                <c:pt idx="6100">
                  <c:v>12.071999999999999</c:v>
                </c:pt>
                <c:pt idx="6101">
                  <c:v>12.069000000000001</c:v>
                </c:pt>
                <c:pt idx="6102">
                  <c:v>12.06</c:v>
                </c:pt>
                <c:pt idx="6103">
                  <c:v>12.064</c:v>
                </c:pt>
                <c:pt idx="6104">
                  <c:v>12.051</c:v>
                </c:pt>
                <c:pt idx="6105">
                  <c:v>12.052</c:v>
                </c:pt>
                <c:pt idx="6106">
                  <c:v>12.294</c:v>
                </c:pt>
                <c:pt idx="6107">
                  <c:v>12.105</c:v>
                </c:pt>
                <c:pt idx="6108">
                  <c:v>12.154999999999999</c:v>
                </c:pt>
                <c:pt idx="6109">
                  <c:v>12.093999999999999</c:v>
                </c:pt>
                <c:pt idx="6110">
                  <c:v>12.167999999999999</c:v>
                </c:pt>
                <c:pt idx="6111">
                  <c:v>12.042999999999999</c:v>
                </c:pt>
                <c:pt idx="6112">
                  <c:v>12.064</c:v>
                </c:pt>
                <c:pt idx="6113">
                  <c:v>12.074999999999999</c:v>
                </c:pt>
                <c:pt idx="6114">
                  <c:v>12.153</c:v>
                </c:pt>
                <c:pt idx="6115">
                  <c:v>12.211</c:v>
                </c:pt>
                <c:pt idx="6116">
                  <c:v>12.191000000000001</c:v>
                </c:pt>
                <c:pt idx="6117">
                  <c:v>12.177</c:v>
                </c:pt>
                <c:pt idx="6118">
                  <c:v>12.064</c:v>
                </c:pt>
                <c:pt idx="6119">
                  <c:v>12.16</c:v>
                </c:pt>
                <c:pt idx="6120">
                  <c:v>12.109</c:v>
                </c:pt>
                <c:pt idx="6121">
                  <c:v>12.176</c:v>
                </c:pt>
                <c:pt idx="6122">
                  <c:v>12.157</c:v>
                </c:pt>
                <c:pt idx="6123">
                  <c:v>12.223000000000001</c:v>
                </c:pt>
                <c:pt idx="6124">
                  <c:v>12.180999999999999</c:v>
                </c:pt>
                <c:pt idx="6125">
                  <c:v>12.071999999999999</c:v>
                </c:pt>
                <c:pt idx="6126">
                  <c:v>11.984999999999999</c:v>
                </c:pt>
                <c:pt idx="6127">
                  <c:v>11.991</c:v>
                </c:pt>
                <c:pt idx="6128">
                  <c:v>12.032</c:v>
                </c:pt>
                <c:pt idx="6129">
                  <c:v>12.122999999999999</c:v>
                </c:pt>
                <c:pt idx="6130">
                  <c:v>11.948</c:v>
                </c:pt>
                <c:pt idx="6131">
                  <c:v>11.959</c:v>
                </c:pt>
                <c:pt idx="6132">
                  <c:v>11.984999999999999</c:v>
                </c:pt>
                <c:pt idx="6133">
                  <c:v>11.997999999999999</c:v>
                </c:pt>
                <c:pt idx="6134">
                  <c:v>11.992000000000001</c:v>
                </c:pt>
                <c:pt idx="6135">
                  <c:v>12.01</c:v>
                </c:pt>
                <c:pt idx="6136">
                  <c:v>12.025</c:v>
                </c:pt>
                <c:pt idx="6137">
                  <c:v>12.07</c:v>
                </c:pt>
                <c:pt idx="6138">
                  <c:v>12.167</c:v>
                </c:pt>
                <c:pt idx="6139">
                  <c:v>12.109</c:v>
                </c:pt>
                <c:pt idx="6140">
                  <c:v>12.132</c:v>
                </c:pt>
                <c:pt idx="6141">
                  <c:v>12.11</c:v>
                </c:pt>
                <c:pt idx="6142">
                  <c:v>12.095000000000001</c:v>
                </c:pt>
                <c:pt idx="6143">
                  <c:v>12.018000000000001</c:v>
                </c:pt>
                <c:pt idx="6144">
                  <c:v>11.98</c:v>
                </c:pt>
                <c:pt idx="6145">
                  <c:v>11.955</c:v>
                </c:pt>
                <c:pt idx="6146">
                  <c:v>12.015000000000001</c:v>
                </c:pt>
                <c:pt idx="6147">
                  <c:v>12.122999999999999</c:v>
                </c:pt>
                <c:pt idx="6148">
                  <c:v>12.122999999999999</c:v>
                </c:pt>
                <c:pt idx="6149">
                  <c:v>12.141999999999999</c:v>
                </c:pt>
                <c:pt idx="6150">
                  <c:v>12.15</c:v>
                </c:pt>
                <c:pt idx="6151">
                  <c:v>12.074</c:v>
                </c:pt>
                <c:pt idx="6152">
                  <c:v>12.034000000000001</c:v>
                </c:pt>
                <c:pt idx="6153">
                  <c:v>12.295</c:v>
                </c:pt>
                <c:pt idx="6154">
                  <c:v>12.226000000000001</c:v>
                </c:pt>
                <c:pt idx="6155">
                  <c:v>12.233000000000001</c:v>
                </c:pt>
                <c:pt idx="6156">
                  <c:v>12.233000000000001</c:v>
                </c:pt>
                <c:pt idx="6157">
                  <c:v>12.259</c:v>
                </c:pt>
                <c:pt idx="6158">
                  <c:v>12.241</c:v>
                </c:pt>
                <c:pt idx="6159">
                  <c:v>12.178000000000001</c:v>
                </c:pt>
                <c:pt idx="6160">
                  <c:v>12.194000000000001</c:v>
                </c:pt>
                <c:pt idx="6161">
                  <c:v>12.151999999999999</c:v>
                </c:pt>
                <c:pt idx="6162">
                  <c:v>12.08</c:v>
                </c:pt>
                <c:pt idx="6163">
                  <c:v>12.029</c:v>
                </c:pt>
                <c:pt idx="6164">
                  <c:v>12.051</c:v>
                </c:pt>
                <c:pt idx="6165">
                  <c:v>12.129</c:v>
                </c:pt>
                <c:pt idx="6166">
                  <c:v>12.172000000000001</c:v>
                </c:pt>
                <c:pt idx="6167">
                  <c:v>12.191000000000001</c:v>
                </c:pt>
                <c:pt idx="6168">
                  <c:v>12.102</c:v>
                </c:pt>
                <c:pt idx="6169">
                  <c:v>12.207000000000001</c:v>
                </c:pt>
                <c:pt idx="6170">
                  <c:v>12.154</c:v>
                </c:pt>
                <c:pt idx="6171">
                  <c:v>12.131</c:v>
                </c:pt>
                <c:pt idx="6172">
                  <c:v>12.173999999999999</c:v>
                </c:pt>
                <c:pt idx="6173">
                  <c:v>12.172000000000001</c:v>
                </c:pt>
                <c:pt idx="6174">
                  <c:v>12.132</c:v>
                </c:pt>
                <c:pt idx="6175">
                  <c:v>12.026999999999999</c:v>
                </c:pt>
                <c:pt idx="6176">
                  <c:v>11.928000000000001</c:v>
                </c:pt>
                <c:pt idx="6177">
                  <c:v>12.257999999999999</c:v>
                </c:pt>
                <c:pt idx="6178">
                  <c:v>12.237</c:v>
                </c:pt>
                <c:pt idx="6179">
                  <c:v>12.129</c:v>
                </c:pt>
                <c:pt idx="6180">
                  <c:v>12.076000000000001</c:v>
                </c:pt>
                <c:pt idx="6181">
                  <c:v>12.173</c:v>
                </c:pt>
                <c:pt idx="6182">
                  <c:v>12.169</c:v>
                </c:pt>
                <c:pt idx="6183">
                  <c:v>12.234</c:v>
                </c:pt>
                <c:pt idx="6184">
                  <c:v>12.061</c:v>
                </c:pt>
                <c:pt idx="6185">
                  <c:v>11.992000000000001</c:v>
                </c:pt>
                <c:pt idx="6186">
                  <c:v>11.923</c:v>
                </c:pt>
                <c:pt idx="6187">
                  <c:v>11.99</c:v>
                </c:pt>
                <c:pt idx="6188">
                  <c:v>11.91</c:v>
                </c:pt>
                <c:pt idx="6189">
                  <c:v>11.827999999999999</c:v>
                </c:pt>
                <c:pt idx="6190">
                  <c:v>11.826000000000001</c:v>
                </c:pt>
                <c:pt idx="6191">
                  <c:v>11.791</c:v>
                </c:pt>
                <c:pt idx="6192">
                  <c:v>11.292</c:v>
                </c:pt>
                <c:pt idx="6193">
                  <c:v>11.262</c:v>
                </c:pt>
                <c:pt idx="6194">
                  <c:v>11.257</c:v>
                </c:pt>
                <c:pt idx="6195">
                  <c:v>11.252000000000001</c:v>
                </c:pt>
                <c:pt idx="6196">
                  <c:v>11.253</c:v>
                </c:pt>
                <c:pt idx="6197">
                  <c:v>11.242000000000001</c:v>
                </c:pt>
                <c:pt idx="6198">
                  <c:v>11.260999999999999</c:v>
                </c:pt>
                <c:pt idx="6199">
                  <c:v>11.276999999999999</c:v>
                </c:pt>
                <c:pt idx="6200">
                  <c:v>11.249000000000001</c:v>
                </c:pt>
                <c:pt idx="6201">
                  <c:v>11.249000000000001</c:v>
                </c:pt>
                <c:pt idx="6202">
                  <c:v>11.266999999999999</c:v>
                </c:pt>
                <c:pt idx="6203">
                  <c:v>11.266999999999999</c:v>
                </c:pt>
                <c:pt idx="6204">
                  <c:v>11.263</c:v>
                </c:pt>
                <c:pt idx="6205">
                  <c:v>11.266</c:v>
                </c:pt>
                <c:pt idx="6206">
                  <c:v>11.265000000000001</c:v>
                </c:pt>
                <c:pt idx="6207">
                  <c:v>11.266999999999999</c:v>
                </c:pt>
                <c:pt idx="6208">
                  <c:v>11.250999999999999</c:v>
                </c:pt>
                <c:pt idx="6209">
                  <c:v>11.256</c:v>
                </c:pt>
                <c:pt idx="6210">
                  <c:v>11.284000000000001</c:v>
                </c:pt>
                <c:pt idx="6211">
                  <c:v>11.260999999999999</c:v>
                </c:pt>
                <c:pt idx="6212">
                  <c:v>11.25</c:v>
                </c:pt>
                <c:pt idx="6213">
                  <c:v>11.278</c:v>
                </c:pt>
                <c:pt idx="6214">
                  <c:v>11.227</c:v>
                </c:pt>
                <c:pt idx="6215">
                  <c:v>11.173</c:v>
                </c:pt>
                <c:pt idx="6216">
                  <c:v>11.125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C37-41BB-A8C1-990CA81C75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0330968"/>
        <c:axId val="300331752"/>
      </c:scatterChart>
      <c:valAx>
        <c:axId val="300330968"/>
        <c:scaling>
          <c:orientation val="minMax"/>
          <c:min val="2456199.9999999995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0331752"/>
        <c:crosses val="max"/>
        <c:crossBetween val="midCat"/>
      </c:valAx>
      <c:valAx>
        <c:axId val="300331752"/>
        <c:scaling>
          <c:orientation val="maxMin"/>
          <c:max val="13"/>
          <c:min val="8"/>
        </c:scaling>
        <c:delete val="0"/>
        <c:axPos val="l"/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0330968"/>
        <c:crosses val="autoZero"/>
        <c:crossBetween val="midCat"/>
        <c:majorUnit val="1"/>
        <c:minorUnit val="0.5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solidFill>
      <a:schemeClr val="lt1"/>
    </a:solidFill>
    <a:ln w="19050" cap="rnd" cmpd="sng" algn="ctr">
      <a:solidFill>
        <a:schemeClr val="accent6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442104111986003"/>
          <c:y val="7.407407407407407E-2"/>
          <c:w val="0.82967629046369207"/>
          <c:h val="0.83387394284047822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Feuil1!$B$12:$B$24</c:f>
              <c:numCache>
                <c:formatCode>General</c:formatCode>
                <c:ptCount val="13"/>
                <c:pt idx="0">
                  <c:v>0.2</c:v>
                </c:pt>
                <c:pt idx="1">
                  <c:v>0.3</c:v>
                </c:pt>
                <c:pt idx="2">
                  <c:v>0.4</c:v>
                </c:pt>
                <c:pt idx="3">
                  <c:v>0.5</c:v>
                </c:pt>
                <c:pt idx="4">
                  <c:v>0.6</c:v>
                </c:pt>
                <c:pt idx="5">
                  <c:v>0.7</c:v>
                </c:pt>
                <c:pt idx="6">
                  <c:v>0.8</c:v>
                </c:pt>
                <c:pt idx="7">
                  <c:v>0.9</c:v>
                </c:pt>
                <c:pt idx="8">
                  <c:v>1</c:v>
                </c:pt>
                <c:pt idx="9">
                  <c:v>1.1000000000000001</c:v>
                </c:pt>
                <c:pt idx="10">
                  <c:v>1.2</c:v>
                </c:pt>
                <c:pt idx="11">
                  <c:v>1.3</c:v>
                </c:pt>
                <c:pt idx="12">
                  <c:v>1.4</c:v>
                </c:pt>
              </c:numCache>
            </c:numRef>
          </c:xVal>
          <c:yVal>
            <c:numRef>
              <c:f>Feuil1!$E$12:$E$24</c:f>
              <c:numCache>
                <c:formatCode>0</c:formatCode>
                <c:ptCount val="13"/>
                <c:pt idx="0">
                  <c:v>14450.938000237813</c:v>
                </c:pt>
                <c:pt idx="1">
                  <c:v>12266.451096542862</c:v>
                </c:pt>
                <c:pt idx="2">
                  <c:v>10769.45004774715</c:v>
                </c:pt>
                <c:pt idx="3">
                  <c:v>9604.112328855037</c:v>
                </c:pt>
                <c:pt idx="4">
                  <c:v>8624.4222641778906</c:v>
                </c:pt>
                <c:pt idx="5">
                  <c:v>7755.6539964999738</c:v>
                </c:pt>
                <c:pt idx="6">
                  <c:v>6952.8644770937372</c:v>
                </c:pt>
                <c:pt idx="7">
                  <c:v>6184.5168727739883</c:v>
                </c:pt>
                <c:pt idx="8">
                  <c:v>5424.0709370126651</c:v>
                </c:pt>
                <c:pt idx="9">
                  <c:v>4643.4028198471333</c:v>
                </c:pt>
                <c:pt idx="10">
                  <c:v>3803.0242827303191</c:v>
                </c:pt>
                <c:pt idx="11">
                  <c:v>2824.3290049688007</c:v>
                </c:pt>
                <c:pt idx="12">
                  <c:v>1411.4706945123701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57-421D-92FA-D1A23FD8B5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0697304"/>
        <c:axId val="237438072"/>
      </c:scatterChart>
      <c:valAx>
        <c:axId val="370697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237438072"/>
        <c:crosses val="autoZero"/>
        <c:crossBetween val="midCat"/>
      </c:valAx>
      <c:valAx>
        <c:axId val="237438072"/>
        <c:scaling>
          <c:orientation val="minMax"/>
        </c:scaling>
        <c:delete val="0"/>
        <c:axPos val="l"/>
        <c:numFmt formatCode="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370697304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gradFill rotWithShape="1">
      <a:gsLst>
        <a:gs pos="0">
          <a:schemeClr val="dk1">
            <a:tint val="64000"/>
            <a:lumMod val="118000"/>
          </a:schemeClr>
        </a:gs>
        <a:gs pos="100000">
          <a:schemeClr val="dk1">
            <a:tint val="92000"/>
            <a:alpha val="100000"/>
            <a:lumMod val="110000"/>
          </a:schemeClr>
        </a:gs>
      </a:gsLst>
      <a:lin ang="5400000" scaled="0"/>
    </a:gradFill>
    <a:ln w="9525" cap="rnd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Feuil1!$B$12:$B$23</c:f>
              <c:numCache>
                <c:formatCode>General</c:formatCode>
                <c:ptCount val="12"/>
                <c:pt idx="0">
                  <c:v>0.2</c:v>
                </c:pt>
                <c:pt idx="1">
                  <c:v>0.3</c:v>
                </c:pt>
                <c:pt idx="2">
                  <c:v>0.4</c:v>
                </c:pt>
                <c:pt idx="3">
                  <c:v>0.5</c:v>
                </c:pt>
                <c:pt idx="4">
                  <c:v>0.6</c:v>
                </c:pt>
                <c:pt idx="5">
                  <c:v>0.7</c:v>
                </c:pt>
                <c:pt idx="6">
                  <c:v>0.8</c:v>
                </c:pt>
                <c:pt idx="7">
                  <c:v>0.9</c:v>
                </c:pt>
                <c:pt idx="8">
                  <c:v>1</c:v>
                </c:pt>
                <c:pt idx="9">
                  <c:v>1.1000000000000001</c:v>
                </c:pt>
                <c:pt idx="10">
                  <c:v>1.2</c:v>
                </c:pt>
                <c:pt idx="11">
                  <c:v>1.3</c:v>
                </c:pt>
              </c:numCache>
            </c:numRef>
          </c:xVal>
          <c:yVal>
            <c:numRef>
              <c:f>Feuil1!$G$12:$G$23</c:f>
              <c:numCache>
                <c:formatCode>0</c:formatCode>
                <c:ptCount val="12"/>
                <c:pt idx="0">
                  <c:v>31.470979300491436</c:v>
                </c:pt>
                <c:pt idx="1">
                  <c:v>77.184986831743998</c:v>
                </c:pt>
                <c:pt idx="2">
                  <c:v>152.07148525649501</c:v>
                </c:pt>
                <c:pt idx="3">
                  <c:v>268.01968140084921</c:v>
                </c:pt>
                <c:pt idx="4">
                  <c:v>444.14992096044023</c:v>
                </c:pt>
                <c:pt idx="5">
                  <c:v>712.54309860776186</c:v>
                </c:pt>
                <c:pt idx="6">
                  <c:v>1130.2306198171188</c:v>
                </c:pt>
                <c:pt idx="7">
                  <c:v>1806.7312161136097</c:v>
                </c:pt>
                <c:pt idx="8">
                  <c:v>2975.7215688594706</c:v>
                </c:pt>
                <c:pt idx="9">
                  <c:v>5217.3740975083119</c:v>
                </c:pt>
                <c:pt idx="10">
                  <c:v>10360.061312791651</c:v>
                </c:pt>
                <c:pt idx="11">
                  <c:v>27400.965688497152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E43-4023-8BA8-5CA01B3716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8105096"/>
        <c:axId val="298099608"/>
      </c:scatterChart>
      <c:valAx>
        <c:axId val="298105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298099608"/>
        <c:crosses val="autoZero"/>
        <c:crossBetween val="midCat"/>
      </c:valAx>
      <c:valAx>
        <c:axId val="298099608"/>
        <c:scaling>
          <c:logBase val="10"/>
          <c:orientation val="minMax"/>
        </c:scaling>
        <c:delete val="0"/>
        <c:axPos val="l"/>
        <c:numFmt formatCode="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298105096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gradFill rotWithShape="1">
      <a:gsLst>
        <a:gs pos="0">
          <a:schemeClr val="dk1">
            <a:tint val="64000"/>
            <a:lumMod val="118000"/>
          </a:schemeClr>
        </a:gs>
        <a:gs pos="100000">
          <a:schemeClr val="dk1">
            <a:tint val="92000"/>
            <a:alpha val="100000"/>
            <a:lumMod val="110000"/>
          </a:schemeClr>
        </a:gs>
      </a:gsLst>
      <a:lin ang="5400000" scaled="0"/>
    </a:gradFill>
    <a:ln w="9525" cap="rnd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Feuil1!$B$12:$B$23</c:f>
              <c:numCache>
                <c:formatCode>General</c:formatCode>
                <c:ptCount val="12"/>
                <c:pt idx="0">
                  <c:v>0.2</c:v>
                </c:pt>
                <c:pt idx="1">
                  <c:v>0.3</c:v>
                </c:pt>
                <c:pt idx="2">
                  <c:v>0.4</c:v>
                </c:pt>
                <c:pt idx="3">
                  <c:v>0.5</c:v>
                </c:pt>
                <c:pt idx="4">
                  <c:v>0.6</c:v>
                </c:pt>
                <c:pt idx="5">
                  <c:v>0.7</c:v>
                </c:pt>
                <c:pt idx="6">
                  <c:v>0.8</c:v>
                </c:pt>
                <c:pt idx="7">
                  <c:v>0.9</c:v>
                </c:pt>
                <c:pt idx="8">
                  <c:v>1</c:v>
                </c:pt>
                <c:pt idx="9">
                  <c:v>1.1000000000000001</c:v>
                </c:pt>
                <c:pt idx="10">
                  <c:v>1.2</c:v>
                </c:pt>
                <c:pt idx="11">
                  <c:v>1.3</c:v>
                </c:pt>
              </c:numCache>
            </c:numRef>
          </c:xVal>
          <c:yVal>
            <c:numRef>
              <c:f>Feuil1!$I$12:$I$23</c:f>
              <c:numCache>
                <c:formatCode>0</c:formatCode>
                <c:ptCount val="12"/>
                <c:pt idx="0">
                  <c:v>12960.200863061415</c:v>
                </c:pt>
                <c:pt idx="1">
                  <c:v>26980.94791442126</c:v>
                </c:pt>
                <c:pt idx="2">
                  <c:v>46670.961831339242</c:v>
                </c:pt>
                <c:pt idx="3">
                  <c:v>73354.93809032139</c:v>
                </c:pt>
                <c:pt idx="4">
                  <c:v>109160.3799462211</c:v>
                </c:pt>
                <c:pt idx="5">
                  <c:v>157483.47927914467</c:v>
                </c:pt>
                <c:pt idx="6">
                  <c:v>223942.37028920275</c:v>
                </c:pt>
                <c:pt idx="7">
                  <c:v>318423.24535361683</c:v>
                </c:pt>
                <c:pt idx="8">
                  <c:v>459963.20448614517</c:v>
                </c:pt>
                <c:pt idx="9">
                  <c:v>690388.86137399415</c:v>
                </c:pt>
                <c:pt idx="10">
                  <c:v>1122785.6709281215</c:v>
                </c:pt>
                <c:pt idx="11">
                  <c:v>2205396.0500394818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25D-4129-B364-549A6F664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0231864"/>
        <c:axId val="600229120"/>
      </c:scatterChart>
      <c:valAx>
        <c:axId val="600231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fr-FR"/>
          </a:p>
        </c:txPr>
        <c:crossAx val="600229120"/>
        <c:crosses val="autoZero"/>
        <c:crossBetween val="midCat"/>
      </c:valAx>
      <c:valAx>
        <c:axId val="600229120"/>
        <c:scaling>
          <c:logBase val="10"/>
          <c:orientation val="minMax"/>
          <c:min val="1"/>
        </c:scaling>
        <c:delete val="0"/>
        <c:axPos val="l"/>
        <c:numFmt formatCode="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fr-FR"/>
          </a:p>
        </c:txPr>
        <c:crossAx val="600231864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gradFill>
      <a:gsLst>
        <a:gs pos="0">
          <a:schemeClr val="dk1">
            <a:tint val="64000"/>
            <a:lumMod val="118000"/>
          </a:schemeClr>
        </a:gs>
        <a:gs pos="100000">
          <a:schemeClr val="dk1">
            <a:tint val="92000"/>
            <a:alpha val="100000"/>
            <a:lumMod val="110000"/>
          </a:schemeClr>
        </a:gs>
      </a:gsLst>
      <a:lin ang="5400000" scaled="0"/>
    </a:gradFill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19225721784776"/>
          <c:y val="0.12037037037037036"/>
          <c:w val="0.81043285214348204"/>
          <c:h val="0.77223024205307667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xVal>
            <c:numRef>
              <c:f>Feuil1!$B$29:$B$38</c:f>
              <c:numCache>
                <c:formatCode>General</c:formatCode>
                <c:ptCount val="10"/>
                <c:pt idx="0">
                  <c:v>0.5</c:v>
                </c:pt>
                <c:pt idx="1">
                  <c:v>0.6</c:v>
                </c:pt>
                <c:pt idx="2">
                  <c:v>0.7</c:v>
                </c:pt>
                <c:pt idx="3">
                  <c:v>0.8</c:v>
                </c:pt>
                <c:pt idx="4">
                  <c:v>0.9</c:v>
                </c:pt>
                <c:pt idx="5">
                  <c:v>1</c:v>
                </c:pt>
                <c:pt idx="6">
                  <c:v>1.1000000000000001</c:v>
                </c:pt>
                <c:pt idx="7">
                  <c:v>1.2</c:v>
                </c:pt>
                <c:pt idx="8">
                  <c:v>1.3</c:v>
                </c:pt>
                <c:pt idx="9">
                  <c:v>1.4</c:v>
                </c:pt>
              </c:numCache>
            </c:numRef>
          </c:xVal>
          <c:yVal>
            <c:numRef>
              <c:f>Feuil1!$C$29:$C$38</c:f>
              <c:numCache>
                <c:formatCode>0.00E+00</c:formatCode>
                <c:ptCount val="10"/>
                <c:pt idx="0">
                  <c:v>8.6E-3</c:v>
                </c:pt>
                <c:pt idx="1">
                  <c:v>4.7000000000000002E-3</c:v>
                </c:pt>
                <c:pt idx="2">
                  <c:v>2.5999999999999999E-3</c:v>
                </c:pt>
                <c:pt idx="3">
                  <c:v>1.5E-3</c:v>
                </c:pt>
                <c:pt idx="4">
                  <c:v>8.4000000000000003E-4</c:v>
                </c:pt>
                <c:pt idx="5">
                  <c:v>4.6000000000000001E-4</c:v>
                </c:pt>
                <c:pt idx="6">
                  <c:v>2.3000000000000001E-4</c:v>
                </c:pt>
                <c:pt idx="7">
                  <c:v>9.7999999999999997E-5</c:v>
                </c:pt>
                <c:pt idx="8">
                  <c:v>3.1000000000000001E-5</c:v>
                </c:pt>
                <c:pt idx="9">
                  <c:v>3.3000000000000002E-6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D22-480D-A1C6-0A2A2F20A6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0222848"/>
        <c:axId val="600228728"/>
      </c:scatterChart>
      <c:valAx>
        <c:axId val="60022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0228728"/>
        <c:crossesAt val="1.0000000000000004E-6"/>
        <c:crossBetween val="midCat"/>
      </c:valAx>
      <c:valAx>
        <c:axId val="600228728"/>
        <c:scaling>
          <c:logBase val="10"/>
          <c:orientation val="minMax"/>
          <c:max val="1.0000000000000002E-2"/>
        </c:scaling>
        <c:delete val="0"/>
        <c:axPos val="l"/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022284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1">
            <a:shade val="30000"/>
            <a:satMod val="115000"/>
          </a:schemeClr>
        </a:gs>
        <a:gs pos="50000">
          <a:schemeClr val="accent1">
            <a:shade val="67500"/>
            <a:satMod val="115000"/>
          </a:schemeClr>
        </a:gs>
        <a:gs pos="100000">
          <a:schemeClr val="accent1">
            <a:shade val="100000"/>
            <a:satMod val="115000"/>
          </a:schemeClr>
        </a:gs>
      </a:gsLst>
      <a:lin ang="16200000" scaled="1"/>
      <a:tileRect/>
    </a:gra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Temperature [K]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4905833333333332"/>
          <c:y val="0.18729999999999999"/>
          <c:w val="0.80687384259259254"/>
          <c:h val="0.6965523809523809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novadel2013!$I$1:$I$41</c:f>
              <c:numCache>
                <c:formatCode>General</c:formatCode>
                <c:ptCount val="41"/>
                <c:pt idx="0">
                  <c:v>-1.6059999999999999</c:v>
                </c:pt>
                <c:pt idx="1">
                  <c:v>-1.5649999999999995</c:v>
                </c:pt>
                <c:pt idx="2">
                  <c:v>-1.5449999999999999</c:v>
                </c:pt>
                <c:pt idx="3">
                  <c:v>-1.516</c:v>
                </c:pt>
                <c:pt idx="4">
                  <c:v>-1.4779999999999998</c:v>
                </c:pt>
                <c:pt idx="5">
                  <c:v>-1.4459999999999997</c:v>
                </c:pt>
                <c:pt idx="6">
                  <c:v>-0.96699999999999875</c:v>
                </c:pt>
                <c:pt idx="7">
                  <c:v>-0.95399999999999885</c:v>
                </c:pt>
                <c:pt idx="8">
                  <c:v>-0.81599999999999895</c:v>
                </c:pt>
                <c:pt idx="9">
                  <c:v>-0.64599999999999902</c:v>
                </c:pt>
                <c:pt idx="10">
                  <c:v>-0.58099999999999952</c:v>
                </c:pt>
                <c:pt idx="11">
                  <c:v>-0.45399999999999885</c:v>
                </c:pt>
                <c:pt idx="12">
                  <c:v>-0.25199999999999889</c:v>
                </c:pt>
                <c:pt idx="13">
                  <c:v>1.9999999999999574E-2</c:v>
                </c:pt>
                <c:pt idx="14">
                  <c:v>6.2000000000001165E-2</c:v>
                </c:pt>
                <c:pt idx="15">
                  <c:v>0.10300000000000153</c:v>
                </c:pt>
                <c:pt idx="16">
                  <c:v>0.14499999999999957</c:v>
                </c:pt>
                <c:pt idx="17">
                  <c:v>0.18700000000000117</c:v>
                </c:pt>
                <c:pt idx="18">
                  <c:v>0.28999999999999915</c:v>
                </c:pt>
                <c:pt idx="19">
                  <c:v>0.43500000000000227</c:v>
                </c:pt>
                <c:pt idx="20">
                  <c:v>0.5</c:v>
                </c:pt>
                <c:pt idx="21">
                  <c:v>0.68400000000000105</c:v>
                </c:pt>
                <c:pt idx="22">
                  <c:v>0.81500000000000128</c:v>
                </c:pt>
                <c:pt idx="23">
                  <c:v>1.0229999999999997</c:v>
                </c:pt>
                <c:pt idx="24">
                  <c:v>1.093</c:v>
                </c:pt>
                <c:pt idx="25">
                  <c:v>1.2600000000000016</c:v>
                </c:pt>
                <c:pt idx="26">
                  <c:v>1.4480000000000004</c:v>
                </c:pt>
                <c:pt idx="27">
                  <c:v>1.7390000000000008</c:v>
                </c:pt>
                <c:pt idx="28">
                  <c:v>2.0060000000000002</c:v>
                </c:pt>
                <c:pt idx="29">
                  <c:v>2.0700000000000003</c:v>
                </c:pt>
                <c:pt idx="30">
                  <c:v>2.1350000000000016</c:v>
                </c:pt>
                <c:pt idx="31">
                  <c:v>2.4230000000000018</c:v>
                </c:pt>
                <c:pt idx="32">
                  <c:v>2.4930000000000021</c:v>
                </c:pt>
                <c:pt idx="33">
                  <c:v>2.7010000000000005</c:v>
                </c:pt>
                <c:pt idx="34">
                  <c:v>3.0300000000000011</c:v>
                </c:pt>
                <c:pt idx="35">
                  <c:v>3.1000000000000014</c:v>
                </c:pt>
                <c:pt idx="36">
                  <c:v>3.3990000000000009</c:v>
                </c:pt>
                <c:pt idx="37">
                  <c:v>3.4370000000000012</c:v>
                </c:pt>
                <c:pt idx="38">
                  <c:v>12.027000000000001</c:v>
                </c:pt>
                <c:pt idx="39">
                  <c:v>28.192</c:v>
                </c:pt>
                <c:pt idx="40">
                  <c:v>35.253</c:v>
                </c:pt>
              </c:numCache>
            </c:numRef>
          </c:xVal>
          <c:yVal>
            <c:numRef>
              <c:f>novadel2013!$J$1:$J$41</c:f>
              <c:numCache>
                <c:formatCode>General</c:formatCode>
                <c:ptCount val="41"/>
                <c:pt idx="0">
                  <c:v>10000</c:v>
                </c:pt>
                <c:pt idx="1">
                  <c:v>9750</c:v>
                </c:pt>
                <c:pt idx="2">
                  <c:v>9500</c:v>
                </c:pt>
                <c:pt idx="3">
                  <c:v>9500</c:v>
                </c:pt>
                <c:pt idx="4">
                  <c:v>9000</c:v>
                </c:pt>
                <c:pt idx="5">
                  <c:v>9000</c:v>
                </c:pt>
                <c:pt idx="6">
                  <c:v>10000</c:v>
                </c:pt>
                <c:pt idx="7">
                  <c:v>10000</c:v>
                </c:pt>
                <c:pt idx="8">
                  <c:v>10000</c:v>
                </c:pt>
                <c:pt idx="9">
                  <c:v>12000</c:v>
                </c:pt>
                <c:pt idx="10">
                  <c:v>11500</c:v>
                </c:pt>
                <c:pt idx="11">
                  <c:v>12000</c:v>
                </c:pt>
                <c:pt idx="12">
                  <c:v>9500</c:v>
                </c:pt>
                <c:pt idx="13">
                  <c:v>8500</c:v>
                </c:pt>
                <c:pt idx="14">
                  <c:v>8500</c:v>
                </c:pt>
                <c:pt idx="15">
                  <c:v>8500</c:v>
                </c:pt>
                <c:pt idx="16">
                  <c:v>8625</c:v>
                </c:pt>
                <c:pt idx="17">
                  <c:v>8000</c:v>
                </c:pt>
                <c:pt idx="18">
                  <c:v>8000</c:v>
                </c:pt>
                <c:pt idx="19">
                  <c:v>7500</c:v>
                </c:pt>
                <c:pt idx="20">
                  <c:v>7500</c:v>
                </c:pt>
                <c:pt idx="21">
                  <c:v>7750</c:v>
                </c:pt>
                <c:pt idx="22">
                  <c:v>8000</c:v>
                </c:pt>
                <c:pt idx="23">
                  <c:v>7500</c:v>
                </c:pt>
                <c:pt idx="24">
                  <c:v>7250</c:v>
                </c:pt>
                <c:pt idx="25">
                  <c:v>7125</c:v>
                </c:pt>
                <c:pt idx="26">
                  <c:v>7250</c:v>
                </c:pt>
                <c:pt idx="27">
                  <c:v>7500</c:v>
                </c:pt>
                <c:pt idx="28">
                  <c:v>7125</c:v>
                </c:pt>
                <c:pt idx="29">
                  <c:v>7250</c:v>
                </c:pt>
                <c:pt idx="30">
                  <c:v>7375</c:v>
                </c:pt>
                <c:pt idx="31">
                  <c:v>7250</c:v>
                </c:pt>
                <c:pt idx="32">
                  <c:v>7250</c:v>
                </c:pt>
                <c:pt idx="33">
                  <c:v>7250</c:v>
                </c:pt>
                <c:pt idx="34">
                  <c:v>6500</c:v>
                </c:pt>
                <c:pt idx="35">
                  <c:v>6500</c:v>
                </c:pt>
                <c:pt idx="36">
                  <c:v>6250</c:v>
                </c:pt>
                <c:pt idx="37">
                  <c:v>6000</c:v>
                </c:pt>
                <c:pt idx="38">
                  <c:v>43000</c:v>
                </c:pt>
                <c:pt idx="39">
                  <c:v>100000</c:v>
                </c:pt>
                <c:pt idx="40">
                  <c:v>150000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9A7-45E3-9948-EC7095BD7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7436504"/>
        <c:axId val="298101960"/>
      </c:scatterChart>
      <c:valAx>
        <c:axId val="237436504"/>
        <c:scaling>
          <c:orientation val="minMax"/>
          <c:min val="-5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98101960"/>
        <c:crosses val="autoZero"/>
        <c:crossBetween val="midCat"/>
      </c:valAx>
      <c:valAx>
        <c:axId val="298101960"/>
        <c:scaling>
          <c:logBase val="10"/>
          <c:orientation val="minMax"/>
          <c:min val="100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7436504"/>
        <c:crossesAt val="-10"/>
        <c:crossBetween val="midCat"/>
      </c:valAx>
      <c:spPr>
        <a:noFill/>
        <a:ln>
          <a:solidFill>
            <a:schemeClr val="bg2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1">
            <a:shade val="30000"/>
            <a:satMod val="115000"/>
          </a:schemeClr>
        </a:gs>
        <a:gs pos="50000">
          <a:schemeClr val="accent1">
            <a:shade val="67500"/>
            <a:satMod val="115000"/>
          </a:schemeClr>
        </a:gs>
        <a:gs pos="100000">
          <a:schemeClr val="accent1">
            <a:shade val="100000"/>
            <a:satMod val="115000"/>
          </a:schemeClr>
        </a:gs>
      </a:gsLst>
      <a:lin ang="16200000" scaled="1"/>
      <a:tileRect/>
    </a:gra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200">
                <a:solidFill>
                  <a:schemeClr val="bg1"/>
                </a:solidFill>
              </a:rPr>
              <a:t>Temperature [K]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novadel2013!$I$1:$I$41</c:f>
              <c:numCache>
                <c:formatCode>General</c:formatCode>
                <c:ptCount val="41"/>
                <c:pt idx="0">
                  <c:v>-1.6059999999999999</c:v>
                </c:pt>
                <c:pt idx="1">
                  <c:v>-1.5649999999999995</c:v>
                </c:pt>
                <c:pt idx="2">
                  <c:v>-1.5449999999999999</c:v>
                </c:pt>
                <c:pt idx="3">
                  <c:v>-1.516</c:v>
                </c:pt>
                <c:pt idx="4">
                  <c:v>-1.4779999999999998</c:v>
                </c:pt>
                <c:pt idx="5">
                  <c:v>-1.4459999999999997</c:v>
                </c:pt>
                <c:pt idx="6">
                  <c:v>-0.96699999999999875</c:v>
                </c:pt>
                <c:pt idx="7">
                  <c:v>-0.95399999999999885</c:v>
                </c:pt>
                <c:pt idx="8">
                  <c:v>-0.81599999999999895</c:v>
                </c:pt>
                <c:pt idx="9">
                  <c:v>-0.64599999999999902</c:v>
                </c:pt>
                <c:pt idx="10">
                  <c:v>-0.58099999999999952</c:v>
                </c:pt>
                <c:pt idx="11">
                  <c:v>-0.45399999999999885</c:v>
                </c:pt>
                <c:pt idx="12">
                  <c:v>-0.25199999999999889</c:v>
                </c:pt>
                <c:pt idx="13">
                  <c:v>1.9999999999999574E-2</c:v>
                </c:pt>
                <c:pt idx="14">
                  <c:v>6.2000000000001165E-2</c:v>
                </c:pt>
                <c:pt idx="15">
                  <c:v>0.10300000000000153</c:v>
                </c:pt>
                <c:pt idx="16">
                  <c:v>0.14499999999999957</c:v>
                </c:pt>
                <c:pt idx="17">
                  <c:v>0.18700000000000117</c:v>
                </c:pt>
                <c:pt idx="18">
                  <c:v>0.28999999999999915</c:v>
                </c:pt>
                <c:pt idx="19">
                  <c:v>0.43500000000000227</c:v>
                </c:pt>
                <c:pt idx="20">
                  <c:v>0.5</c:v>
                </c:pt>
                <c:pt idx="21">
                  <c:v>0.68400000000000105</c:v>
                </c:pt>
                <c:pt idx="22">
                  <c:v>0.81500000000000128</c:v>
                </c:pt>
                <c:pt idx="23">
                  <c:v>1.0229999999999997</c:v>
                </c:pt>
                <c:pt idx="24">
                  <c:v>1.093</c:v>
                </c:pt>
                <c:pt idx="25">
                  <c:v>1.2600000000000016</c:v>
                </c:pt>
                <c:pt idx="26">
                  <c:v>1.4480000000000004</c:v>
                </c:pt>
                <c:pt idx="27">
                  <c:v>1.7390000000000008</c:v>
                </c:pt>
                <c:pt idx="28">
                  <c:v>2.0060000000000002</c:v>
                </c:pt>
                <c:pt idx="29">
                  <c:v>2.0700000000000003</c:v>
                </c:pt>
                <c:pt idx="30">
                  <c:v>2.1350000000000016</c:v>
                </c:pt>
                <c:pt idx="31">
                  <c:v>2.4230000000000018</c:v>
                </c:pt>
                <c:pt idx="32">
                  <c:v>2.4930000000000021</c:v>
                </c:pt>
                <c:pt idx="33">
                  <c:v>2.7010000000000005</c:v>
                </c:pt>
                <c:pt idx="34">
                  <c:v>3.0300000000000011</c:v>
                </c:pt>
                <c:pt idx="35">
                  <c:v>3.1000000000000014</c:v>
                </c:pt>
                <c:pt idx="36">
                  <c:v>3.3990000000000009</c:v>
                </c:pt>
                <c:pt idx="37">
                  <c:v>3.4370000000000012</c:v>
                </c:pt>
                <c:pt idx="38">
                  <c:v>12.027000000000001</c:v>
                </c:pt>
                <c:pt idx="39">
                  <c:v>28.192</c:v>
                </c:pt>
                <c:pt idx="40">
                  <c:v>35.253</c:v>
                </c:pt>
              </c:numCache>
            </c:numRef>
          </c:xVal>
          <c:yVal>
            <c:numRef>
              <c:f>novadel2013!$J$1:$J$41</c:f>
              <c:numCache>
                <c:formatCode>General</c:formatCode>
                <c:ptCount val="41"/>
                <c:pt idx="0">
                  <c:v>10000</c:v>
                </c:pt>
                <c:pt idx="1">
                  <c:v>9750</c:v>
                </c:pt>
                <c:pt idx="2">
                  <c:v>9500</c:v>
                </c:pt>
                <c:pt idx="3">
                  <c:v>9500</c:v>
                </c:pt>
                <c:pt idx="4">
                  <c:v>9000</c:v>
                </c:pt>
                <c:pt idx="5">
                  <c:v>9000</c:v>
                </c:pt>
                <c:pt idx="6">
                  <c:v>10000</c:v>
                </c:pt>
                <c:pt idx="7">
                  <c:v>10000</c:v>
                </c:pt>
                <c:pt idx="8">
                  <c:v>10000</c:v>
                </c:pt>
                <c:pt idx="9">
                  <c:v>12000</c:v>
                </c:pt>
                <c:pt idx="10">
                  <c:v>11500</c:v>
                </c:pt>
                <c:pt idx="11">
                  <c:v>12000</c:v>
                </c:pt>
                <c:pt idx="12">
                  <c:v>9500</c:v>
                </c:pt>
                <c:pt idx="13">
                  <c:v>8500</c:v>
                </c:pt>
                <c:pt idx="14">
                  <c:v>8500</c:v>
                </c:pt>
                <c:pt idx="15">
                  <c:v>8500</c:v>
                </c:pt>
                <c:pt idx="16">
                  <c:v>8625</c:v>
                </c:pt>
                <c:pt idx="17">
                  <c:v>8000</c:v>
                </c:pt>
                <c:pt idx="18">
                  <c:v>8000</c:v>
                </c:pt>
                <c:pt idx="19">
                  <c:v>7500</c:v>
                </c:pt>
                <c:pt idx="20">
                  <c:v>7500</c:v>
                </c:pt>
                <c:pt idx="21">
                  <c:v>7750</c:v>
                </c:pt>
                <c:pt idx="22">
                  <c:v>8000</c:v>
                </c:pt>
                <c:pt idx="23">
                  <c:v>7500</c:v>
                </c:pt>
                <c:pt idx="24">
                  <c:v>7250</c:v>
                </c:pt>
                <c:pt idx="25">
                  <c:v>7125</c:v>
                </c:pt>
                <c:pt idx="26">
                  <c:v>7250</c:v>
                </c:pt>
                <c:pt idx="27">
                  <c:v>7500</c:v>
                </c:pt>
                <c:pt idx="28">
                  <c:v>7125</c:v>
                </c:pt>
                <c:pt idx="29">
                  <c:v>7250</c:v>
                </c:pt>
                <c:pt idx="30">
                  <c:v>7375</c:v>
                </c:pt>
                <c:pt idx="31">
                  <c:v>7250</c:v>
                </c:pt>
                <c:pt idx="32">
                  <c:v>7250</c:v>
                </c:pt>
                <c:pt idx="33">
                  <c:v>7250</c:v>
                </c:pt>
                <c:pt idx="34">
                  <c:v>6500</c:v>
                </c:pt>
                <c:pt idx="35">
                  <c:v>6500</c:v>
                </c:pt>
                <c:pt idx="36">
                  <c:v>6250</c:v>
                </c:pt>
                <c:pt idx="37">
                  <c:v>6000</c:v>
                </c:pt>
                <c:pt idx="38">
                  <c:v>43000</c:v>
                </c:pt>
                <c:pt idx="39">
                  <c:v>100000</c:v>
                </c:pt>
                <c:pt idx="40">
                  <c:v>150000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1DA-4E74-9560-765BF24971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0962840"/>
        <c:axId val="430957744"/>
      </c:scatterChart>
      <c:valAx>
        <c:axId val="430962840"/>
        <c:scaling>
          <c:orientation val="minMax"/>
          <c:max val="5"/>
          <c:min val="-2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0957744"/>
        <c:crosses val="autoZero"/>
        <c:crossBetween val="midCat"/>
        <c:majorUnit val="1"/>
      </c:valAx>
      <c:valAx>
        <c:axId val="430957744"/>
        <c:scaling>
          <c:orientation val="minMax"/>
          <c:max val="15000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0962840"/>
        <c:crossesAt val="-10"/>
        <c:crossBetween val="midCat"/>
        <c:majorUnit val="5000"/>
      </c:valAx>
      <c:spPr>
        <a:noFill/>
        <a:ln>
          <a:solidFill>
            <a:schemeClr val="bg2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1">
            <a:shade val="30000"/>
            <a:satMod val="115000"/>
          </a:schemeClr>
        </a:gs>
        <a:gs pos="50000">
          <a:schemeClr val="accent1">
            <a:shade val="67500"/>
            <a:satMod val="115000"/>
          </a:schemeClr>
        </a:gs>
        <a:gs pos="100000">
          <a:schemeClr val="accent1">
            <a:shade val="100000"/>
            <a:satMod val="115000"/>
          </a:schemeClr>
        </a:gs>
      </a:gsLst>
      <a:lin ang="16200000" scaled="1"/>
      <a:tileRect/>
    </a:gra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WD Radius </a:t>
            </a:r>
            <a:r>
              <a:rPr lang="en-US" dirty="0">
                <a:solidFill>
                  <a:schemeClr val="bg1"/>
                </a:solidFill>
              </a:rPr>
              <a:t>[R</a:t>
            </a:r>
            <a:r>
              <a:rPr lang="en-US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</a:t>
            </a:r>
            <a:r>
              <a:rPr lang="en-US" dirty="0">
                <a:solidFill>
                  <a:schemeClr val="bg1"/>
                </a:solidFill>
              </a:rPr>
              <a:t>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noFill/>
              </a:ln>
              <a:effectLst/>
            </c:spPr>
          </c:marker>
          <c:xVal>
            <c:numRef>
              <c:f>novadel2013!$I$1:$I$41</c:f>
              <c:numCache>
                <c:formatCode>General</c:formatCode>
                <c:ptCount val="41"/>
                <c:pt idx="0">
                  <c:v>-1.6059999999999999</c:v>
                </c:pt>
                <c:pt idx="1">
                  <c:v>-1.5649999999999995</c:v>
                </c:pt>
                <c:pt idx="2">
                  <c:v>-1.5449999999999999</c:v>
                </c:pt>
                <c:pt idx="3">
                  <c:v>-1.516</c:v>
                </c:pt>
                <c:pt idx="4">
                  <c:v>-1.4779999999999998</c:v>
                </c:pt>
                <c:pt idx="5">
                  <c:v>-1.4459999999999997</c:v>
                </c:pt>
                <c:pt idx="6">
                  <c:v>-0.96699999999999875</c:v>
                </c:pt>
                <c:pt idx="7">
                  <c:v>-0.95399999999999885</c:v>
                </c:pt>
                <c:pt idx="8">
                  <c:v>-0.81599999999999895</c:v>
                </c:pt>
                <c:pt idx="9">
                  <c:v>-0.64599999999999902</c:v>
                </c:pt>
                <c:pt idx="10">
                  <c:v>-0.58099999999999952</c:v>
                </c:pt>
                <c:pt idx="11">
                  <c:v>-0.45399999999999885</c:v>
                </c:pt>
                <c:pt idx="12">
                  <c:v>-0.25199999999999889</c:v>
                </c:pt>
                <c:pt idx="13">
                  <c:v>1.9999999999999574E-2</c:v>
                </c:pt>
                <c:pt idx="14">
                  <c:v>6.2000000000001165E-2</c:v>
                </c:pt>
                <c:pt idx="15">
                  <c:v>0.10300000000000153</c:v>
                </c:pt>
                <c:pt idx="16">
                  <c:v>0.14499999999999957</c:v>
                </c:pt>
                <c:pt idx="17">
                  <c:v>0.18700000000000117</c:v>
                </c:pt>
                <c:pt idx="18">
                  <c:v>0.28999999999999915</c:v>
                </c:pt>
                <c:pt idx="19">
                  <c:v>0.43500000000000227</c:v>
                </c:pt>
                <c:pt idx="20">
                  <c:v>0.5</c:v>
                </c:pt>
                <c:pt idx="21">
                  <c:v>0.68400000000000105</c:v>
                </c:pt>
                <c:pt idx="22">
                  <c:v>0.81500000000000128</c:v>
                </c:pt>
                <c:pt idx="23">
                  <c:v>1.0229999999999997</c:v>
                </c:pt>
                <c:pt idx="24">
                  <c:v>1.093</c:v>
                </c:pt>
                <c:pt idx="25">
                  <c:v>1.2600000000000016</c:v>
                </c:pt>
                <c:pt idx="26">
                  <c:v>1.4480000000000004</c:v>
                </c:pt>
                <c:pt idx="27">
                  <c:v>1.7390000000000008</c:v>
                </c:pt>
                <c:pt idx="28">
                  <c:v>2.0060000000000002</c:v>
                </c:pt>
                <c:pt idx="29">
                  <c:v>2.0700000000000003</c:v>
                </c:pt>
                <c:pt idx="30">
                  <c:v>2.1350000000000016</c:v>
                </c:pt>
                <c:pt idx="31">
                  <c:v>2.4230000000000018</c:v>
                </c:pt>
                <c:pt idx="32">
                  <c:v>2.4930000000000021</c:v>
                </c:pt>
                <c:pt idx="33">
                  <c:v>2.7010000000000005</c:v>
                </c:pt>
                <c:pt idx="34">
                  <c:v>3.0300000000000011</c:v>
                </c:pt>
                <c:pt idx="35">
                  <c:v>3.1000000000000014</c:v>
                </c:pt>
                <c:pt idx="36">
                  <c:v>3.3990000000000009</c:v>
                </c:pt>
                <c:pt idx="37">
                  <c:v>3.4370000000000012</c:v>
                </c:pt>
                <c:pt idx="38">
                  <c:v>12.027000000000001</c:v>
                </c:pt>
                <c:pt idx="39">
                  <c:v>28.192</c:v>
                </c:pt>
                <c:pt idx="40">
                  <c:v>35.253</c:v>
                </c:pt>
              </c:numCache>
            </c:numRef>
          </c:xVal>
          <c:yVal>
            <c:numRef>
              <c:f>novadel2013!$K$1:$K$41</c:f>
              <c:numCache>
                <c:formatCode>General</c:formatCode>
                <c:ptCount val="41"/>
                <c:pt idx="0">
                  <c:v>66</c:v>
                </c:pt>
                <c:pt idx="1">
                  <c:v>68</c:v>
                </c:pt>
                <c:pt idx="2">
                  <c:v>77</c:v>
                </c:pt>
                <c:pt idx="3">
                  <c:v>76</c:v>
                </c:pt>
                <c:pt idx="4">
                  <c:v>82</c:v>
                </c:pt>
                <c:pt idx="5">
                  <c:v>84</c:v>
                </c:pt>
                <c:pt idx="6">
                  <c:v>97</c:v>
                </c:pt>
                <c:pt idx="7">
                  <c:v>96</c:v>
                </c:pt>
                <c:pt idx="8">
                  <c:v>103</c:v>
                </c:pt>
                <c:pt idx="9">
                  <c:v>88</c:v>
                </c:pt>
                <c:pt idx="10">
                  <c:v>102</c:v>
                </c:pt>
                <c:pt idx="11">
                  <c:v>110</c:v>
                </c:pt>
                <c:pt idx="12">
                  <c:v>161</c:v>
                </c:pt>
                <c:pt idx="13">
                  <c:v>205</c:v>
                </c:pt>
                <c:pt idx="14">
                  <c:v>207</c:v>
                </c:pt>
                <c:pt idx="15">
                  <c:v>207</c:v>
                </c:pt>
                <c:pt idx="16">
                  <c:v>195</c:v>
                </c:pt>
                <c:pt idx="17">
                  <c:v>222</c:v>
                </c:pt>
                <c:pt idx="18">
                  <c:v>217</c:v>
                </c:pt>
                <c:pt idx="19">
                  <c:v>229</c:v>
                </c:pt>
                <c:pt idx="20">
                  <c:v>229</c:v>
                </c:pt>
                <c:pt idx="21">
                  <c:v>204</c:v>
                </c:pt>
                <c:pt idx="22">
                  <c:v>192</c:v>
                </c:pt>
                <c:pt idx="23">
                  <c:v>214</c:v>
                </c:pt>
                <c:pt idx="24">
                  <c:v>233</c:v>
                </c:pt>
                <c:pt idx="25">
                  <c:v>243</c:v>
                </c:pt>
                <c:pt idx="26">
                  <c:v>236</c:v>
                </c:pt>
                <c:pt idx="27">
                  <c:v>222</c:v>
                </c:pt>
                <c:pt idx="28">
                  <c:v>254</c:v>
                </c:pt>
                <c:pt idx="29">
                  <c:v>245</c:v>
                </c:pt>
                <c:pt idx="30">
                  <c:v>236</c:v>
                </c:pt>
                <c:pt idx="31">
                  <c:v>231</c:v>
                </c:pt>
                <c:pt idx="32">
                  <c:v>234</c:v>
                </c:pt>
                <c:pt idx="33">
                  <c:v>232</c:v>
                </c:pt>
                <c:pt idx="34">
                  <c:v>278</c:v>
                </c:pt>
                <c:pt idx="35">
                  <c:v>270</c:v>
                </c:pt>
                <c:pt idx="36">
                  <c:v>289</c:v>
                </c:pt>
                <c:pt idx="37">
                  <c:v>318</c:v>
                </c:pt>
                <c:pt idx="38">
                  <c:v>13</c:v>
                </c:pt>
                <c:pt idx="39">
                  <c:v>1.6</c:v>
                </c:pt>
                <c:pt idx="40">
                  <c:v>0.6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156-4704-8B11-293C05F931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0961272"/>
        <c:axId val="430961664"/>
      </c:scatterChart>
      <c:valAx>
        <c:axId val="430961272"/>
        <c:scaling>
          <c:orientation val="minMax"/>
          <c:min val="-5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0961664"/>
        <c:crosses val="autoZero"/>
        <c:crossBetween val="midCat"/>
      </c:valAx>
      <c:valAx>
        <c:axId val="430961664"/>
        <c:scaling>
          <c:orientation val="minMax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0961272"/>
        <c:crossesAt val="-10"/>
        <c:crossBetween val="midCat"/>
      </c:valAx>
      <c:spPr>
        <a:noFill/>
        <a:ln>
          <a:solidFill>
            <a:schemeClr val="bg2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1">
            <a:shade val="30000"/>
            <a:satMod val="115000"/>
          </a:schemeClr>
        </a:gs>
        <a:gs pos="50000">
          <a:schemeClr val="accent1">
            <a:shade val="67500"/>
            <a:satMod val="115000"/>
          </a:schemeClr>
        </a:gs>
        <a:gs pos="100000">
          <a:schemeClr val="accent1">
            <a:shade val="100000"/>
            <a:satMod val="115000"/>
          </a:schemeClr>
        </a:gs>
      </a:gsLst>
      <a:lin ang="16200000" scaled="1"/>
      <a:tileRect/>
    </a:gra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rgbClr val="00B050"/>
              </a:solidFill>
              <a:ln w="9525" cap="flat" cmpd="sng" algn="ctr">
                <a:noFill/>
                <a:round/>
              </a:ln>
              <a:effectLst/>
            </c:spPr>
          </c:marker>
          <c:xVal>
            <c:numRef>
              <c:f>Nova1!$E$1:$E$289</c:f>
              <c:numCache>
                <c:formatCode>General</c:formatCode>
                <c:ptCount val="289"/>
                <c:pt idx="1">
                  <c:v>0</c:v>
                </c:pt>
                <c:pt idx="2">
                  <c:v>0</c:v>
                </c:pt>
                <c:pt idx="3">
                  <c:v>0.98572999984025955</c:v>
                </c:pt>
                <c:pt idx="4">
                  <c:v>1.9304299997165799</c:v>
                </c:pt>
                <c:pt idx="5">
                  <c:v>2.9149099998176098</c:v>
                </c:pt>
                <c:pt idx="6">
                  <c:v>3.9404699997976422</c:v>
                </c:pt>
                <c:pt idx="7">
                  <c:v>4.911979999858886</c:v>
                </c:pt>
                <c:pt idx="8">
                  <c:v>5.9673799998126924</c:v>
                </c:pt>
                <c:pt idx="9">
                  <c:v>6.9576499997638166</c:v>
                </c:pt>
                <c:pt idx="10">
                  <c:v>7.9464599997736514</c:v>
                </c:pt>
                <c:pt idx="11">
                  <c:v>8.9926199996843934</c:v>
                </c:pt>
                <c:pt idx="12">
                  <c:v>10.042089999653399</c:v>
                </c:pt>
                <c:pt idx="13">
                  <c:v>10.986359999980778</c:v>
                </c:pt>
                <c:pt idx="14">
                  <c:v>11.954149999655783</c:v>
                </c:pt>
                <c:pt idx="15">
                  <c:v>13.00014999974519</c:v>
                </c:pt>
                <c:pt idx="16">
                  <c:v>14.002619999926537</c:v>
                </c:pt>
                <c:pt idx="17">
                  <c:v>15.003269999753684</c:v>
                </c:pt>
                <c:pt idx="18">
                  <c:v>16.102930000051856</c:v>
                </c:pt>
                <c:pt idx="19">
                  <c:v>17.080469999928027</c:v>
                </c:pt>
                <c:pt idx="20">
                  <c:v>18.09372999984771</c:v>
                </c:pt>
                <c:pt idx="21">
                  <c:v>19.118919999804348</c:v>
                </c:pt>
                <c:pt idx="22">
                  <c:v>20.058780000079423</c:v>
                </c:pt>
                <c:pt idx="23">
                  <c:v>21.070150000043213</c:v>
                </c:pt>
                <c:pt idx="24">
                  <c:v>22.101799999829382</c:v>
                </c:pt>
                <c:pt idx="25">
                  <c:v>23.073549999855459</c:v>
                </c:pt>
                <c:pt idx="26">
                  <c:v>24.146650000009686</c:v>
                </c:pt>
                <c:pt idx="27">
                  <c:v>25.143939999863505</c:v>
                </c:pt>
                <c:pt idx="28">
                  <c:v>26.230920000001788</c:v>
                </c:pt>
                <c:pt idx="29">
                  <c:v>27.163889999967068</c:v>
                </c:pt>
                <c:pt idx="30">
                  <c:v>28.220969999674708</c:v>
                </c:pt>
                <c:pt idx="31">
                  <c:v>29.111989999655634</c:v>
                </c:pt>
                <c:pt idx="32">
                  <c:v>30.25376999983564</c:v>
                </c:pt>
                <c:pt idx="33">
                  <c:v>31.192939999978989</c:v>
                </c:pt>
                <c:pt idx="34">
                  <c:v>32.155989999882877</c:v>
                </c:pt>
                <c:pt idx="35">
                  <c:v>33.200949999969453</c:v>
                </c:pt>
                <c:pt idx="36">
                  <c:v>34.479179999791086</c:v>
                </c:pt>
                <c:pt idx="37">
                  <c:v>35.526819999795407</c:v>
                </c:pt>
                <c:pt idx="38">
                  <c:v>36.510449999943376</c:v>
                </c:pt>
                <c:pt idx="39">
                  <c:v>37.531489999964833</c:v>
                </c:pt>
                <c:pt idx="40">
                  <c:v>38.412099999841303</c:v>
                </c:pt>
                <c:pt idx="41">
                  <c:v>39.354210000019521</c:v>
                </c:pt>
                <c:pt idx="42">
                  <c:v>40.536030000075698</c:v>
                </c:pt>
                <c:pt idx="43">
                  <c:v>41.552439999766648</c:v>
                </c:pt>
                <c:pt idx="44">
                  <c:v>42.588519999757409</c:v>
                </c:pt>
                <c:pt idx="45">
                  <c:v>43.551079999655485</c:v>
                </c:pt>
                <c:pt idx="46">
                  <c:v>44.580979999620467</c:v>
                </c:pt>
                <c:pt idx="47">
                  <c:v>45.615799999795854</c:v>
                </c:pt>
                <c:pt idx="48">
                  <c:v>46.664309999905527</c:v>
                </c:pt>
                <c:pt idx="49">
                  <c:v>47.640759999863803</c:v>
                </c:pt>
                <c:pt idx="50">
                  <c:v>48.620819999836385</c:v>
                </c:pt>
                <c:pt idx="51">
                  <c:v>49.733319999650121</c:v>
                </c:pt>
                <c:pt idx="52">
                  <c:v>50.757619999814779</c:v>
                </c:pt>
                <c:pt idx="53">
                  <c:v>51.725629999767989</c:v>
                </c:pt>
                <c:pt idx="54">
                  <c:v>52.775399999693036</c:v>
                </c:pt>
                <c:pt idx="55">
                  <c:v>53.794559999834746</c:v>
                </c:pt>
                <c:pt idx="56">
                  <c:v>54.879169999621809</c:v>
                </c:pt>
                <c:pt idx="57">
                  <c:v>55.846289999783039</c:v>
                </c:pt>
                <c:pt idx="58">
                  <c:v>56.891339999623597</c:v>
                </c:pt>
                <c:pt idx="59">
                  <c:v>57.716069999616593</c:v>
                </c:pt>
                <c:pt idx="60">
                  <c:v>58.890050000045449</c:v>
                </c:pt>
                <c:pt idx="61">
                  <c:v>59.841939999721944</c:v>
                </c:pt>
                <c:pt idx="62">
                  <c:v>61.026559999678284</c:v>
                </c:pt>
                <c:pt idx="63">
                  <c:v>62.019450000021607</c:v>
                </c:pt>
                <c:pt idx="64">
                  <c:v>63.223749999888241</c:v>
                </c:pt>
                <c:pt idx="65">
                  <c:v>64.349289999809116</c:v>
                </c:pt>
                <c:pt idx="66">
                  <c:v>65.432719999924302</c:v>
                </c:pt>
                <c:pt idx="67">
                  <c:v>66.471870000008494</c:v>
                </c:pt>
                <c:pt idx="68">
                  <c:v>67.659190000034869</c:v>
                </c:pt>
                <c:pt idx="69">
                  <c:v>68.640889999922365</c:v>
                </c:pt>
                <c:pt idx="70">
                  <c:v>69.826699999626726</c:v>
                </c:pt>
                <c:pt idx="71">
                  <c:v>70.652669999748468</c:v>
                </c:pt>
                <c:pt idx="72">
                  <c:v>71.909879999700934</c:v>
                </c:pt>
                <c:pt idx="73">
                  <c:v>72.887379999738187</c:v>
                </c:pt>
                <c:pt idx="74">
                  <c:v>74.009949999861419</c:v>
                </c:pt>
                <c:pt idx="75">
                  <c:v>75.020190000068396</c:v>
                </c:pt>
                <c:pt idx="76">
                  <c:v>75.915539999958128</c:v>
                </c:pt>
                <c:pt idx="77">
                  <c:v>77.179139999672771</c:v>
                </c:pt>
                <c:pt idx="78">
                  <c:v>78.306760000064969</c:v>
                </c:pt>
                <c:pt idx="79">
                  <c:v>79.285559999756515</c:v>
                </c:pt>
                <c:pt idx="80">
                  <c:v>80.477919999975711</c:v>
                </c:pt>
                <c:pt idx="81">
                  <c:v>81.57437999965623</c:v>
                </c:pt>
                <c:pt idx="82">
                  <c:v>82.863870000001043</c:v>
                </c:pt>
                <c:pt idx="83">
                  <c:v>84.02453999966383</c:v>
                </c:pt>
                <c:pt idx="84">
                  <c:v>85.109379999805242</c:v>
                </c:pt>
                <c:pt idx="85">
                  <c:v>85.936770000029355</c:v>
                </c:pt>
                <c:pt idx="86">
                  <c:v>87.336099999956787</c:v>
                </c:pt>
                <c:pt idx="87">
                  <c:v>88.460489999968559</c:v>
                </c:pt>
                <c:pt idx="88">
                  <c:v>89.825699999928474</c:v>
                </c:pt>
                <c:pt idx="89">
                  <c:v>91.165069999638945</c:v>
                </c:pt>
                <c:pt idx="90">
                  <c:v>93.142509999684989</c:v>
                </c:pt>
                <c:pt idx="91">
                  <c:v>94.291209999937564</c:v>
                </c:pt>
                <c:pt idx="92">
                  <c:v>95.127989999949932</c:v>
                </c:pt>
                <c:pt idx="93">
                  <c:v>96.475050000008196</c:v>
                </c:pt>
                <c:pt idx="94">
                  <c:v>97.6177599998191</c:v>
                </c:pt>
                <c:pt idx="95">
                  <c:v>99.213329999707639</c:v>
                </c:pt>
                <c:pt idx="96">
                  <c:v>100.14205999998376</c:v>
                </c:pt>
                <c:pt idx="97">
                  <c:v>102.06646999996156</c:v>
                </c:pt>
                <c:pt idx="98">
                  <c:v>102.86065999977291</c:v>
                </c:pt>
                <c:pt idx="99">
                  <c:v>104.01205999962986</c:v>
                </c:pt>
                <c:pt idx="100">
                  <c:v>105.23343999963254</c:v>
                </c:pt>
                <c:pt idx="101">
                  <c:v>106.52992999972776</c:v>
                </c:pt>
                <c:pt idx="102">
                  <c:v>107.56318000005558</c:v>
                </c:pt>
                <c:pt idx="103">
                  <c:v>108.73107999982312</c:v>
                </c:pt>
                <c:pt idx="104">
                  <c:v>109.92401999980211</c:v>
                </c:pt>
                <c:pt idx="105">
                  <c:v>111.00288000004366</c:v>
                </c:pt>
                <c:pt idx="106">
                  <c:v>112.3200300000608</c:v>
                </c:pt>
                <c:pt idx="107">
                  <c:v>112.98376999981701</c:v>
                </c:pt>
                <c:pt idx="108">
                  <c:v>114.26224000006914</c:v>
                </c:pt>
                <c:pt idx="109">
                  <c:v>115.45716999983415</c:v>
                </c:pt>
                <c:pt idx="110">
                  <c:v>116.56106999982148</c:v>
                </c:pt>
                <c:pt idx="111">
                  <c:v>117.60722999973223</c:v>
                </c:pt>
                <c:pt idx="112">
                  <c:v>120.04648999962956</c:v>
                </c:pt>
                <c:pt idx="113">
                  <c:v>121.30065999971703</c:v>
                </c:pt>
                <c:pt idx="114">
                  <c:v>122.55690999981016</c:v>
                </c:pt>
                <c:pt idx="115">
                  <c:v>124.06835999991745</c:v>
                </c:pt>
                <c:pt idx="116">
                  <c:v>125.3573399996385</c:v>
                </c:pt>
                <c:pt idx="117">
                  <c:v>125.90332000004128</c:v>
                </c:pt>
                <c:pt idx="118">
                  <c:v>127.89986999984831</c:v>
                </c:pt>
                <c:pt idx="119">
                  <c:v>129.2945499997586</c:v>
                </c:pt>
                <c:pt idx="120">
                  <c:v>130.56039999984205</c:v>
                </c:pt>
                <c:pt idx="121">
                  <c:v>133.14201000006869</c:v>
                </c:pt>
                <c:pt idx="122">
                  <c:v>133.88969999970868</c:v>
                </c:pt>
                <c:pt idx="123">
                  <c:v>135.19817999983206</c:v>
                </c:pt>
                <c:pt idx="124">
                  <c:v>136.51319999992847</c:v>
                </c:pt>
                <c:pt idx="125">
                  <c:v>138.5267599998042</c:v>
                </c:pt>
                <c:pt idx="126">
                  <c:v>139.57923999987543</c:v>
                </c:pt>
                <c:pt idx="127">
                  <c:v>140.70652999961749</c:v>
                </c:pt>
                <c:pt idx="128">
                  <c:v>142.23187999986112</c:v>
                </c:pt>
                <c:pt idx="129">
                  <c:v>143.62009999994189</c:v>
                </c:pt>
                <c:pt idx="130">
                  <c:v>146.15623999992386</c:v>
                </c:pt>
                <c:pt idx="131">
                  <c:v>148.26093999994919</c:v>
                </c:pt>
                <c:pt idx="132">
                  <c:v>148.57565999962389</c:v>
                </c:pt>
                <c:pt idx="133">
                  <c:v>150.82287999987602</c:v>
                </c:pt>
                <c:pt idx="134">
                  <c:v>160.54370999988168</c:v>
                </c:pt>
                <c:pt idx="135">
                  <c:v>175.19509999966249</c:v>
                </c:pt>
                <c:pt idx="136">
                  <c:v>178.04092999966815</c:v>
                </c:pt>
                <c:pt idx="137">
                  <c:v>179.66489999974146</c:v>
                </c:pt>
                <c:pt idx="138">
                  <c:v>183.06159999966621</c:v>
                </c:pt>
                <c:pt idx="139">
                  <c:v>185.02356999972835</c:v>
                </c:pt>
                <c:pt idx="140">
                  <c:v>189.03990999981761</c:v>
                </c:pt>
                <c:pt idx="141">
                  <c:v>191.53052000002936</c:v>
                </c:pt>
                <c:pt idx="142">
                  <c:v>196.52663999982178</c:v>
                </c:pt>
                <c:pt idx="143">
                  <c:v>197.08606999972835</c:v>
                </c:pt>
                <c:pt idx="144">
                  <c:v>202.03986999997869</c:v>
                </c:pt>
                <c:pt idx="145">
                  <c:v>203.52149999979883</c:v>
                </c:pt>
                <c:pt idx="146">
                  <c:v>204.81613999977708</c:v>
                </c:pt>
                <c:pt idx="147">
                  <c:v>205.68885000003502</c:v>
                </c:pt>
                <c:pt idx="148">
                  <c:v>206.86693999962881</c:v>
                </c:pt>
                <c:pt idx="149">
                  <c:v>208.49379999982193</c:v>
                </c:pt>
                <c:pt idx="150">
                  <c:v>209.63345000008121</c:v>
                </c:pt>
                <c:pt idx="151">
                  <c:v>210.34231999982148</c:v>
                </c:pt>
                <c:pt idx="152">
                  <c:v>212.1134899999015</c:v>
                </c:pt>
                <c:pt idx="153">
                  <c:v>213.02059999993071</c:v>
                </c:pt>
                <c:pt idx="154">
                  <c:v>214.97659999970347</c:v>
                </c:pt>
                <c:pt idx="155">
                  <c:v>216.06935000000522</c:v>
                </c:pt>
                <c:pt idx="156">
                  <c:v>218.52159999962896</c:v>
                </c:pt>
                <c:pt idx="157">
                  <c:v>219.99231999972835</c:v>
                </c:pt>
                <c:pt idx="158">
                  <c:v>221.85063999984413</c:v>
                </c:pt>
                <c:pt idx="159">
                  <c:v>224.13051999965683</c:v>
                </c:pt>
                <c:pt idx="160">
                  <c:v>224.99231999972835</c:v>
                </c:pt>
                <c:pt idx="161">
                  <c:v>226.47720000008121</c:v>
                </c:pt>
                <c:pt idx="162">
                  <c:v>229.01976000005379</c:v>
                </c:pt>
                <c:pt idx="163">
                  <c:v>232.52504999982193</c:v>
                </c:pt>
                <c:pt idx="164">
                  <c:v>233.97842999966815</c:v>
                </c:pt>
                <c:pt idx="165">
                  <c:v>235.33193999994546</c:v>
                </c:pt>
                <c:pt idx="166">
                  <c:v>237.37335000000894</c:v>
                </c:pt>
                <c:pt idx="167">
                  <c:v>239.96350000007078</c:v>
                </c:pt>
                <c:pt idx="168">
                  <c:v>240.94857000000775</c:v>
                </c:pt>
                <c:pt idx="169">
                  <c:v>242.74625999992713</c:v>
                </c:pt>
                <c:pt idx="170">
                  <c:v>243.96986999968067</c:v>
                </c:pt>
                <c:pt idx="171">
                  <c:v>245.4504499998875</c:v>
                </c:pt>
                <c:pt idx="172">
                  <c:v>246.94717999966815</c:v>
                </c:pt>
                <c:pt idx="173">
                  <c:v>248.94717999966815</c:v>
                </c:pt>
                <c:pt idx="174">
                  <c:v>250.35550000006333</c:v>
                </c:pt>
                <c:pt idx="175">
                  <c:v>251.90552000002936</c:v>
                </c:pt>
                <c:pt idx="176">
                  <c:v>253.17430000007153</c:v>
                </c:pt>
                <c:pt idx="177">
                  <c:v>254.18679999979213</c:v>
                </c:pt>
                <c:pt idx="178">
                  <c:v>256.06793999997899</c:v>
                </c:pt>
                <c:pt idx="179">
                  <c:v>257.88059999980032</c:v>
                </c:pt>
                <c:pt idx="180">
                  <c:v>259.67434999998659</c:v>
                </c:pt>
                <c:pt idx="181">
                  <c:v>261.53572000004351</c:v>
                </c:pt>
                <c:pt idx="182">
                  <c:v>264.42809000005946</c:v>
                </c:pt>
                <c:pt idx="183">
                  <c:v>265.93085999973118</c:v>
                </c:pt>
                <c:pt idx="184">
                  <c:v>267.18539999984205</c:v>
                </c:pt>
                <c:pt idx="185">
                  <c:v>269.90572999976575</c:v>
                </c:pt>
                <c:pt idx="186">
                  <c:v>271.3541599996388</c:v>
                </c:pt>
                <c:pt idx="187">
                  <c:v>272.86731999972835</c:v>
                </c:pt>
                <c:pt idx="188">
                  <c:v>273.90890999976546</c:v>
                </c:pt>
                <c:pt idx="189">
                  <c:v>275.28085999982432</c:v>
                </c:pt>
                <c:pt idx="190">
                  <c:v>277.35169999999925</c:v>
                </c:pt>
                <c:pt idx="191">
                  <c:v>277.88859999971464</c:v>
                </c:pt>
                <c:pt idx="192">
                  <c:v>279.65876000002027</c:v>
                </c:pt>
                <c:pt idx="193">
                  <c:v>282.00969999982044</c:v>
                </c:pt>
                <c:pt idx="194">
                  <c:v>285.19160000002012</c:v>
                </c:pt>
                <c:pt idx="195">
                  <c:v>286.88907000003383</c:v>
                </c:pt>
                <c:pt idx="196">
                  <c:v>288.00741999968886</c:v>
                </c:pt>
                <c:pt idx="197">
                  <c:v>289.78398999990895</c:v>
                </c:pt>
                <c:pt idx="198">
                  <c:v>291.63815000001341</c:v>
                </c:pt>
                <c:pt idx="199">
                  <c:v>292.74068999988958</c:v>
                </c:pt>
                <c:pt idx="200">
                  <c:v>293.91601999988779</c:v>
                </c:pt>
                <c:pt idx="201">
                  <c:v>295.15396999986842</c:v>
                </c:pt>
                <c:pt idx="202">
                  <c:v>295.97428999980912</c:v>
                </c:pt>
                <c:pt idx="203">
                  <c:v>298.50236999988556</c:v>
                </c:pt>
                <c:pt idx="204">
                  <c:v>298.89789999974892</c:v>
                </c:pt>
                <c:pt idx="205">
                  <c:v>300.42772000003606</c:v>
                </c:pt>
                <c:pt idx="206">
                  <c:v>302.11622999981046</c:v>
                </c:pt>
                <c:pt idx="207">
                  <c:v>304.24161999998614</c:v>
                </c:pt>
                <c:pt idx="208">
                  <c:v>305.62351999990642</c:v>
                </c:pt>
                <c:pt idx="209">
                  <c:v>307.01433999976143</c:v>
                </c:pt>
                <c:pt idx="210">
                  <c:v>309.35493999999017</c:v>
                </c:pt>
                <c:pt idx="211">
                  <c:v>310.31870999978855</c:v>
                </c:pt>
                <c:pt idx="212">
                  <c:v>312.74878999963403</c:v>
                </c:pt>
                <c:pt idx="213">
                  <c:v>313.92705000005662</c:v>
                </c:pt>
                <c:pt idx="214">
                  <c:v>315.35994999995455</c:v>
                </c:pt>
                <c:pt idx="215">
                  <c:v>317.37556000007316</c:v>
                </c:pt>
                <c:pt idx="216">
                  <c:v>318.97752999980003</c:v>
                </c:pt>
                <c:pt idx="217">
                  <c:v>320.44922999991104</c:v>
                </c:pt>
                <c:pt idx="218">
                  <c:v>322.00339999981225</c:v>
                </c:pt>
                <c:pt idx="219">
                  <c:v>323.52106999978423</c:v>
                </c:pt>
                <c:pt idx="220">
                  <c:v>324.7245999998413</c:v>
                </c:pt>
                <c:pt idx="221">
                  <c:v>326.87449999991804</c:v>
                </c:pt>
                <c:pt idx="222">
                  <c:v>328.72148999990895</c:v>
                </c:pt>
                <c:pt idx="223">
                  <c:v>330.10397999966517</c:v>
                </c:pt>
                <c:pt idx="224">
                  <c:v>330.10455999989063</c:v>
                </c:pt>
                <c:pt idx="225">
                  <c:v>331.10116999968886</c:v>
                </c:pt>
                <c:pt idx="226">
                  <c:v>331.10174999991432</c:v>
                </c:pt>
                <c:pt idx="227">
                  <c:v>332.09841999970376</c:v>
                </c:pt>
                <c:pt idx="228">
                  <c:v>332.09898999985307</c:v>
                </c:pt>
                <c:pt idx="229">
                  <c:v>333.09578999970108</c:v>
                </c:pt>
                <c:pt idx="230">
                  <c:v>333.09638000000268</c:v>
                </c:pt>
                <c:pt idx="231">
                  <c:v>334.09314000001177</c:v>
                </c:pt>
                <c:pt idx="232">
                  <c:v>334.09371999977157</c:v>
                </c:pt>
                <c:pt idx="233">
                  <c:v>335.0900599998422</c:v>
                </c:pt>
                <c:pt idx="234">
                  <c:v>335.09064000006765</c:v>
                </c:pt>
                <c:pt idx="235">
                  <c:v>336.08733999961987</c:v>
                </c:pt>
                <c:pt idx="236">
                  <c:v>336.08792999992147</c:v>
                </c:pt>
                <c:pt idx="237">
                  <c:v>337.08526999969035</c:v>
                </c:pt>
                <c:pt idx="238">
                  <c:v>337.08584999991581</c:v>
                </c:pt>
                <c:pt idx="239">
                  <c:v>338.08250999962911</c:v>
                </c:pt>
                <c:pt idx="240">
                  <c:v>338.08308999985456</c:v>
                </c:pt>
                <c:pt idx="241">
                  <c:v>339.07971999980509</c:v>
                </c:pt>
                <c:pt idx="242">
                  <c:v>339.08030000003055</c:v>
                </c:pt>
                <c:pt idx="243">
                  <c:v>340.07686999998987</c:v>
                </c:pt>
                <c:pt idx="244">
                  <c:v>340.07743000006303</c:v>
                </c:pt>
                <c:pt idx="245">
                  <c:v>341.07419000007212</c:v>
                </c:pt>
                <c:pt idx="246">
                  <c:v>341.07476999983191</c:v>
                </c:pt>
                <c:pt idx="247">
                  <c:v>342.07135999994352</c:v>
                </c:pt>
                <c:pt idx="248">
                  <c:v>342.07192999962717</c:v>
                </c:pt>
                <c:pt idx="249">
                  <c:v>343.06854999996722</c:v>
                </c:pt>
                <c:pt idx="250">
                  <c:v>343.06912999972701</c:v>
                </c:pt>
                <c:pt idx="251">
                  <c:v>344.06577999982983</c:v>
                </c:pt>
                <c:pt idx="252">
                  <c:v>344.06636000005528</c:v>
                </c:pt>
                <c:pt idx="253">
                  <c:v>345.06304999999702</c:v>
                </c:pt>
                <c:pt idx="254">
                  <c:v>345.06361999968067</c:v>
                </c:pt>
                <c:pt idx="255">
                  <c:v>346.06021999986842</c:v>
                </c:pt>
                <c:pt idx="256">
                  <c:v>346.06079999962822</c:v>
                </c:pt>
                <c:pt idx="257">
                  <c:v>347.04815999977291</c:v>
                </c:pt>
                <c:pt idx="258">
                  <c:v>347.04873999999836</c:v>
                </c:pt>
                <c:pt idx="259">
                  <c:v>348.05463999975473</c:v>
                </c:pt>
                <c:pt idx="260">
                  <c:v>348.05521999998018</c:v>
                </c:pt>
                <c:pt idx="261">
                  <c:v>349.05186999961734</c:v>
                </c:pt>
                <c:pt idx="262">
                  <c:v>349.05243999976665</c:v>
                </c:pt>
                <c:pt idx="263">
                  <c:v>350.04909999994561</c:v>
                </c:pt>
                <c:pt idx="264">
                  <c:v>350.0496799997054</c:v>
                </c:pt>
                <c:pt idx="265">
                  <c:v>351.04625999974087</c:v>
                </c:pt>
                <c:pt idx="266">
                  <c:v>351.04683999996632</c:v>
                </c:pt>
                <c:pt idx="267">
                  <c:v>352.04349999967963</c:v>
                </c:pt>
                <c:pt idx="268">
                  <c:v>352.04407999990508</c:v>
                </c:pt>
                <c:pt idx="269">
                  <c:v>353.04067999962717</c:v>
                </c:pt>
                <c:pt idx="270">
                  <c:v>353.04125999985263</c:v>
                </c:pt>
                <c:pt idx="271">
                  <c:v>354.03802999993786</c:v>
                </c:pt>
                <c:pt idx="272">
                  <c:v>354.03860999969766</c:v>
                </c:pt>
                <c:pt idx="273">
                  <c:v>355.03525999980047</c:v>
                </c:pt>
                <c:pt idx="274">
                  <c:v>355.03582999994978</c:v>
                </c:pt>
                <c:pt idx="275">
                  <c:v>356.03251999989152</c:v>
                </c:pt>
                <c:pt idx="276">
                  <c:v>356.03309999965131</c:v>
                </c:pt>
                <c:pt idx="277">
                  <c:v>358.02762999990955</c:v>
                </c:pt>
                <c:pt idx="278">
                  <c:v>358.02820999966934</c:v>
                </c:pt>
                <c:pt idx="279">
                  <c:v>359.02483000000939</c:v>
                </c:pt>
                <c:pt idx="280">
                  <c:v>359.02540999976918</c:v>
                </c:pt>
                <c:pt idx="281">
                  <c:v>360.02206999994814</c:v>
                </c:pt>
                <c:pt idx="282">
                  <c:v>360.02264999970794</c:v>
                </c:pt>
                <c:pt idx="283">
                  <c:v>361.01933000003919</c:v>
                </c:pt>
                <c:pt idx="284">
                  <c:v>361.01990999979898</c:v>
                </c:pt>
                <c:pt idx="285">
                  <c:v>362.01648999983445</c:v>
                </c:pt>
                <c:pt idx="286">
                  <c:v>362.0170700000599</c:v>
                </c:pt>
                <c:pt idx="287">
                  <c:v>363.9234499996528</c:v>
                </c:pt>
              </c:numCache>
            </c:numRef>
          </c:xVal>
          <c:yVal>
            <c:numRef>
              <c:f>Nova1!$F$1:$F$289</c:f>
              <c:numCache>
                <c:formatCode>General</c:formatCode>
                <c:ptCount val="289"/>
                <c:pt idx="1">
                  <c:v>4.8914489999999997</c:v>
                </c:pt>
                <c:pt idx="2">
                  <c:v>4.8072900000000001</c:v>
                </c:pt>
                <c:pt idx="3">
                  <c:v>4.8880299999999997</c:v>
                </c:pt>
                <c:pt idx="4">
                  <c:v>4.9485809999999999</c:v>
                </c:pt>
                <c:pt idx="5">
                  <c:v>5.1500630000000003</c:v>
                </c:pt>
                <c:pt idx="6">
                  <c:v>5.3834289999999996</c:v>
                </c:pt>
                <c:pt idx="7">
                  <c:v>5.5345709999999997</c:v>
                </c:pt>
                <c:pt idx="8">
                  <c:v>5.7497809999999996</c:v>
                </c:pt>
                <c:pt idx="9">
                  <c:v>5.9263570000000003</c:v>
                </c:pt>
                <c:pt idx="10">
                  <c:v>6.0403169999999999</c:v>
                </c:pt>
                <c:pt idx="11">
                  <c:v>6.0797780000000001</c:v>
                </c:pt>
                <c:pt idx="12">
                  <c:v>6.234</c:v>
                </c:pt>
                <c:pt idx="13">
                  <c:v>6.3336110000000003</c:v>
                </c:pt>
                <c:pt idx="14">
                  <c:v>6.4918940000000003</c:v>
                </c:pt>
                <c:pt idx="15">
                  <c:v>6.5988619999999996</c:v>
                </c:pt>
                <c:pt idx="16">
                  <c:v>6.6797079999999998</c:v>
                </c:pt>
                <c:pt idx="17">
                  <c:v>6.7632519999999996</c:v>
                </c:pt>
                <c:pt idx="18">
                  <c:v>6.9721279999999997</c:v>
                </c:pt>
                <c:pt idx="19">
                  <c:v>7.0766669999999996</c:v>
                </c:pt>
                <c:pt idx="20">
                  <c:v>7.1824110000000001</c:v>
                </c:pt>
                <c:pt idx="21">
                  <c:v>7.1858389999999996</c:v>
                </c:pt>
                <c:pt idx="22">
                  <c:v>7.2523770000000001</c:v>
                </c:pt>
                <c:pt idx="23">
                  <c:v>7.2742709999999997</c:v>
                </c:pt>
                <c:pt idx="24">
                  <c:v>7.3252689999999996</c:v>
                </c:pt>
                <c:pt idx="25">
                  <c:v>7.3682809999999996</c:v>
                </c:pt>
                <c:pt idx="26">
                  <c:v>7.3769229999999997</c:v>
                </c:pt>
                <c:pt idx="27">
                  <c:v>7.4508330000000003</c:v>
                </c:pt>
                <c:pt idx="28">
                  <c:v>7.4574999999999996</c:v>
                </c:pt>
                <c:pt idx="29">
                  <c:v>7.5612069999999996</c:v>
                </c:pt>
                <c:pt idx="30">
                  <c:v>7.5842109999999998</c:v>
                </c:pt>
                <c:pt idx="31">
                  <c:v>7.6415090000000001</c:v>
                </c:pt>
                <c:pt idx="32">
                  <c:v>7.7453700000000003</c:v>
                </c:pt>
                <c:pt idx="33">
                  <c:v>7.8214290000000002</c:v>
                </c:pt>
                <c:pt idx="34">
                  <c:v>7.9011110000000002</c:v>
                </c:pt>
                <c:pt idx="35">
                  <c:v>7.9317310000000001</c:v>
                </c:pt>
                <c:pt idx="36">
                  <c:v>7.9458330000000004</c:v>
                </c:pt>
                <c:pt idx="37">
                  <c:v>7.998837</c:v>
                </c:pt>
                <c:pt idx="38">
                  <c:v>8.0125580000000003</c:v>
                </c:pt>
                <c:pt idx="39">
                  <c:v>8.0667270000000002</c:v>
                </c:pt>
                <c:pt idx="40">
                  <c:v>8.1686440000000005</c:v>
                </c:pt>
                <c:pt idx="41">
                  <c:v>8.2256099999999996</c:v>
                </c:pt>
                <c:pt idx="42">
                  <c:v>8.2833330000000007</c:v>
                </c:pt>
                <c:pt idx="43">
                  <c:v>8.4198109999999993</c:v>
                </c:pt>
                <c:pt idx="44">
                  <c:v>8.5182350000000007</c:v>
                </c:pt>
                <c:pt idx="45">
                  <c:v>8.6072729999999993</c:v>
                </c:pt>
                <c:pt idx="46">
                  <c:v>8.7136359999999993</c:v>
                </c:pt>
                <c:pt idx="47">
                  <c:v>8.8534880000000005</c:v>
                </c:pt>
                <c:pt idx="48">
                  <c:v>8.9989129999999999</c:v>
                </c:pt>
                <c:pt idx="49">
                  <c:v>9.1494999999999997</c:v>
                </c:pt>
                <c:pt idx="50">
                  <c:v>9.3833330000000004</c:v>
                </c:pt>
                <c:pt idx="51">
                  <c:v>9.4559999999999995</c:v>
                </c:pt>
                <c:pt idx="52">
                  <c:v>9.6344829999999995</c:v>
                </c:pt>
                <c:pt idx="53">
                  <c:v>9.7710530000000002</c:v>
                </c:pt>
                <c:pt idx="54">
                  <c:v>9.8227270000000004</c:v>
                </c:pt>
                <c:pt idx="55">
                  <c:v>9.9450000000000003</c:v>
                </c:pt>
                <c:pt idx="56">
                  <c:v>10.064500000000001</c:v>
                </c:pt>
                <c:pt idx="57">
                  <c:v>10.113889</c:v>
                </c:pt>
                <c:pt idx="58">
                  <c:v>10.196429</c:v>
                </c:pt>
                <c:pt idx="59">
                  <c:v>10.321052999999999</c:v>
                </c:pt>
                <c:pt idx="60">
                  <c:v>10.479167</c:v>
                </c:pt>
                <c:pt idx="61">
                  <c:v>10.5</c:v>
                </c:pt>
                <c:pt idx="62">
                  <c:v>10.55</c:v>
                </c:pt>
                <c:pt idx="63">
                  <c:v>10.672727</c:v>
                </c:pt>
                <c:pt idx="64">
                  <c:v>10.609375</c:v>
                </c:pt>
                <c:pt idx="65">
                  <c:v>10.7</c:v>
                </c:pt>
                <c:pt idx="66">
                  <c:v>10.793333000000001</c:v>
                </c:pt>
                <c:pt idx="67">
                  <c:v>10.788235</c:v>
                </c:pt>
                <c:pt idx="68">
                  <c:v>10.788636</c:v>
                </c:pt>
                <c:pt idx="69">
                  <c:v>10.842307999999999</c:v>
                </c:pt>
                <c:pt idx="70">
                  <c:v>10.839286</c:v>
                </c:pt>
                <c:pt idx="71">
                  <c:v>10.85619</c:v>
                </c:pt>
                <c:pt idx="72">
                  <c:v>10.889286</c:v>
                </c:pt>
                <c:pt idx="73">
                  <c:v>10.852941</c:v>
                </c:pt>
                <c:pt idx="74">
                  <c:v>10.862500000000001</c:v>
                </c:pt>
                <c:pt idx="75">
                  <c:v>10.9975</c:v>
                </c:pt>
                <c:pt idx="76">
                  <c:v>10.9125</c:v>
                </c:pt>
                <c:pt idx="77">
                  <c:v>10.990909</c:v>
                </c:pt>
                <c:pt idx="78">
                  <c:v>10.838462</c:v>
                </c:pt>
                <c:pt idx="79">
                  <c:v>10.95</c:v>
                </c:pt>
                <c:pt idx="80">
                  <c:v>10.99375</c:v>
                </c:pt>
                <c:pt idx="81">
                  <c:v>10.771428999999999</c:v>
                </c:pt>
                <c:pt idx="82">
                  <c:v>11.016667</c:v>
                </c:pt>
                <c:pt idx="83">
                  <c:v>10.965384999999999</c:v>
                </c:pt>
                <c:pt idx="84">
                  <c:v>10.675000000000001</c:v>
                </c:pt>
                <c:pt idx="85">
                  <c:v>11.1</c:v>
                </c:pt>
                <c:pt idx="86">
                  <c:v>11.044444</c:v>
                </c:pt>
                <c:pt idx="87">
                  <c:v>10.983333</c:v>
                </c:pt>
                <c:pt idx="88">
                  <c:v>10.975</c:v>
                </c:pt>
                <c:pt idx="89">
                  <c:v>10.87</c:v>
                </c:pt>
                <c:pt idx="90">
                  <c:v>10.95</c:v>
                </c:pt>
                <c:pt idx="91">
                  <c:v>11.033333000000001</c:v>
                </c:pt>
                <c:pt idx="92">
                  <c:v>11.1</c:v>
                </c:pt>
                <c:pt idx="93">
                  <c:v>11.06</c:v>
                </c:pt>
                <c:pt idx="94">
                  <c:v>11.22</c:v>
                </c:pt>
                <c:pt idx="95">
                  <c:v>11.237500000000001</c:v>
                </c:pt>
                <c:pt idx="96">
                  <c:v>10.85</c:v>
                </c:pt>
                <c:pt idx="97">
                  <c:v>10.866667</c:v>
                </c:pt>
                <c:pt idx="98">
                  <c:v>11.15</c:v>
                </c:pt>
                <c:pt idx="99">
                  <c:v>11.1875</c:v>
                </c:pt>
                <c:pt idx="100">
                  <c:v>10.9</c:v>
                </c:pt>
                <c:pt idx="101">
                  <c:v>11.111110999999999</c:v>
                </c:pt>
                <c:pt idx="102">
                  <c:v>11.022221999999999</c:v>
                </c:pt>
                <c:pt idx="103">
                  <c:v>11.083333</c:v>
                </c:pt>
                <c:pt idx="104">
                  <c:v>11.107143000000001</c:v>
                </c:pt>
                <c:pt idx="105">
                  <c:v>11.06</c:v>
                </c:pt>
                <c:pt idx="106">
                  <c:v>11.025</c:v>
                </c:pt>
                <c:pt idx="107">
                  <c:v>10.933332999999999</c:v>
                </c:pt>
                <c:pt idx="108">
                  <c:v>11.1</c:v>
                </c:pt>
                <c:pt idx="109">
                  <c:v>11.011111</c:v>
                </c:pt>
                <c:pt idx="110">
                  <c:v>11.333333</c:v>
                </c:pt>
                <c:pt idx="111">
                  <c:v>11.15</c:v>
                </c:pt>
                <c:pt idx="112">
                  <c:v>11.15</c:v>
                </c:pt>
                <c:pt idx="113">
                  <c:v>10.966666999999999</c:v>
                </c:pt>
                <c:pt idx="114">
                  <c:v>11.25</c:v>
                </c:pt>
                <c:pt idx="115">
                  <c:v>11</c:v>
                </c:pt>
                <c:pt idx="116">
                  <c:v>11.12</c:v>
                </c:pt>
                <c:pt idx="117">
                  <c:v>11.1</c:v>
                </c:pt>
                <c:pt idx="118">
                  <c:v>11.3</c:v>
                </c:pt>
                <c:pt idx="119">
                  <c:v>10.95</c:v>
                </c:pt>
                <c:pt idx="120">
                  <c:v>11.1</c:v>
                </c:pt>
                <c:pt idx="121">
                  <c:v>11.08</c:v>
                </c:pt>
                <c:pt idx="122">
                  <c:v>11.2125</c:v>
                </c:pt>
                <c:pt idx="123">
                  <c:v>11.142856999999999</c:v>
                </c:pt>
                <c:pt idx="124">
                  <c:v>11.1</c:v>
                </c:pt>
                <c:pt idx="125">
                  <c:v>11.25</c:v>
                </c:pt>
                <c:pt idx="126">
                  <c:v>10.9</c:v>
                </c:pt>
                <c:pt idx="127">
                  <c:v>11.1</c:v>
                </c:pt>
                <c:pt idx="128">
                  <c:v>11.2</c:v>
                </c:pt>
                <c:pt idx="129">
                  <c:v>11.125</c:v>
                </c:pt>
                <c:pt idx="130">
                  <c:v>11.16</c:v>
                </c:pt>
                <c:pt idx="131">
                  <c:v>11.066667000000001</c:v>
                </c:pt>
                <c:pt idx="132">
                  <c:v>11</c:v>
                </c:pt>
                <c:pt idx="133">
                  <c:v>11.1</c:v>
                </c:pt>
                <c:pt idx="134">
                  <c:v>11.2</c:v>
                </c:pt>
                <c:pt idx="135">
                  <c:v>11.1</c:v>
                </c:pt>
                <c:pt idx="136">
                  <c:v>11.3</c:v>
                </c:pt>
                <c:pt idx="137">
                  <c:v>11.2</c:v>
                </c:pt>
                <c:pt idx="138">
                  <c:v>11.5</c:v>
                </c:pt>
                <c:pt idx="139">
                  <c:v>11.3</c:v>
                </c:pt>
                <c:pt idx="140">
                  <c:v>11.45</c:v>
                </c:pt>
                <c:pt idx="141">
                  <c:v>11.4</c:v>
                </c:pt>
                <c:pt idx="142">
                  <c:v>11.5</c:v>
                </c:pt>
                <c:pt idx="143">
                  <c:v>11.2</c:v>
                </c:pt>
                <c:pt idx="144">
                  <c:v>11.6</c:v>
                </c:pt>
                <c:pt idx="145">
                  <c:v>11.55</c:v>
                </c:pt>
                <c:pt idx="146">
                  <c:v>11.6</c:v>
                </c:pt>
                <c:pt idx="147">
                  <c:v>11.5</c:v>
                </c:pt>
                <c:pt idx="148">
                  <c:v>11.46</c:v>
                </c:pt>
                <c:pt idx="149">
                  <c:v>11.42</c:v>
                </c:pt>
                <c:pt idx="150">
                  <c:v>11.566667000000001</c:v>
                </c:pt>
                <c:pt idx="151">
                  <c:v>11.3</c:v>
                </c:pt>
                <c:pt idx="152">
                  <c:v>11.35</c:v>
                </c:pt>
                <c:pt idx="153">
                  <c:v>11.7</c:v>
                </c:pt>
                <c:pt idx="154">
                  <c:v>11.5</c:v>
                </c:pt>
                <c:pt idx="155">
                  <c:v>11.466666999999999</c:v>
                </c:pt>
                <c:pt idx="156">
                  <c:v>11.55</c:v>
                </c:pt>
                <c:pt idx="157">
                  <c:v>11.6</c:v>
                </c:pt>
                <c:pt idx="158">
                  <c:v>11.5</c:v>
                </c:pt>
                <c:pt idx="159">
                  <c:v>11.4</c:v>
                </c:pt>
                <c:pt idx="160">
                  <c:v>11.5</c:v>
                </c:pt>
                <c:pt idx="161">
                  <c:v>11.433332999999999</c:v>
                </c:pt>
                <c:pt idx="162">
                  <c:v>11.466666999999999</c:v>
                </c:pt>
                <c:pt idx="163">
                  <c:v>11.625</c:v>
                </c:pt>
                <c:pt idx="164">
                  <c:v>11.6</c:v>
                </c:pt>
                <c:pt idx="165">
                  <c:v>11.55</c:v>
                </c:pt>
                <c:pt idx="166">
                  <c:v>11.616667</c:v>
                </c:pt>
                <c:pt idx="167">
                  <c:v>11.65</c:v>
                </c:pt>
                <c:pt idx="168">
                  <c:v>11.8</c:v>
                </c:pt>
                <c:pt idx="169">
                  <c:v>11.6</c:v>
                </c:pt>
                <c:pt idx="170">
                  <c:v>11.75</c:v>
                </c:pt>
                <c:pt idx="171">
                  <c:v>11.8</c:v>
                </c:pt>
                <c:pt idx="172">
                  <c:v>11.7</c:v>
                </c:pt>
                <c:pt idx="173">
                  <c:v>11.8</c:v>
                </c:pt>
                <c:pt idx="174">
                  <c:v>11.6</c:v>
                </c:pt>
                <c:pt idx="175">
                  <c:v>11.7</c:v>
                </c:pt>
                <c:pt idx="176">
                  <c:v>11.35</c:v>
                </c:pt>
                <c:pt idx="177">
                  <c:v>11.8</c:v>
                </c:pt>
                <c:pt idx="178">
                  <c:v>11.8</c:v>
                </c:pt>
                <c:pt idx="179">
                  <c:v>11.7</c:v>
                </c:pt>
                <c:pt idx="180">
                  <c:v>11.75</c:v>
                </c:pt>
                <c:pt idx="181">
                  <c:v>11.75</c:v>
                </c:pt>
                <c:pt idx="182">
                  <c:v>11.7</c:v>
                </c:pt>
                <c:pt idx="183">
                  <c:v>11.85</c:v>
                </c:pt>
                <c:pt idx="184">
                  <c:v>11.75</c:v>
                </c:pt>
                <c:pt idx="185">
                  <c:v>11.9</c:v>
                </c:pt>
                <c:pt idx="186">
                  <c:v>11.833333</c:v>
                </c:pt>
                <c:pt idx="187">
                  <c:v>11.9</c:v>
                </c:pt>
                <c:pt idx="188">
                  <c:v>11.95</c:v>
                </c:pt>
                <c:pt idx="189">
                  <c:v>11.816667000000001</c:v>
                </c:pt>
                <c:pt idx="190">
                  <c:v>12</c:v>
                </c:pt>
                <c:pt idx="191">
                  <c:v>11.9</c:v>
                </c:pt>
                <c:pt idx="192">
                  <c:v>11.883333</c:v>
                </c:pt>
                <c:pt idx="193">
                  <c:v>11.9</c:v>
                </c:pt>
                <c:pt idx="194">
                  <c:v>11.9</c:v>
                </c:pt>
                <c:pt idx="195">
                  <c:v>11.95</c:v>
                </c:pt>
                <c:pt idx="196">
                  <c:v>12.025</c:v>
                </c:pt>
                <c:pt idx="197">
                  <c:v>12</c:v>
                </c:pt>
                <c:pt idx="198">
                  <c:v>11.925000000000001</c:v>
                </c:pt>
                <c:pt idx="199">
                  <c:v>11.9</c:v>
                </c:pt>
                <c:pt idx="200">
                  <c:v>11.966666999999999</c:v>
                </c:pt>
                <c:pt idx="201">
                  <c:v>11.9</c:v>
                </c:pt>
                <c:pt idx="202">
                  <c:v>11.95</c:v>
                </c:pt>
                <c:pt idx="203">
                  <c:v>11.933332999999999</c:v>
                </c:pt>
                <c:pt idx="204">
                  <c:v>11.9</c:v>
                </c:pt>
                <c:pt idx="205">
                  <c:v>11.8</c:v>
                </c:pt>
                <c:pt idx="206">
                  <c:v>11.85</c:v>
                </c:pt>
                <c:pt idx="207">
                  <c:v>12.083333</c:v>
                </c:pt>
                <c:pt idx="208">
                  <c:v>11.95</c:v>
                </c:pt>
                <c:pt idx="209">
                  <c:v>12.05</c:v>
                </c:pt>
                <c:pt idx="210">
                  <c:v>12.025</c:v>
                </c:pt>
                <c:pt idx="211">
                  <c:v>12.083333</c:v>
                </c:pt>
                <c:pt idx="212">
                  <c:v>11.98</c:v>
                </c:pt>
                <c:pt idx="213">
                  <c:v>12.2</c:v>
                </c:pt>
                <c:pt idx="214">
                  <c:v>11.95</c:v>
                </c:pt>
                <c:pt idx="215">
                  <c:v>12.112500000000001</c:v>
                </c:pt>
                <c:pt idx="216">
                  <c:v>12.225</c:v>
                </c:pt>
                <c:pt idx="217">
                  <c:v>12.1</c:v>
                </c:pt>
                <c:pt idx="218">
                  <c:v>11.9</c:v>
                </c:pt>
                <c:pt idx="219">
                  <c:v>12.166667</c:v>
                </c:pt>
                <c:pt idx="220">
                  <c:v>12.3</c:v>
                </c:pt>
                <c:pt idx="221">
                  <c:v>12.2</c:v>
                </c:pt>
                <c:pt idx="222">
                  <c:v>12.2</c:v>
                </c:pt>
                <c:pt idx="223">
                  <c:v>12.379</c:v>
                </c:pt>
                <c:pt idx="224">
                  <c:v>12.363</c:v>
                </c:pt>
                <c:pt idx="225">
                  <c:v>12.372999999999999</c:v>
                </c:pt>
                <c:pt idx="226">
                  <c:v>12.361000000000001</c:v>
                </c:pt>
                <c:pt idx="227">
                  <c:v>12.343999999999999</c:v>
                </c:pt>
                <c:pt idx="228">
                  <c:v>12.349</c:v>
                </c:pt>
                <c:pt idx="229">
                  <c:v>12.367000000000001</c:v>
                </c:pt>
                <c:pt idx="230">
                  <c:v>12.368</c:v>
                </c:pt>
                <c:pt idx="231">
                  <c:v>12.375999999999999</c:v>
                </c:pt>
                <c:pt idx="232">
                  <c:v>12.372</c:v>
                </c:pt>
                <c:pt idx="233">
                  <c:v>12.404999999999999</c:v>
                </c:pt>
                <c:pt idx="234">
                  <c:v>12.393000000000001</c:v>
                </c:pt>
                <c:pt idx="235">
                  <c:v>12.41</c:v>
                </c:pt>
                <c:pt idx="236">
                  <c:v>12.416</c:v>
                </c:pt>
                <c:pt idx="237">
                  <c:v>12.413</c:v>
                </c:pt>
                <c:pt idx="238">
                  <c:v>12.414</c:v>
                </c:pt>
                <c:pt idx="239">
                  <c:v>12.398</c:v>
                </c:pt>
                <c:pt idx="240">
                  <c:v>12.394</c:v>
                </c:pt>
                <c:pt idx="241">
                  <c:v>12.406000000000001</c:v>
                </c:pt>
                <c:pt idx="242">
                  <c:v>12.407999999999999</c:v>
                </c:pt>
                <c:pt idx="243">
                  <c:v>12.372999999999999</c:v>
                </c:pt>
                <c:pt idx="244">
                  <c:v>12.4</c:v>
                </c:pt>
                <c:pt idx="245">
                  <c:v>12.403</c:v>
                </c:pt>
                <c:pt idx="246">
                  <c:v>12.41</c:v>
                </c:pt>
                <c:pt idx="247">
                  <c:v>12.411</c:v>
                </c:pt>
                <c:pt idx="248">
                  <c:v>12.422000000000001</c:v>
                </c:pt>
                <c:pt idx="249">
                  <c:v>12.432</c:v>
                </c:pt>
                <c:pt idx="250">
                  <c:v>12.425000000000001</c:v>
                </c:pt>
                <c:pt idx="251">
                  <c:v>12.425000000000001</c:v>
                </c:pt>
                <c:pt idx="252">
                  <c:v>12.42</c:v>
                </c:pt>
                <c:pt idx="253">
                  <c:v>12.417999999999999</c:v>
                </c:pt>
                <c:pt idx="254">
                  <c:v>12.413</c:v>
                </c:pt>
                <c:pt idx="255">
                  <c:v>12.432</c:v>
                </c:pt>
                <c:pt idx="256">
                  <c:v>12.422000000000001</c:v>
                </c:pt>
                <c:pt idx="257">
                  <c:v>12.436999999999999</c:v>
                </c:pt>
                <c:pt idx="258">
                  <c:v>12.433</c:v>
                </c:pt>
                <c:pt idx="259">
                  <c:v>12.433</c:v>
                </c:pt>
                <c:pt idx="260">
                  <c:v>12.430999999999999</c:v>
                </c:pt>
                <c:pt idx="261">
                  <c:v>12.439</c:v>
                </c:pt>
                <c:pt idx="262">
                  <c:v>12.433</c:v>
                </c:pt>
                <c:pt idx="263">
                  <c:v>12.446</c:v>
                </c:pt>
                <c:pt idx="264">
                  <c:v>12.446999999999999</c:v>
                </c:pt>
                <c:pt idx="265">
                  <c:v>12.462</c:v>
                </c:pt>
                <c:pt idx="266">
                  <c:v>12.457000000000001</c:v>
                </c:pt>
                <c:pt idx="267">
                  <c:v>12.461</c:v>
                </c:pt>
                <c:pt idx="268">
                  <c:v>12.449</c:v>
                </c:pt>
                <c:pt idx="269">
                  <c:v>12.46</c:v>
                </c:pt>
                <c:pt idx="270">
                  <c:v>12.462999999999999</c:v>
                </c:pt>
                <c:pt idx="271">
                  <c:v>12.451000000000001</c:v>
                </c:pt>
                <c:pt idx="272">
                  <c:v>12.459</c:v>
                </c:pt>
                <c:pt idx="273">
                  <c:v>12.45</c:v>
                </c:pt>
                <c:pt idx="274">
                  <c:v>12.464</c:v>
                </c:pt>
                <c:pt idx="275">
                  <c:v>12.468999999999999</c:v>
                </c:pt>
                <c:pt idx="276">
                  <c:v>12.455</c:v>
                </c:pt>
                <c:pt idx="277">
                  <c:v>12.481</c:v>
                </c:pt>
                <c:pt idx="278">
                  <c:v>12.471</c:v>
                </c:pt>
                <c:pt idx="279">
                  <c:v>12.448</c:v>
                </c:pt>
                <c:pt idx="280">
                  <c:v>12.487</c:v>
                </c:pt>
                <c:pt idx="281">
                  <c:v>12.468999999999999</c:v>
                </c:pt>
                <c:pt idx="282">
                  <c:v>12.481</c:v>
                </c:pt>
                <c:pt idx="283">
                  <c:v>12.48</c:v>
                </c:pt>
                <c:pt idx="284">
                  <c:v>12.492000000000001</c:v>
                </c:pt>
                <c:pt idx="285">
                  <c:v>12.478</c:v>
                </c:pt>
                <c:pt idx="286">
                  <c:v>12.484</c:v>
                </c:pt>
                <c:pt idx="287">
                  <c:v>12.48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CE2-4873-BD74-EF18D39E7E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0692992"/>
        <c:axId val="370696520"/>
      </c:scatterChart>
      <c:valAx>
        <c:axId val="370692992"/>
        <c:scaling>
          <c:orientation val="minMax"/>
          <c:max val="50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>
                    <a:solidFill>
                      <a:schemeClr val="bg1"/>
                    </a:solidFill>
                  </a:rPr>
                  <a:t>Jour julien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0696520"/>
        <c:crosses val="max"/>
        <c:crossBetween val="midCat"/>
      </c:valAx>
      <c:valAx>
        <c:axId val="370696520"/>
        <c:scaling>
          <c:orientation val="maxMin"/>
          <c:max val="10"/>
          <c:min val="4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Magnitude 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0692992"/>
        <c:crosses val="autoZero"/>
        <c:crossBetween val="midCat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200" b="0" i="0" baseline="0">
                <a:solidFill>
                  <a:schemeClr val="bg1"/>
                </a:solidFill>
                <a:effectLst/>
              </a:rPr>
              <a:t>WD Radius </a:t>
            </a:r>
            <a:r>
              <a:rPr lang="en-US" sz="1200" b="0" i="0" baseline="0" dirty="0">
                <a:solidFill>
                  <a:schemeClr val="bg1"/>
                </a:solidFill>
                <a:effectLst/>
              </a:rPr>
              <a:t>[R</a:t>
            </a:r>
            <a:r>
              <a:rPr lang="en-US" sz="1200" b="0" i="0" baseline="-25000" dirty="0">
                <a:solidFill>
                  <a:schemeClr val="bg1"/>
                </a:solidFill>
                <a:effectLst/>
                <a:sym typeface="Wingdings" panose="05000000000000000000" pitchFamily="2" charset="2"/>
              </a:rPr>
              <a:t></a:t>
            </a:r>
            <a:r>
              <a:rPr lang="en-US" sz="1200" b="0" i="0" baseline="0" dirty="0">
                <a:solidFill>
                  <a:schemeClr val="bg1"/>
                </a:solidFill>
                <a:effectLst/>
              </a:rPr>
              <a:t>]</a:t>
            </a:r>
            <a:endParaRPr lang="fr-FR" sz="1200" dirty="0">
              <a:solidFill>
                <a:schemeClr val="bg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novadel2013!$I$1:$I$41</c:f>
              <c:numCache>
                <c:formatCode>General</c:formatCode>
                <c:ptCount val="41"/>
                <c:pt idx="0">
                  <c:v>-1.6059999999999999</c:v>
                </c:pt>
                <c:pt idx="1">
                  <c:v>-1.5649999999999995</c:v>
                </c:pt>
                <c:pt idx="2">
                  <c:v>-1.5449999999999999</c:v>
                </c:pt>
                <c:pt idx="3">
                  <c:v>-1.516</c:v>
                </c:pt>
                <c:pt idx="4">
                  <c:v>-1.4779999999999998</c:v>
                </c:pt>
                <c:pt idx="5">
                  <c:v>-1.4459999999999997</c:v>
                </c:pt>
                <c:pt idx="6">
                  <c:v>-0.96699999999999875</c:v>
                </c:pt>
                <c:pt idx="7">
                  <c:v>-0.95399999999999885</c:v>
                </c:pt>
                <c:pt idx="8">
                  <c:v>-0.81599999999999895</c:v>
                </c:pt>
                <c:pt idx="9">
                  <c:v>-0.64599999999999902</c:v>
                </c:pt>
                <c:pt idx="10">
                  <c:v>-0.58099999999999952</c:v>
                </c:pt>
                <c:pt idx="11">
                  <c:v>-0.45399999999999885</c:v>
                </c:pt>
                <c:pt idx="12">
                  <c:v>-0.25199999999999889</c:v>
                </c:pt>
                <c:pt idx="13">
                  <c:v>1.9999999999999574E-2</c:v>
                </c:pt>
                <c:pt idx="14">
                  <c:v>6.2000000000001165E-2</c:v>
                </c:pt>
                <c:pt idx="15">
                  <c:v>0.10300000000000153</c:v>
                </c:pt>
                <c:pt idx="16">
                  <c:v>0.14499999999999957</c:v>
                </c:pt>
                <c:pt idx="17">
                  <c:v>0.18700000000000117</c:v>
                </c:pt>
                <c:pt idx="18">
                  <c:v>0.28999999999999915</c:v>
                </c:pt>
                <c:pt idx="19">
                  <c:v>0.43500000000000227</c:v>
                </c:pt>
                <c:pt idx="20">
                  <c:v>0.5</c:v>
                </c:pt>
                <c:pt idx="21">
                  <c:v>0.68400000000000105</c:v>
                </c:pt>
                <c:pt idx="22">
                  <c:v>0.81500000000000128</c:v>
                </c:pt>
                <c:pt idx="23">
                  <c:v>1.0229999999999997</c:v>
                </c:pt>
                <c:pt idx="24">
                  <c:v>1.093</c:v>
                </c:pt>
                <c:pt idx="25">
                  <c:v>1.2600000000000016</c:v>
                </c:pt>
                <c:pt idx="26">
                  <c:v>1.4480000000000004</c:v>
                </c:pt>
                <c:pt idx="27">
                  <c:v>1.7390000000000008</c:v>
                </c:pt>
                <c:pt idx="28">
                  <c:v>2.0060000000000002</c:v>
                </c:pt>
                <c:pt idx="29">
                  <c:v>2.0700000000000003</c:v>
                </c:pt>
                <c:pt idx="30">
                  <c:v>2.1350000000000016</c:v>
                </c:pt>
                <c:pt idx="31">
                  <c:v>2.4230000000000018</c:v>
                </c:pt>
                <c:pt idx="32">
                  <c:v>2.4930000000000021</c:v>
                </c:pt>
                <c:pt idx="33">
                  <c:v>2.7010000000000005</c:v>
                </c:pt>
                <c:pt idx="34">
                  <c:v>3.0300000000000011</c:v>
                </c:pt>
                <c:pt idx="35">
                  <c:v>3.1000000000000014</c:v>
                </c:pt>
                <c:pt idx="36">
                  <c:v>3.3990000000000009</c:v>
                </c:pt>
                <c:pt idx="37">
                  <c:v>3.4370000000000012</c:v>
                </c:pt>
                <c:pt idx="38">
                  <c:v>12.027000000000001</c:v>
                </c:pt>
                <c:pt idx="39">
                  <c:v>28.192</c:v>
                </c:pt>
                <c:pt idx="40">
                  <c:v>35.253</c:v>
                </c:pt>
              </c:numCache>
            </c:numRef>
          </c:xVal>
          <c:yVal>
            <c:numRef>
              <c:f>novadel2013!$K$1:$K$41</c:f>
              <c:numCache>
                <c:formatCode>General</c:formatCode>
                <c:ptCount val="41"/>
                <c:pt idx="0">
                  <c:v>66</c:v>
                </c:pt>
                <c:pt idx="1">
                  <c:v>68</c:v>
                </c:pt>
                <c:pt idx="2">
                  <c:v>77</c:v>
                </c:pt>
                <c:pt idx="3">
                  <c:v>76</c:v>
                </c:pt>
                <c:pt idx="4">
                  <c:v>82</c:v>
                </c:pt>
                <c:pt idx="5">
                  <c:v>84</c:v>
                </c:pt>
                <c:pt idx="6">
                  <c:v>97</c:v>
                </c:pt>
                <c:pt idx="7">
                  <c:v>96</c:v>
                </c:pt>
                <c:pt idx="8">
                  <c:v>103</c:v>
                </c:pt>
                <c:pt idx="9">
                  <c:v>88</c:v>
                </c:pt>
                <c:pt idx="10">
                  <c:v>102</c:v>
                </c:pt>
                <c:pt idx="11">
                  <c:v>110</c:v>
                </c:pt>
                <c:pt idx="12">
                  <c:v>161</c:v>
                </c:pt>
                <c:pt idx="13">
                  <c:v>205</c:v>
                </c:pt>
                <c:pt idx="14">
                  <c:v>207</c:v>
                </c:pt>
                <c:pt idx="15">
                  <c:v>207</c:v>
                </c:pt>
                <c:pt idx="16">
                  <c:v>195</c:v>
                </c:pt>
                <c:pt idx="17">
                  <c:v>222</c:v>
                </c:pt>
                <c:pt idx="18">
                  <c:v>217</c:v>
                </c:pt>
                <c:pt idx="19">
                  <c:v>229</c:v>
                </c:pt>
                <c:pt idx="20">
                  <c:v>229</c:v>
                </c:pt>
                <c:pt idx="21">
                  <c:v>204</c:v>
                </c:pt>
                <c:pt idx="22">
                  <c:v>192</c:v>
                </c:pt>
                <c:pt idx="23">
                  <c:v>214</c:v>
                </c:pt>
                <c:pt idx="24">
                  <c:v>233</c:v>
                </c:pt>
                <c:pt idx="25">
                  <c:v>243</c:v>
                </c:pt>
                <c:pt idx="26">
                  <c:v>236</c:v>
                </c:pt>
                <c:pt idx="27">
                  <c:v>222</c:v>
                </c:pt>
                <c:pt idx="28">
                  <c:v>254</c:v>
                </c:pt>
                <c:pt idx="29">
                  <c:v>245</c:v>
                </c:pt>
                <c:pt idx="30">
                  <c:v>236</c:v>
                </c:pt>
                <c:pt idx="31">
                  <c:v>231</c:v>
                </c:pt>
                <c:pt idx="32">
                  <c:v>234</c:v>
                </c:pt>
                <c:pt idx="33">
                  <c:v>232</c:v>
                </c:pt>
                <c:pt idx="34">
                  <c:v>278</c:v>
                </c:pt>
                <c:pt idx="35">
                  <c:v>270</c:v>
                </c:pt>
                <c:pt idx="36">
                  <c:v>289</c:v>
                </c:pt>
                <c:pt idx="37">
                  <c:v>318</c:v>
                </c:pt>
                <c:pt idx="38">
                  <c:v>13</c:v>
                </c:pt>
                <c:pt idx="39">
                  <c:v>1.6</c:v>
                </c:pt>
                <c:pt idx="40">
                  <c:v>0.6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36B-481A-90AF-F31849EF5F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0958136"/>
        <c:axId val="430962056"/>
      </c:scatterChart>
      <c:valAx>
        <c:axId val="430958136"/>
        <c:scaling>
          <c:orientation val="minMax"/>
          <c:max val="5"/>
          <c:min val="-2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0962056"/>
        <c:crosses val="autoZero"/>
        <c:crossBetween val="midCat"/>
        <c:majorUnit val="1"/>
      </c:valAx>
      <c:valAx>
        <c:axId val="430962056"/>
        <c:scaling>
          <c:orientation val="minMax"/>
          <c:min val="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0958136"/>
        <c:crossesAt val="-10"/>
        <c:crossBetween val="midCat"/>
        <c:majorUnit val="100"/>
      </c:valAx>
      <c:spPr>
        <a:noFill/>
        <a:ln>
          <a:solidFill>
            <a:schemeClr val="bg2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1">
            <a:shade val="30000"/>
            <a:satMod val="115000"/>
          </a:schemeClr>
        </a:gs>
        <a:gs pos="50000">
          <a:schemeClr val="accent1">
            <a:shade val="67500"/>
            <a:satMod val="115000"/>
          </a:schemeClr>
        </a:gs>
        <a:gs pos="100000">
          <a:schemeClr val="accent1">
            <a:shade val="100000"/>
            <a:satMod val="115000"/>
          </a:schemeClr>
        </a:gs>
      </a:gsLst>
      <a:lin ang="16200000" scaled="1"/>
      <a:tileRect/>
    </a:gra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37784442424173"/>
          <c:y val="7.7331500748461665E-2"/>
          <c:w val="0.69541092717929076"/>
          <c:h val="0.67285498718428827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rgbClr val="00B050"/>
              </a:solidFill>
              <a:ln w="9525" cap="flat" cmpd="sng" algn="ctr">
                <a:noFill/>
                <a:round/>
              </a:ln>
              <a:effectLst/>
            </c:spPr>
          </c:marker>
          <c:xVal>
            <c:numRef>
              <c:f>Nova1!$A$1:$A$289</c:f>
              <c:numCache>
                <c:formatCode>General</c:formatCode>
                <c:ptCount val="289"/>
                <c:pt idx="0">
                  <c:v>2456519.7734900001</c:v>
                </c:pt>
                <c:pt idx="1">
                  <c:v>2456520.5932800001</c:v>
                </c:pt>
                <c:pt idx="2">
                  <c:v>2456521.6674000002</c:v>
                </c:pt>
                <c:pt idx="3">
                  <c:v>2456522.65313</c:v>
                </c:pt>
                <c:pt idx="4">
                  <c:v>2456523.5978299999</c:v>
                </c:pt>
                <c:pt idx="5">
                  <c:v>2456524.58231</c:v>
                </c:pt>
                <c:pt idx="6">
                  <c:v>2456525.6078699999</c:v>
                </c:pt>
                <c:pt idx="7">
                  <c:v>2456526.57938</c:v>
                </c:pt>
                <c:pt idx="8">
                  <c:v>2456527.63478</c:v>
                </c:pt>
                <c:pt idx="9">
                  <c:v>2456528.6250499999</c:v>
                </c:pt>
                <c:pt idx="10">
                  <c:v>2456529.6138599999</c:v>
                </c:pt>
                <c:pt idx="11">
                  <c:v>2456530.6600199998</c:v>
                </c:pt>
                <c:pt idx="12">
                  <c:v>2456531.7094899998</c:v>
                </c:pt>
                <c:pt idx="13">
                  <c:v>2456532.6537600001</c:v>
                </c:pt>
                <c:pt idx="14">
                  <c:v>2456533.6215499998</c:v>
                </c:pt>
                <c:pt idx="15">
                  <c:v>2456534.6675499999</c:v>
                </c:pt>
                <c:pt idx="16">
                  <c:v>2456535.6700200001</c:v>
                </c:pt>
                <c:pt idx="17">
                  <c:v>2456536.6706699999</c:v>
                </c:pt>
                <c:pt idx="18">
                  <c:v>2456537.7703300002</c:v>
                </c:pt>
                <c:pt idx="19">
                  <c:v>2456538.7478700001</c:v>
                </c:pt>
                <c:pt idx="20">
                  <c:v>2456539.76113</c:v>
                </c:pt>
                <c:pt idx="21">
                  <c:v>2456540.78632</c:v>
                </c:pt>
                <c:pt idx="22">
                  <c:v>2456541.7261800002</c:v>
                </c:pt>
                <c:pt idx="23">
                  <c:v>2456542.7375500002</c:v>
                </c:pt>
                <c:pt idx="24">
                  <c:v>2456543.7692</c:v>
                </c:pt>
                <c:pt idx="25">
                  <c:v>2456544.74095</c:v>
                </c:pt>
                <c:pt idx="26">
                  <c:v>2456545.8140500002</c:v>
                </c:pt>
                <c:pt idx="27">
                  <c:v>2456546.81134</c:v>
                </c:pt>
                <c:pt idx="28">
                  <c:v>2456547.8983200002</c:v>
                </c:pt>
                <c:pt idx="29">
                  <c:v>2456548.8312900001</c:v>
                </c:pt>
                <c:pt idx="30">
                  <c:v>2456549.8883699998</c:v>
                </c:pt>
                <c:pt idx="31">
                  <c:v>2456550.7793899998</c:v>
                </c:pt>
                <c:pt idx="32">
                  <c:v>2456551.92117</c:v>
                </c:pt>
                <c:pt idx="33">
                  <c:v>2456552.8603400001</c:v>
                </c:pt>
                <c:pt idx="34">
                  <c:v>2456553.82339</c:v>
                </c:pt>
                <c:pt idx="35">
                  <c:v>2456554.8683500001</c:v>
                </c:pt>
                <c:pt idx="36">
                  <c:v>2456556.1465799999</c:v>
                </c:pt>
                <c:pt idx="37">
                  <c:v>2456557.1942199999</c:v>
                </c:pt>
                <c:pt idx="38">
                  <c:v>2456558.1778500001</c:v>
                </c:pt>
                <c:pt idx="39">
                  <c:v>2456559.1988900001</c:v>
                </c:pt>
                <c:pt idx="40">
                  <c:v>2456560.0795</c:v>
                </c:pt>
                <c:pt idx="41">
                  <c:v>2456561.0216100002</c:v>
                </c:pt>
                <c:pt idx="42">
                  <c:v>2456562.2034300002</c:v>
                </c:pt>
                <c:pt idx="43">
                  <c:v>2456563.2198399999</c:v>
                </c:pt>
                <c:pt idx="44">
                  <c:v>2456564.2559199999</c:v>
                </c:pt>
                <c:pt idx="45">
                  <c:v>2456565.2184799998</c:v>
                </c:pt>
                <c:pt idx="46">
                  <c:v>2456566.2483799998</c:v>
                </c:pt>
                <c:pt idx="47">
                  <c:v>2456567.2831999999</c:v>
                </c:pt>
                <c:pt idx="48">
                  <c:v>2456568.3317100001</c:v>
                </c:pt>
                <c:pt idx="49">
                  <c:v>2456569.30816</c:v>
                </c:pt>
                <c:pt idx="50">
                  <c:v>2456570.28822</c:v>
                </c:pt>
                <c:pt idx="51">
                  <c:v>2456571.4007199998</c:v>
                </c:pt>
                <c:pt idx="52">
                  <c:v>2456572.42502</c:v>
                </c:pt>
                <c:pt idx="53">
                  <c:v>2456573.3930299999</c:v>
                </c:pt>
                <c:pt idx="54">
                  <c:v>2456574.4427999998</c:v>
                </c:pt>
                <c:pt idx="55">
                  <c:v>2456575.46196</c:v>
                </c:pt>
                <c:pt idx="56">
                  <c:v>2456576.5465699998</c:v>
                </c:pt>
                <c:pt idx="57">
                  <c:v>2456577.5136899999</c:v>
                </c:pt>
                <c:pt idx="58">
                  <c:v>2456578.5587399998</c:v>
                </c:pt>
                <c:pt idx="59">
                  <c:v>2456579.3834699998</c:v>
                </c:pt>
                <c:pt idx="60">
                  <c:v>2456580.5574500002</c:v>
                </c:pt>
                <c:pt idx="61">
                  <c:v>2456581.5093399999</c:v>
                </c:pt>
                <c:pt idx="62">
                  <c:v>2456582.6939599998</c:v>
                </c:pt>
                <c:pt idx="63">
                  <c:v>2456583.6868500002</c:v>
                </c:pt>
                <c:pt idx="64">
                  <c:v>2456584.89115</c:v>
                </c:pt>
                <c:pt idx="65">
                  <c:v>2456586.01669</c:v>
                </c:pt>
                <c:pt idx="66">
                  <c:v>2456587.1001200001</c:v>
                </c:pt>
                <c:pt idx="67">
                  <c:v>2456588.1392700002</c:v>
                </c:pt>
                <c:pt idx="68">
                  <c:v>2456589.3265900002</c:v>
                </c:pt>
                <c:pt idx="69">
                  <c:v>2456590.3082900001</c:v>
                </c:pt>
                <c:pt idx="70">
                  <c:v>2456591.4940999998</c:v>
                </c:pt>
                <c:pt idx="71">
                  <c:v>2456592.3200699999</c:v>
                </c:pt>
                <c:pt idx="72">
                  <c:v>2456593.5772799999</c:v>
                </c:pt>
                <c:pt idx="73">
                  <c:v>2456594.5547799999</c:v>
                </c:pt>
                <c:pt idx="74">
                  <c:v>2456595.67735</c:v>
                </c:pt>
                <c:pt idx="75">
                  <c:v>2456596.6875900002</c:v>
                </c:pt>
                <c:pt idx="76">
                  <c:v>2456597.5829400001</c:v>
                </c:pt>
                <c:pt idx="77">
                  <c:v>2456598.8465399998</c:v>
                </c:pt>
                <c:pt idx="78">
                  <c:v>2456599.9741600002</c:v>
                </c:pt>
                <c:pt idx="79">
                  <c:v>2456600.9529599999</c:v>
                </c:pt>
                <c:pt idx="80">
                  <c:v>2456602.1453200001</c:v>
                </c:pt>
                <c:pt idx="81">
                  <c:v>2456603.2417799998</c:v>
                </c:pt>
                <c:pt idx="82">
                  <c:v>2456604.5312700002</c:v>
                </c:pt>
                <c:pt idx="83">
                  <c:v>2456605.6919399998</c:v>
                </c:pt>
                <c:pt idx="84">
                  <c:v>2456606.77678</c:v>
                </c:pt>
                <c:pt idx="85">
                  <c:v>2456607.6041700002</c:v>
                </c:pt>
                <c:pt idx="86">
                  <c:v>2456609.0035000001</c:v>
                </c:pt>
                <c:pt idx="87">
                  <c:v>2456610.1278900001</c:v>
                </c:pt>
                <c:pt idx="88">
                  <c:v>2456611.4931000001</c:v>
                </c:pt>
                <c:pt idx="89">
                  <c:v>2456612.8324699998</c:v>
                </c:pt>
                <c:pt idx="90">
                  <c:v>2456614.8099099998</c:v>
                </c:pt>
                <c:pt idx="91">
                  <c:v>2456615.9586100001</c:v>
                </c:pt>
                <c:pt idx="92">
                  <c:v>2456616.7953900001</c:v>
                </c:pt>
                <c:pt idx="93">
                  <c:v>2456618.1424500002</c:v>
                </c:pt>
                <c:pt idx="94">
                  <c:v>2456619.28516</c:v>
                </c:pt>
                <c:pt idx="95">
                  <c:v>2456620.8807299999</c:v>
                </c:pt>
                <c:pt idx="96">
                  <c:v>2456621.8094600001</c:v>
                </c:pt>
                <c:pt idx="97">
                  <c:v>2456623.7338700001</c:v>
                </c:pt>
                <c:pt idx="98">
                  <c:v>2456624.5280599999</c:v>
                </c:pt>
                <c:pt idx="99">
                  <c:v>2456625.6794599998</c:v>
                </c:pt>
                <c:pt idx="100">
                  <c:v>2456626.9008399998</c:v>
                </c:pt>
                <c:pt idx="101">
                  <c:v>2456628.1973299999</c:v>
                </c:pt>
                <c:pt idx="102">
                  <c:v>2456629.2305800002</c:v>
                </c:pt>
                <c:pt idx="103">
                  <c:v>2456630.39848</c:v>
                </c:pt>
                <c:pt idx="104">
                  <c:v>2456631.59142</c:v>
                </c:pt>
                <c:pt idx="105">
                  <c:v>2456632.6702800002</c:v>
                </c:pt>
                <c:pt idx="106">
                  <c:v>2456633.9874300002</c:v>
                </c:pt>
                <c:pt idx="107">
                  <c:v>2456634.65117</c:v>
                </c:pt>
                <c:pt idx="108">
                  <c:v>2456635.9296400002</c:v>
                </c:pt>
                <c:pt idx="109">
                  <c:v>2456637.12457</c:v>
                </c:pt>
                <c:pt idx="110">
                  <c:v>2456638.22847</c:v>
                </c:pt>
                <c:pt idx="111">
                  <c:v>2456639.2746299999</c:v>
                </c:pt>
                <c:pt idx="112">
                  <c:v>2456641.7138899998</c:v>
                </c:pt>
                <c:pt idx="113">
                  <c:v>2456642.9680599999</c:v>
                </c:pt>
                <c:pt idx="114">
                  <c:v>2456644.22431</c:v>
                </c:pt>
                <c:pt idx="115">
                  <c:v>2456645.7357600001</c:v>
                </c:pt>
                <c:pt idx="116">
                  <c:v>2456647.0247399998</c:v>
                </c:pt>
                <c:pt idx="117">
                  <c:v>2456647.5707200002</c:v>
                </c:pt>
                <c:pt idx="118">
                  <c:v>2456649.56727</c:v>
                </c:pt>
                <c:pt idx="119">
                  <c:v>2456650.9619499999</c:v>
                </c:pt>
                <c:pt idx="120">
                  <c:v>2456652.2278</c:v>
                </c:pt>
                <c:pt idx="121">
                  <c:v>2456654.8094100002</c:v>
                </c:pt>
                <c:pt idx="122">
                  <c:v>2456655.5570999999</c:v>
                </c:pt>
                <c:pt idx="123">
                  <c:v>2456656.86558</c:v>
                </c:pt>
                <c:pt idx="124">
                  <c:v>2456658.1806000001</c:v>
                </c:pt>
                <c:pt idx="125">
                  <c:v>2456660.19416</c:v>
                </c:pt>
                <c:pt idx="126">
                  <c:v>2456661.24664</c:v>
                </c:pt>
                <c:pt idx="127">
                  <c:v>2456662.3739299998</c:v>
                </c:pt>
                <c:pt idx="128">
                  <c:v>2456663.89928</c:v>
                </c:pt>
                <c:pt idx="129">
                  <c:v>2456665.2875000001</c:v>
                </c:pt>
                <c:pt idx="130">
                  <c:v>2456667.8236400001</c:v>
                </c:pt>
                <c:pt idx="131">
                  <c:v>2456669.9283400001</c:v>
                </c:pt>
                <c:pt idx="132">
                  <c:v>2456670.2430599998</c:v>
                </c:pt>
                <c:pt idx="133">
                  <c:v>2456672.49028</c:v>
                </c:pt>
                <c:pt idx="134">
                  <c:v>2456682.21111</c:v>
                </c:pt>
                <c:pt idx="135">
                  <c:v>2456696.8624999998</c:v>
                </c:pt>
                <c:pt idx="136">
                  <c:v>2456699.7083299998</c:v>
                </c:pt>
                <c:pt idx="137">
                  <c:v>2456701.3322999999</c:v>
                </c:pt>
                <c:pt idx="138">
                  <c:v>2456704.7289999998</c:v>
                </c:pt>
                <c:pt idx="139">
                  <c:v>2456706.6909699999</c:v>
                </c:pt>
                <c:pt idx="140">
                  <c:v>2456710.70731</c:v>
                </c:pt>
                <c:pt idx="141">
                  <c:v>2456713.1979200002</c:v>
                </c:pt>
                <c:pt idx="142">
                  <c:v>2456718.19404</c:v>
                </c:pt>
                <c:pt idx="143">
                  <c:v>2456718.7534699999</c:v>
                </c:pt>
                <c:pt idx="144">
                  <c:v>2456723.7072700001</c:v>
                </c:pt>
                <c:pt idx="145">
                  <c:v>2456725.1889</c:v>
                </c:pt>
                <c:pt idx="146">
                  <c:v>2456726.4835399999</c:v>
                </c:pt>
                <c:pt idx="147">
                  <c:v>2456727.3562500002</c:v>
                </c:pt>
                <c:pt idx="148">
                  <c:v>2456728.5343399998</c:v>
                </c:pt>
                <c:pt idx="149">
                  <c:v>2456730.1612</c:v>
                </c:pt>
                <c:pt idx="150">
                  <c:v>2456731.3008500002</c:v>
                </c:pt>
                <c:pt idx="151">
                  <c:v>2456732.00972</c:v>
                </c:pt>
                <c:pt idx="152">
                  <c:v>2456733.7808900001</c:v>
                </c:pt>
                <c:pt idx="153">
                  <c:v>2456734.6880000001</c:v>
                </c:pt>
                <c:pt idx="154">
                  <c:v>2456736.6439999999</c:v>
                </c:pt>
                <c:pt idx="155">
                  <c:v>2456737.7367500002</c:v>
                </c:pt>
                <c:pt idx="156">
                  <c:v>2456740.1889999998</c:v>
                </c:pt>
                <c:pt idx="157">
                  <c:v>2456741.6597199999</c:v>
                </c:pt>
                <c:pt idx="158">
                  <c:v>2456743.51804</c:v>
                </c:pt>
                <c:pt idx="159">
                  <c:v>2456745.7979199998</c:v>
                </c:pt>
                <c:pt idx="160">
                  <c:v>2456746.6597199999</c:v>
                </c:pt>
                <c:pt idx="161">
                  <c:v>2456748.1446000002</c:v>
                </c:pt>
                <c:pt idx="162">
                  <c:v>2456750.6871600002</c:v>
                </c:pt>
                <c:pt idx="163">
                  <c:v>2456754.19245</c:v>
                </c:pt>
                <c:pt idx="164">
                  <c:v>2456755.6458299998</c:v>
                </c:pt>
                <c:pt idx="165">
                  <c:v>2456756.9993400001</c:v>
                </c:pt>
                <c:pt idx="166">
                  <c:v>2456759.0407500002</c:v>
                </c:pt>
                <c:pt idx="167">
                  <c:v>2456761.6309000002</c:v>
                </c:pt>
                <c:pt idx="168">
                  <c:v>2456762.6159700002</c:v>
                </c:pt>
                <c:pt idx="169">
                  <c:v>2456764.4136600001</c:v>
                </c:pt>
                <c:pt idx="170">
                  <c:v>2456765.6372699998</c:v>
                </c:pt>
                <c:pt idx="171">
                  <c:v>2456767.11785</c:v>
                </c:pt>
                <c:pt idx="172">
                  <c:v>2456768.6145799998</c:v>
                </c:pt>
                <c:pt idx="173">
                  <c:v>2456770.6145799998</c:v>
                </c:pt>
                <c:pt idx="174">
                  <c:v>2456772.0229000002</c:v>
                </c:pt>
                <c:pt idx="175">
                  <c:v>2456773.5729200002</c:v>
                </c:pt>
                <c:pt idx="176">
                  <c:v>2456774.8417000002</c:v>
                </c:pt>
                <c:pt idx="177">
                  <c:v>2456775.8541999999</c:v>
                </c:pt>
                <c:pt idx="178">
                  <c:v>2456777.7353400001</c:v>
                </c:pt>
                <c:pt idx="179">
                  <c:v>2456779.548</c:v>
                </c:pt>
                <c:pt idx="180">
                  <c:v>2456781.3417500001</c:v>
                </c:pt>
                <c:pt idx="181">
                  <c:v>2456783.2031200002</c:v>
                </c:pt>
                <c:pt idx="182">
                  <c:v>2456786.0954900002</c:v>
                </c:pt>
                <c:pt idx="183">
                  <c:v>2456787.5982599999</c:v>
                </c:pt>
                <c:pt idx="184">
                  <c:v>2456788.8528</c:v>
                </c:pt>
                <c:pt idx="185">
                  <c:v>2456791.5731299999</c:v>
                </c:pt>
                <c:pt idx="186">
                  <c:v>2456793.0215599998</c:v>
                </c:pt>
                <c:pt idx="187">
                  <c:v>2456794.5347199999</c:v>
                </c:pt>
                <c:pt idx="188">
                  <c:v>2456795.5763099999</c:v>
                </c:pt>
                <c:pt idx="189">
                  <c:v>2456796.94826</c:v>
                </c:pt>
                <c:pt idx="190">
                  <c:v>2456799.0191000002</c:v>
                </c:pt>
                <c:pt idx="191">
                  <c:v>2456799.5559999999</c:v>
                </c:pt>
                <c:pt idx="192">
                  <c:v>2456801.3261600002</c:v>
                </c:pt>
                <c:pt idx="193">
                  <c:v>2456803.6771</c:v>
                </c:pt>
                <c:pt idx="194">
                  <c:v>2456806.8590000002</c:v>
                </c:pt>
                <c:pt idx="195">
                  <c:v>2456808.5564700002</c:v>
                </c:pt>
                <c:pt idx="196">
                  <c:v>2456809.6748199998</c:v>
                </c:pt>
                <c:pt idx="197">
                  <c:v>2456811.4513900001</c:v>
                </c:pt>
                <c:pt idx="198">
                  <c:v>2456813.3055500002</c:v>
                </c:pt>
                <c:pt idx="199">
                  <c:v>2456814.40809</c:v>
                </c:pt>
                <c:pt idx="200">
                  <c:v>2456815.58342</c:v>
                </c:pt>
                <c:pt idx="201">
                  <c:v>2456816.82137</c:v>
                </c:pt>
                <c:pt idx="202">
                  <c:v>2456817.64169</c:v>
                </c:pt>
                <c:pt idx="203">
                  <c:v>2456820.16977</c:v>
                </c:pt>
                <c:pt idx="204">
                  <c:v>2456820.5652999999</c:v>
                </c:pt>
                <c:pt idx="205">
                  <c:v>2456822.0951200002</c:v>
                </c:pt>
                <c:pt idx="206">
                  <c:v>2456823.78363</c:v>
                </c:pt>
                <c:pt idx="207">
                  <c:v>2456825.9090200001</c:v>
                </c:pt>
                <c:pt idx="208">
                  <c:v>2456827.2909200001</c:v>
                </c:pt>
                <c:pt idx="209">
                  <c:v>2456828.6817399999</c:v>
                </c:pt>
                <c:pt idx="210">
                  <c:v>2456831.0223400001</c:v>
                </c:pt>
                <c:pt idx="211">
                  <c:v>2456831.9861099999</c:v>
                </c:pt>
                <c:pt idx="212">
                  <c:v>2456834.4161899998</c:v>
                </c:pt>
                <c:pt idx="213">
                  <c:v>2456835.5944500002</c:v>
                </c:pt>
                <c:pt idx="214">
                  <c:v>2456837.0273500001</c:v>
                </c:pt>
                <c:pt idx="215">
                  <c:v>2456839.0429600002</c:v>
                </c:pt>
                <c:pt idx="216">
                  <c:v>2456840.64493</c:v>
                </c:pt>
                <c:pt idx="217">
                  <c:v>2456842.1166300001</c:v>
                </c:pt>
                <c:pt idx="218">
                  <c:v>2456843.6708</c:v>
                </c:pt>
                <c:pt idx="219">
                  <c:v>2456845.1884699999</c:v>
                </c:pt>
                <c:pt idx="220">
                  <c:v>2456846.392</c:v>
                </c:pt>
                <c:pt idx="221">
                  <c:v>2456848.5419000001</c:v>
                </c:pt>
                <c:pt idx="222">
                  <c:v>2456850.3888900001</c:v>
                </c:pt>
                <c:pt idx="223">
                  <c:v>2456851.7713799998</c:v>
                </c:pt>
                <c:pt idx="224">
                  <c:v>2456851.77196</c:v>
                </c:pt>
                <c:pt idx="225">
                  <c:v>2456852.7685699998</c:v>
                </c:pt>
                <c:pt idx="226">
                  <c:v>2456852.7691500001</c:v>
                </c:pt>
                <c:pt idx="227">
                  <c:v>2456853.7658199999</c:v>
                </c:pt>
                <c:pt idx="228">
                  <c:v>2456853.76639</c:v>
                </c:pt>
                <c:pt idx="229">
                  <c:v>2456854.7631899999</c:v>
                </c:pt>
                <c:pt idx="230">
                  <c:v>2456854.7637800002</c:v>
                </c:pt>
                <c:pt idx="231">
                  <c:v>2456855.7605400002</c:v>
                </c:pt>
                <c:pt idx="232">
                  <c:v>2456855.7611199999</c:v>
                </c:pt>
                <c:pt idx="233">
                  <c:v>2456856.75746</c:v>
                </c:pt>
                <c:pt idx="234">
                  <c:v>2456856.7580400002</c:v>
                </c:pt>
                <c:pt idx="235">
                  <c:v>2456857.7547399998</c:v>
                </c:pt>
                <c:pt idx="236">
                  <c:v>2456857.7553300001</c:v>
                </c:pt>
                <c:pt idx="237">
                  <c:v>2456858.7526699998</c:v>
                </c:pt>
                <c:pt idx="238">
                  <c:v>2456858.7532500001</c:v>
                </c:pt>
                <c:pt idx="239">
                  <c:v>2456859.7499099998</c:v>
                </c:pt>
                <c:pt idx="240">
                  <c:v>2456859.75049</c:v>
                </c:pt>
                <c:pt idx="241">
                  <c:v>2456860.74712</c:v>
                </c:pt>
                <c:pt idx="242">
                  <c:v>2456860.7477000002</c:v>
                </c:pt>
                <c:pt idx="243">
                  <c:v>2456861.7442700001</c:v>
                </c:pt>
                <c:pt idx="244">
                  <c:v>2456861.7448300002</c:v>
                </c:pt>
                <c:pt idx="245">
                  <c:v>2456862.7415900002</c:v>
                </c:pt>
                <c:pt idx="246">
                  <c:v>2456862.74217</c:v>
                </c:pt>
                <c:pt idx="247">
                  <c:v>2456863.7387600001</c:v>
                </c:pt>
                <c:pt idx="248">
                  <c:v>2456863.7393299998</c:v>
                </c:pt>
                <c:pt idx="249">
                  <c:v>2456864.7359500001</c:v>
                </c:pt>
                <c:pt idx="250">
                  <c:v>2456864.7365299999</c:v>
                </c:pt>
                <c:pt idx="251">
                  <c:v>2456865.73318</c:v>
                </c:pt>
                <c:pt idx="252">
                  <c:v>2456865.7337600002</c:v>
                </c:pt>
                <c:pt idx="253">
                  <c:v>2456866.7304500001</c:v>
                </c:pt>
                <c:pt idx="254">
                  <c:v>2456866.7310199998</c:v>
                </c:pt>
                <c:pt idx="255">
                  <c:v>2456867.72762</c:v>
                </c:pt>
                <c:pt idx="256">
                  <c:v>2456867.7281999998</c:v>
                </c:pt>
                <c:pt idx="257">
                  <c:v>2456868.7155599999</c:v>
                </c:pt>
                <c:pt idx="258">
                  <c:v>2456868.7161400001</c:v>
                </c:pt>
                <c:pt idx="259">
                  <c:v>2456869.7220399999</c:v>
                </c:pt>
                <c:pt idx="260">
                  <c:v>2456869.7226200001</c:v>
                </c:pt>
                <c:pt idx="261">
                  <c:v>2456870.7192699998</c:v>
                </c:pt>
                <c:pt idx="262">
                  <c:v>2456870.7198399999</c:v>
                </c:pt>
                <c:pt idx="263">
                  <c:v>2456871.7165000001</c:v>
                </c:pt>
                <c:pt idx="264">
                  <c:v>2456871.7170799999</c:v>
                </c:pt>
                <c:pt idx="265">
                  <c:v>2456872.7136599999</c:v>
                </c:pt>
                <c:pt idx="266">
                  <c:v>2456872.7142400001</c:v>
                </c:pt>
                <c:pt idx="267">
                  <c:v>2456873.7108999998</c:v>
                </c:pt>
                <c:pt idx="268">
                  <c:v>2456873.7114800001</c:v>
                </c:pt>
                <c:pt idx="269">
                  <c:v>2456874.7080799998</c:v>
                </c:pt>
                <c:pt idx="270">
                  <c:v>2456874.70866</c:v>
                </c:pt>
                <c:pt idx="271">
                  <c:v>2456875.7054300001</c:v>
                </c:pt>
                <c:pt idx="272">
                  <c:v>2456875.7060099998</c:v>
                </c:pt>
                <c:pt idx="273">
                  <c:v>2456876.70266</c:v>
                </c:pt>
                <c:pt idx="274">
                  <c:v>2456876.7032300001</c:v>
                </c:pt>
                <c:pt idx="275">
                  <c:v>2456877.69992</c:v>
                </c:pt>
                <c:pt idx="276">
                  <c:v>2456877.7004999998</c:v>
                </c:pt>
                <c:pt idx="277">
                  <c:v>2456879.6950300001</c:v>
                </c:pt>
                <c:pt idx="278">
                  <c:v>2456879.6956099998</c:v>
                </c:pt>
                <c:pt idx="279">
                  <c:v>2456880.6922300002</c:v>
                </c:pt>
                <c:pt idx="280">
                  <c:v>2456880.6928099999</c:v>
                </c:pt>
                <c:pt idx="281">
                  <c:v>2456881.6894700001</c:v>
                </c:pt>
                <c:pt idx="282">
                  <c:v>2456881.6900499999</c:v>
                </c:pt>
                <c:pt idx="283">
                  <c:v>2456882.6867300002</c:v>
                </c:pt>
                <c:pt idx="284">
                  <c:v>2456882.68731</c:v>
                </c:pt>
                <c:pt idx="285">
                  <c:v>2456883.68389</c:v>
                </c:pt>
                <c:pt idx="286">
                  <c:v>2456883.6844700002</c:v>
                </c:pt>
                <c:pt idx="287">
                  <c:v>2456885.5908499998</c:v>
                </c:pt>
                <c:pt idx="288">
                  <c:v>2456885.59142</c:v>
                </c:pt>
              </c:numCache>
            </c:numRef>
          </c:xVal>
          <c:yVal>
            <c:numRef>
              <c:f>Nova1!$C$1:$C$289</c:f>
              <c:numCache>
                <c:formatCode>General</c:formatCode>
                <c:ptCount val="289"/>
                <c:pt idx="0">
                  <c:v>5.7554220000000003</c:v>
                </c:pt>
                <c:pt idx="1">
                  <c:v>4.8914489999999997</c:v>
                </c:pt>
                <c:pt idx="2">
                  <c:v>4.8072900000000001</c:v>
                </c:pt>
                <c:pt idx="3">
                  <c:v>4.8880299999999997</c:v>
                </c:pt>
                <c:pt idx="4">
                  <c:v>4.9485809999999999</c:v>
                </c:pt>
                <c:pt idx="5">
                  <c:v>5.1500630000000003</c:v>
                </c:pt>
                <c:pt idx="6">
                  <c:v>5.3834289999999996</c:v>
                </c:pt>
                <c:pt idx="7">
                  <c:v>5.5345709999999997</c:v>
                </c:pt>
                <c:pt idx="8">
                  <c:v>5.7497809999999996</c:v>
                </c:pt>
                <c:pt idx="9">
                  <c:v>5.9263570000000003</c:v>
                </c:pt>
                <c:pt idx="10">
                  <c:v>6.0403169999999999</c:v>
                </c:pt>
                <c:pt idx="11">
                  <c:v>6.0797780000000001</c:v>
                </c:pt>
                <c:pt idx="12">
                  <c:v>6.234</c:v>
                </c:pt>
                <c:pt idx="13">
                  <c:v>6.3336110000000003</c:v>
                </c:pt>
                <c:pt idx="14">
                  <c:v>6.4918940000000003</c:v>
                </c:pt>
                <c:pt idx="15">
                  <c:v>6.5988619999999996</c:v>
                </c:pt>
                <c:pt idx="16">
                  <c:v>6.6797079999999998</c:v>
                </c:pt>
                <c:pt idx="17">
                  <c:v>6.7632519999999996</c:v>
                </c:pt>
                <c:pt idx="18">
                  <c:v>6.9721279999999997</c:v>
                </c:pt>
                <c:pt idx="19">
                  <c:v>7.0766669999999996</c:v>
                </c:pt>
                <c:pt idx="20">
                  <c:v>7.1824110000000001</c:v>
                </c:pt>
                <c:pt idx="21">
                  <c:v>7.1858389999999996</c:v>
                </c:pt>
                <c:pt idx="22">
                  <c:v>7.2523770000000001</c:v>
                </c:pt>
                <c:pt idx="23">
                  <c:v>7.2742709999999997</c:v>
                </c:pt>
                <c:pt idx="24">
                  <c:v>7.3252689999999996</c:v>
                </c:pt>
                <c:pt idx="25">
                  <c:v>7.3682809999999996</c:v>
                </c:pt>
                <c:pt idx="26">
                  <c:v>7.3769229999999997</c:v>
                </c:pt>
                <c:pt idx="27">
                  <c:v>7.4508330000000003</c:v>
                </c:pt>
                <c:pt idx="28">
                  <c:v>7.4574999999999996</c:v>
                </c:pt>
                <c:pt idx="29">
                  <c:v>7.5612069999999996</c:v>
                </c:pt>
                <c:pt idx="30">
                  <c:v>7.5842109999999998</c:v>
                </c:pt>
                <c:pt idx="31">
                  <c:v>7.6415090000000001</c:v>
                </c:pt>
                <c:pt idx="32">
                  <c:v>7.7453700000000003</c:v>
                </c:pt>
                <c:pt idx="33">
                  <c:v>7.8214290000000002</c:v>
                </c:pt>
                <c:pt idx="34">
                  <c:v>7.9011110000000002</c:v>
                </c:pt>
                <c:pt idx="35">
                  <c:v>7.9317310000000001</c:v>
                </c:pt>
                <c:pt idx="36">
                  <c:v>7.9458330000000004</c:v>
                </c:pt>
                <c:pt idx="37">
                  <c:v>7.998837</c:v>
                </c:pt>
                <c:pt idx="38">
                  <c:v>8.0125580000000003</c:v>
                </c:pt>
                <c:pt idx="39">
                  <c:v>8.0667270000000002</c:v>
                </c:pt>
                <c:pt idx="40">
                  <c:v>8.1686440000000005</c:v>
                </c:pt>
                <c:pt idx="41">
                  <c:v>8.2256099999999996</c:v>
                </c:pt>
                <c:pt idx="42">
                  <c:v>8.2833330000000007</c:v>
                </c:pt>
                <c:pt idx="43">
                  <c:v>8.4198109999999993</c:v>
                </c:pt>
                <c:pt idx="44">
                  <c:v>8.5182350000000007</c:v>
                </c:pt>
                <c:pt idx="45">
                  <c:v>8.6072729999999993</c:v>
                </c:pt>
                <c:pt idx="46">
                  <c:v>8.7136359999999993</c:v>
                </c:pt>
                <c:pt idx="47">
                  <c:v>8.8534880000000005</c:v>
                </c:pt>
                <c:pt idx="48">
                  <c:v>8.9989129999999999</c:v>
                </c:pt>
                <c:pt idx="49">
                  <c:v>9.1494999999999997</c:v>
                </c:pt>
                <c:pt idx="50">
                  <c:v>9.3833330000000004</c:v>
                </c:pt>
                <c:pt idx="51">
                  <c:v>9.4559999999999995</c:v>
                </c:pt>
                <c:pt idx="52">
                  <c:v>9.6344829999999995</c:v>
                </c:pt>
                <c:pt idx="53">
                  <c:v>9.7710530000000002</c:v>
                </c:pt>
                <c:pt idx="54">
                  <c:v>9.8227270000000004</c:v>
                </c:pt>
                <c:pt idx="55">
                  <c:v>9.9450000000000003</c:v>
                </c:pt>
                <c:pt idx="56">
                  <c:v>10.064500000000001</c:v>
                </c:pt>
                <c:pt idx="57">
                  <c:v>10.113889</c:v>
                </c:pt>
                <c:pt idx="58">
                  <c:v>10.196429</c:v>
                </c:pt>
                <c:pt idx="59">
                  <c:v>10.321052999999999</c:v>
                </c:pt>
                <c:pt idx="60">
                  <c:v>10.479167</c:v>
                </c:pt>
                <c:pt idx="61">
                  <c:v>10.5</c:v>
                </c:pt>
                <c:pt idx="62">
                  <c:v>10.55</c:v>
                </c:pt>
                <c:pt idx="63">
                  <c:v>10.672727</c:v>
                </c:pt>
                <c:pt idx="64">
                  <c:v>10.609375</c:v>
                </c:pt>
                <c:pt idx="65">
                  <c:v>10.7</c:v>
                </c:pt>
                <c:pt idx="66">
                  <c:v>10.793333000000001</c:v>
                </c:pt>
                <c:pt idx="67">
                  <c:v>10.788235</c:v>
                </c:pt>
                <c:pt idx="68">
                  <c:v>10.788636</c:v>
                </c:pt>
                <c:pt idx="69">
                  <c:v>10.842307999999999</c:v>
                </c:pt>
                <c:pt idx="70">
                  <c:v>10.839286</c:v>
                </c:pt>
                <c:pt idx="71">
                  <c:v>10.85619</c:v>
                </c:pt>
                <c:pt idx="72">
                  <c:v>10.889286</c:v>
                </c:pt>
                <c:pt idx="73">
                  <c:v>10.852941</c:v>
                </c:pt>
                <c:pt idx="74">
                  <c:v>10.862500000000001</c:v>
                </c:pt>
                <c:pt idx="75">
                  <c:v>10.9975</c:v>
                </c:pt>
                <c:pt idx="76">
                  <c:v>10.9125</c:v>
                </c:pt>
                <c:pt idx="77">
                  <c:v>10.990909</c:v>
                </c:pt>
                <c:pt idx="78">
                  <c:v>10.838462</c:v>
                </c:pt>
                <c:pt idx="79">
                  <c:v>10.95</c:v>
                </c:pt>
                <c:pt idx="80">
                  <c:v>10.99375</c:v>
                </c:pt>
                <c:pt idx="81">
                  <c:v>10.771428999999999</c:v>
                </c:pt>
                <c:pt idx="82">
                  <c:v>11.016667</c:v>
                </c:pt>
                <c:pt idx="83">
                  <c:v>10.965384999999999</c:v>
                </c:pt>
                <c:pt idx="84">
                  <c:v>10.675000000000001</c:v>
                </c:pt>
                <c:pt idx="85">
                  <c:v>11.1</c:v>
                </c:pt>
                <c:pt idx="86">
                  <c:v>11.044444</c:v>
                </c:pt>
                <c:pt idx="87">
                  <c:v>10.983333</c:v>
                </c:pt>
                <c:pt idx="88">
                  <c:v>10.975</c:v>
                </c:pt>
                <c:pt idx="89">
                  <c:v>10.87</c:v>
                </c:pt>
                <c:pt idx="90">
                  <c:v>10.95</c:v>
                </c:pt>
                <c:pt idx="91">
                  <c:v>11.033333000000001</c:v>
                </c:pt>
                <c:pt idx="92">
                  <c:v>11.1</c:v>
                </c:pt>
                <c:pt idx="93">
                  <c:v>11.06</c:v>
                </c:pt>
                <c:pt idx="94">
                  <c:v>11.22</c:v>
                </c:pt>
                <c:pt idx="95">
                  <c:v>11.237500000000001</c:v>
                </c:pt>
                <c:pt idx="96">
                  <c:v>10.85</c:v>
                </c:pt>
                <c:pt idx="97">
                  <c:v>10.866667</c:v>
                </c:pt>
                <c:pt idx="98">
                  <c:v>11.15</c:v>
                </c:pt>
                <c:pt idx="99">
                  <c:v>11.1875</c:v>
                </c:pt>
                <c:pt idx="100">
                  <c:v>10.9</c:v>
                </c:pt>
                <c:pt idx="101">
                  <c:v>11.111110999999999</c:v>
                </c:pt>
                <c:pt idx="102">
                  <c:v>11.022221999999999</c:v>
                </c:pt>
                <c:pt idx="103">
                  <c:v>11.083333</c:v>
                </c:pt>
                <c:pt idx="104">
                  <c:v>11.107143000000001</c:v>
                </c:pt>
                <c:pt idx="105">
                  <c:v>11.06</c:v>
                </c:pt>
                <c:pt idx="106">
                  <c:v>11.025</c:v>
                </c:pt>
                <c:pt idx="107">
                  <c:v>10.933332999999999</c:v>
                </c:pt>
                <c:pt idx="108">
                  <c:v>11.1</c:v>
                </c:pt>
                <c:pt idx="109">
                  <c:v>11.011111</c:v>
                </c:pt>
                <c:pt idx="110">
                  <c:v>11.333333</c:v>
                </c:pt>
                <c:pt idx="111">
                  <c:v>11.15</c:v>
                </c:pt>
                <c:pt idx="112">
                  <c:v>11.15</c:v>
                </c:pt>
                <c:pt idx="113">
                  <c:v>10.966666999999999</c:v>
                </c:pt>
                <c:pt idx="114">
                  <c:v>11.25</c:v>
                </c:pt>
                <c:pt idx="115">
                  <c:v>11</c:v>
                </c:pt>
                <c:pt idx="116">
                  <c:v>11.12</c:v>
                </c:pt>
                <c:pt idx="117">
                  <c:v>11.1</c:v>
                </c:pt>
                <c:pt idx="118">
                  <c:v>11.3</c:v>
                </c:pt>
                <c:pt idx="119">
                  <c:v>10.95</c:v>
                </c:pt>
                <c:pt idx="120">
                  <c:v>11.1</c:v>
                </c:pt>
                <c:pt idx="121">
                  <c:v>11.08</c:v>
                </c:pt>
                <c:pt idx="122">
                  <c:v>11.2125</c:v>
                </c:pt>
                <c:pt idx="123">
                  <c:v>11.142856999999999</c:v>
                </c:pt>
                <c:pt idx="124">
                  <c:v>11.1</c:v>
                </c:pt>
                <c:pt idx="125">
                  <c:v>11.25</c:v>
                </c:pt>
                <c:pt idx="126">
                  <c:v>10.9</c:v>
                </c:pt>
                <c:pt idx="127">
                  <c:v>11.1</c:v>
                </c:pt>
                <c:pt idx="128">
                  <c:v>11.2</c:v>
                </c:pt>
                <c:pt idx="129">
                  <c:v>11.125</c:v>
                </c:pt>
                <c:pt idx="130">
                  <c:v>11.16</c:v>
                </c:pt>
                <c:pt idx="131">
                  <c:v>11.066667000000001</c:v>
                </c:pt>
                <c:pt idx="132">
                  <c:v>11</c:v>
                </c:pt>
                <c:pt idx="133">
                  <c:v>11.1</c:v>
                </c:pt>
                <c:pt idx="134">
                  <c:v>11.2</c:v>
                </c:pt>
                <c:pt idx="135">
                  <c:v>11.1</c:v>
                </c:pt>
                <c:pt idx="136">
                  <c:v>11.3</c:v>
                </c:pt>
                <c:pt idx="137">
                  <c:v>11.2</c:v>
                </c:pt>
                <c:pt idx="138">
                  <c:v>11.5</c:v>
                </c:pt>
                <c:pt idx="139">
                  <c:v>11.3</c:v>
                </c:pt>
                <c:pt idx="140">
                  <c:v>11.45</c:v>
                </c:pt>
                <c:pt idx="141">
                  <c:v>11.4</c:v>
                </c:pt>
                <c:pt idx="142">
                  <c:v>11.5</c:v>
                </c:pt>
                <c:pt idx="143">
                  <c:v>11.2</c:v>
                </c:pt>
                <c:pt idx="144">
                  <c:v>11.6</c:v>
                </c:pt>
                <c:pt idx="145">
                  <c:v>11.55</c:v>
                </c:pt>
                <c:pt idx="146">
                  <c:v>11.6</c:v>
                </c:pt>
                <c:pt idx="147">
                  <c:v>11.5</c:v>
                </c:pt>
                <c:pt idx="148">
                  <c:v>11.46</c:v>
                </c:pt>
                <c:pt idx="149">
                  <c:v>11.42</c:v>
                </c:pt>
                <c:pt idx="150">
                  <c:v>11.566667000000001</c:v>
                </c:pt>
                <c:pt idx="151">
                  <c:v>11.3</c:v>
                </c:pt>
                <c:pt idx="152">
                  <c:v>11.35</c:v>
                </c:pt>
                <c:pt idx="153">
                  <c:v>11.7</c:v>
                </c:pt>
                <c:pt idx="154">
                  <c:v>11.5</c:v>
                </c:pt>
                <c:pt idx="155">
                  <c:v>11.466666999999999</c:v>
                </c:pt>
                <c:pt idx="156">
                  <c:v>11.55</c:v>
                </c:pt>
                <c:pt idx="157">
                  <c:v>11.6</c:v>
                </c:pt>
                <c:pt idx="158">
                  <c:v>11.5</c:v>
                </c:pt>
                <c:pt idx="159">
                  <c:v>11.4</c:v>
                </c:pt>
                <c:pt idx="160">
                  <c:v>11.5</c:v>
                </c:pt>
                <c:pt idx="161">
                  <c:v>11.433332999999999</c:v>
                </c:pt>
                <c:pt idx="162">
                  <c:v>11.466666999999999</c:v>
                </c:pt>
                <c:pt idx="163">
                  <c:v>11.625</c:v>
                </c:pt>
                <c:pt idx="164">
                  <c:v>11.6</c:v>
                </c:pt>
                <c:pt idx="165">
                  <c:v>11.55</c:v>
                </c:pt>
                <c:pt idx="166">
                  <c:v>11.616667</c:v>
                </c:pt>
                <c:pt idx="167">
                  <c:v>11.65</c:v>
                </c:pt>
                <c:pt idx="168">
                  <c:v>11.8</c:v>
                </c:pt>
                <c:pt idx="169">
                  <c:v>11.6</c:v>
                </c:pt>
                <c:pt idx="170">
                  <c:v>11.75</c:v>
                </c:pt>
                <c:pt idx="171">
                  <c:v>11.8</c:v>
                </c:pt>
                <c:pt idx="172">
                  <c:v>11.7</c:v>
                </c:pt>
                <c:pt idx="173">
                  <c:v>11.8</c:v>
                </c:pt>
                <c:pt idx="174">
                  <c:v>11.6</c:v>
                </c:pt>
                <c:pt idx="175">
                  <c:v>11.7</c:v>
                </c:pt>
                <c:pt idx="176">
                  <c:v>11.35</c:v>
                </c:pt>
                <c:pt idx="177">
                  <c:v>11.8</c:v>
                </c:pt>
                <c:pt idx="178">
                  <c:v>11.8</c:v>
                </c:pt>
                <c:pt idx="179">
                  <c:v>11.7</c:v>
                </c:pt>
                <c:pt idx="180">
                  <c:v>11.75</c:v>
                </c:pt>
                <c:pt idx="181">
                  <c:v>11.75</c:v>
                </c:pt>
                <c:pt idx="182">
                  <c:v>11.7</c:v>
                </c:pt>
                <c:pt idx="183">
                  <c:v>11.85</c:v>
                </c:pt>
                <c:pt idx="184">
                  <c:v>11.75</c:v>
                </c:pt>
                <c:pt idx="185">
                  <c:v>11.9</c:v>
                </c:pt>
                <c:pt idx="186">
                  <c:v>11.833333</c:v>
                </c:pt>
                <c:pt idx="187">
                  <c:v>11.9</c:v>
                </c:pt>
                <c:pt idx="188">
                  <c:v>11.95</c:v>
                </c:pt>
                <c:pt idx="189">
                  <c:v>11.816667000000001</c:v>
                </c:pt>
                <c:pt idx="190">
                  <c:v>12</c:v>
                </c:pt>
                <c:pt idx="191">
                  <c:v>11.9</c:v>
                </c:pt>
                <c:pt idx="192">
                  <c:v>11.883333</c:v>
                </c:pt>
                <c:pt idx="193">
                  <c:v>11.9</c:v>
                </c:pt>
                <c:pt idx="194">
                  <c:v>11.9</c:v>
                </c:pt>
                <c:pt idx="195">
                  <c:v>11.95</c:v>
                </c:pt>
                <c:pt idx="196">
                  <c:v>12.025</c:v>
                </c:pt>
                <c:pt idx="197">
                  <c:v>12</c:v>
                </c:pt>
                <c:pt idx="198">
                  <c:v>11.925000000000001</c:v>
                </c:pt>
                <c:pt idx="199">
                  <c:v>11.9</c:v>
                </c:pt>
                <c:pt idx="200">
                  <c:v>11.966666999999999</c:v>
                </c:pt>
                <c:pt idx="201">
                  <c:v>11.9</c:v>
                </c:pt>
                <c:pt idx="202">
                  <c:v>11.95</c:v>
                </c:pt>
                <c:pt idx="203">
                  <c:v>11.933332999999999</c:v>
                </c:pt>
                <c:pt idx="204">
                  <c:v>11.9</c:v>
                </c:pt>
                <c:pt idx="205">
                  <c:v>11.8</c:v>
                </c:pt>
                <c:pt idx="206">
                  <c:v>11.85</c:v>
                </c:pt>
                <c:pt idx="207">
                  <c:v>12.083333</c:v>
                </c:pt>
                <c:pt idx="208">
                  <c:v>11.95</c:v>
                </c:pt>
                <c:pt idx="209">
                  <c:v>12.05</c:v>
                </c:pt>
                <c:pt idx="210">
                  <c:v>12.025</c:v>
                </c:pt>
                <c:pt idx="211">
                  <c:v>12.083333</c:v>
                </c:pt>
                <c:pt idx="212">
                  <c:v>11.98</c:v>
                </c:pt>
                <c:pt idx="213">
                  <c:v>12.2</c:v>
                </c:pt>
                <c:pt idx="214">
                  <c:v>11.95</c:v>
                </c:pt>
                <c:pt idx="215">
                  <c:v>12.112500000000001</c:v>
                </c:pt>
                <c:pt idx="216">
                  <c:v>12.225</c:v>
                </c:pt>
                <c:pt idx="217">
                  <c:v>12.1</c:v>
                </c:pt>
                <c:pt idx="218">
                  <c:v>11.9</c:v>
                </c:pt>
                <c:pt idx="219">
                  <c:v>12.166667</c:v>
                </c:pt>
                <c:pt idx="220">
                  <c:v>12.3</c:v>
                </c:pt>
                <c:pt idx="221">
                  <c:v>12.2</c:v>
                </c:pt>
                <c:pt idx="222">
                  <c:v>12.2</c:v>
                </c:pt>
                <c:pt idx="223">
                  <c:v>12.379</c:v>
                </c:pt>
                <c:pt idx="224">
                  <c:v>12.363</c:v>
                </c:pt>
                <c:pt idx="225">
                  <c:v>12.372999999999999</c:v>
                </c:pt>
                <c:pt idx="226">
                  <c:v>12.361000000000001</c:v>
                </c:pt>
                <c:pt idx="227">
                  <c:v>12.343999999999999</c:v>
                </c:pt>
                <c:pt idx="228">
                  <c:v>12.349</c:v>
                </c:pt>
                <c:pt idx="229">
                  <c:v>12.367000000000001</c:v>
                </c:pt>
                <c:pt idx="230">
                  <c:v>12.368</c:v>
                </c:pt>
                <c:pt idx="231">
                  <c:v>12.375999999999999</c:v>
                </c:pt>
                <c:pt idx="232">
                  <c:v>12.372</c:v>
                </c:pt>
                <c:pt idx="233">
                  <c:v>12.404999999999999</c:v>
                </c:pt>
                <c:pt idx="234">
                  <c:v>12.393000000000001</c:v>
                </c:pt>
                <c:pt idx="235">
                  <c:v>12.41</c:v>
                </c:pt>
                <c:pt idx="236">
                  <c:v>12.416</c:v>
                </c:pt>
                <c:pt idx="237">
                  <c:v>12.413</c:v>
                </c:pt>
                <c:pt idx="238">
                  <c:v>12.414</c:v>
                </c:pt>
                <c:pt idx="239">
                  <c:v>12.398</c:v>
                </c:pt>
                <c:pt idx="240">
                  <c:v>12.394</c:v>
                </c:pt>
                <c:pt idx="241">
                  <c:v>12.406000000000001</c:v>
                </c:pt>
                <c:pt idx="242">
                  <c:v>12.407999999999999</c:v>
                </c:pt>
                <c:pt idx="243">
                  <c:v>12.372999999999999</c:v>
                </c:pt>
                <c:pt idx="244">
                  <c:v>12.4</c:v>
                </c:pt>
                <c:pt idx="245">
                  <c:v>12.403</c:v>
                </c:pt>
                <c:pt idx="246">
                  <c:v>12.41</c:v>
                </c:pt>
                <c:pt idx="247">
                  <c:v>12.411</c:v>
                </c:pt>
                <c:pt idx="248">
                  <c:v>12.422000000000001</c:v>
                </c:pt>
                <c:pt idx="249">
                  <c:v>12.432</c:v>
                </c:pt>
                <c:pt idx="250">
                  <c:v>12.425000000000001</c:v>
                </c:pt>
                <c:pt idx="251">
                  <c:v>12.425000000000001</c:v>
                </c:pt>
                <c:pt idx="252">
                  <c:v>12.42</c:v>
                </c:pt>
                <c:pt idx="253">
                  <c:v>12.417999999999999</c:v>
                </c:pt>
                <c:pt idx="254">
                  <c:v>12.413</c:v>
                </c:pt>
                <c:pt idx="255">
                  <c:v>12.432</c:v>
                </c:pt>
                <c:pt idx="256">
                  <c:v>12.422000000000001</c:v>
                </c:pt>
                <c:pt idx="257">
                  <c:v>12.436999999999999</c:v>
                </c:pt>
                <c:pt idx="258">
                  <c:v>12.433</c:v>
                </c:pt>
                <c:pt idx="259">
                  <c:v>12.433</c:v>
                </c:pt>
                <c:pt idx="260">
                  <c:v>12.430999999999999</c:v>
                </c:pt>
                <c:pt idx="261">
                  <c:v>12.439</c:v>
                </c:pt>
                <c:pt idx="262">
                  <c:v>12.433</c:v>
                </c:pt>
                <c:pt idx="263">
                  <c:v>12.446</c:v>
                </c:pt>
                <c:pt idx="264">
                  <c:v>12.446999999999999</c:v>
                </c:pt>
                <c:pt idx="265">
                  <c:v>12.462</c:v>
                </c:pt>
                <c:pt idx="266">
                  <c:v>12.457000000000001</c:v>
                </c:pt>
                <c:pt idx="267">
                  <c:v>12.461</c:v>
                </c:pt>
                <c:pt idx="268">
                  <c:v>12.449</c:v>
                </c:pt>
                <c:pt idx="269">
                  <c:v>12.46</c:v>
                </c:pt>
                <c:pt idx="270">
                  <c:v>12.462999999999999</c:v>
                </c:pt>
                <c:pt idx="271">
                  <c:v>12.451000000000001</c:v>
                </c:pt>
                <c:pt idx="272">
                  <c:v>12.459</c:v>
                </c:pt>
                <c:pt idx="273">
                  <c:v>12.45</c:v>
                </c:pt>
                <c:pt idx="274">
                  <c:v>12.464</c:v>
                </c:pt>
                <c:pt idx="275">
                  <c:v>12.468999999999999</c:v>
                </c:pt>
                <c:pt idx="276">
                  <c:v>12.455</c:v>
                </c:pt>
                <c:pt idx="277">
                  <c:v>12.481</c:v>
                </c:pt>
                <c:pt idx="278">
                  <c:v>12.471</c:v>
                </c:pt>
                <c:pt idx="279">
                  <c:v>12.448</c:v>
                </c:pt>
                <c:pt idx="280">
                  <c:v>12.487</c:v>
                </c:pt>
                <c:pt idx="281">
                  <c:v>12.468999999999999</c:v>
                </c:pt>
                <c:pt idx="282">
                  <c:v>12.481</c:v>
                </c:pt>
                <c:pt idx="283">
                  <c:v>12.48</c:v>
                </c:pt>
                <c:pt idx="284">
                  <c:v>12.492000000000001</c:v>
                </c:pt>
                <c:pt idx="285">
                  <c:v>12.478</c:v>
                </c:pt>
                <c:pt idx="286">
                  <c:v>12.484</c:v>
                </c:pt>
                <c:pt idx="287">
                  <c:v>12.48</c:v>
                </c:pt>
                <c:pt idx="288">
                  <c:v>12.462999999999999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76B-482D-BFA1-E64D98C576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1466088"/>
        <c:axId val="431468048"/>
      </c:scatterChart>
      <c:valAx>
        <c:axId val="431466088"/>
        <c:scaling>
          <c:orientation val="minMax"/>
          <c:max val="2456699.9999999995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000">
                    <a:solidFill>
                      <a:schemeClr val="bg1"/>
                    </a:solidFill>
                  </a:rPr>
                  <a:t>Jour julien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1468048"/>
        <c:crosses val="max"/>
        <c:crossBetween val="midCat"/>
      </c:valAx>
      <c:valAx>
        <c:axId val="431468048"/>
        <c:scaling>
          <c:orientation val="maxMin"/>
          <c:max val="12"/>
          <c:min val="4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>
                    <a:solidFill>
                      <a:schemeClr val="bg1"/>
                    </a:solidFill>
                  </a:rPr>
                  <a:t>Magnitude V</a:t>
                </a:r>
              </a:p>
            </c:rich>
          </c:tx>
          <c:layout>
            <c:manualLayout>
              <c:xMode val="edge"/>
              <c:yMode val="edge"/>
              <c:x val="7.5512399195406471E-3"/>
              <c:y val="0.264929325340371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1466088"/>
        <c:crosses val="autoZero"/>
        <c:crossBetween val="midCat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37784442424173"/>
          <c:y val="7.7331500748461665E-2"/>
          <c:w val="0.69541092717929076"/>
          <c:h val="0.67285498718428827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rgbClr val="00B050"/>
              </a:solidFill>
              <a:ln w="9525" cap="flat" cmpd="sng" algn="ctr">
                <a:noFill/>
                <a:round/>
              </a:ln>
              <a:effectLst/>
            </c:spPr>
          </c:marker>
          <c:xVal>
            <c:numRef>
              <c:f>Nova1!$A$1:$A$289</c:f>
              <c:numCache>
                <c:formatCode>General</c:formatCode>
                <c:ptCount val="289"/>
                <c:pt idx="0">
                  <c:v>2456519.7734900001</c:v>
                </c:pt>
                <c:pt idx="1">
                  <c:v>2456520.5932800001</c:v>
                </c:pt>
                <c:pt idx="2">
                  <c:v>2456521.6674000002</c:v>
                </c:pt>
                <c:pt idx="3">
                  <c:v>2456522.65313</c:v>
                </c:pt>
                <c:pt idx="4">
                  <c:v>2456523.5978299999</c:v>
                </c:pt>
                <c:pt idx="5">
                  <c:v>2456524.58231</c:v>
                </c:pt>
                <c:pt idx="6">
                  <c:v>2456525.6078699999</c:v>
                </c:pt>
                <c:pt idx="7">
                  <c:v>2456526.57938</c:v>
                </c:pt>
                <c:pt idx="8">
                  <c:v>2456527.63478</c:v>
                </c:pt>
                <c:pt idx="9">
                  <c:v>2456528.6250499999</c:v>
                </c:pt>
                <c:pt idx="10">
                  <c:v>2456529.6138599999</c:v>
                </c:pt>
                <c:pt idx="11">
                  <c:v>2456530.6600199998</c:v>
                </c:pt>
                <c:pt idx="12">
                  <c:v>2456531.7094899998</c:v>
                </c:pt>
                <c:pt idx="13">
                  <c:v>2456532.6537600001</c:v>
                </c:pt>
                <c:pt idx="14">
                  <c:v>2456533.6215499998</c:v>
                </c:pt>
                <c:pt idx="15">
                  <c:v>2456534.6675499999</c:v>
                </c:pt>
                <c:pt idx="16">
                  <c:v>2456535.6700200001</c:v>
                </c:pt>
                <c:pt idx="17">
                  <c:v>2456536.6706699999</c:v>
                </c:pt>
                <c:pt idx="18">
                  <c:v>2456537.7703300002</c:v>
                </c:pt>
                <c:pt idx="19">
                  <c:v>2456538.7478700001</c:v>
                </c:pt>
                <c:pt idx="20">
                  <c:v>2456539.76113</c:v>
                </c:pt>
                <c:pt idx="21">
                  <c:v>2456540.78632</c:v>
                </c:pt>
                <c:pt idx="22">
                  <c:v>2456541.7261800002</c:v>
                </c:pt>
                <c:pt idx="23">
                  <c:v>2456542.7375500002</c:v>
                </c:pt>
                <c:pt idx="24">
                  <c:v>2456543.7692</c:v>
                </c:pt>
                <c:pt idx="25">
                  <c:v>2456544.74095</c:v>
                </c:pt>
                <c:pt idx="26">
                  <c:v>2456545.8140500002</c:v>
                </c:pt>
                <c:pt idx="27">
                  <c:v>2456546.81134</c:v>
                </c:pt>
                <c:pt idx="28">
                  <c:v>2456547.8983200002</c:v>
                </c:pt>
                <c:pt idx="29">
                  <c:v>2456548.8312900001</c:v>
                </c:pt>
                <c:pt idx="30">
                  <c:v>2456549.8883699998</c:v>
                </c:pt>
                <c:pt idx="31">
                  <c:v>2456550.7793899998</c:v>
                </c:pt>
                <c:pt idx="32">
                  <c:v>2456551.92117</c:v>
                </c:pt>
                <c:pt idx="33">
                  <c:v>2456552.8603400001</c:v>
                </c:pt>
                <c:pt idx="34">
                  <c:v>2456553.82339</c:v>
                </c:pt>
                <c:pt idx="35">
                  <c:v>2456554.8683500001</c:v>
                </c:pt>
                <c:pt idx="36">
                  <c:v>2456556.1465799999</c:v>
                </c:pt>
                <c:pt idx="37">
                  <c:v>2456557.1942199999</c:v>
                </c:pt>
                <c:pt idx="38">
                  <c:v>2456558.1778500001</c:v>
                </c:pt>
                <c:pt idx="39">
                  <c:v>2456559.1988900001</c:v>
                </c:pt>
                <c:pt idx="40">
                  <c:v>2456560.0795</c:v>
                </c:pt>
                <c:pt idx="41">
                  <c:v>2456561.0216100002</c:v>
                </c:pt>
                <c:pt idx="42">
                  <c:v>2456562.2034300002</c:v>
                </c:pt>
                <c:pt idx="43">
                  <c:v>2456563.2198399999</c:v>
                </c:pt>
                <c:pt idx="44">
                  <c:v>2456564.2559199999</c:v>
                </c:pt>
                <c:pt idx="45">
                  <c:v>2456565.2184799998</c:v>
                </c:pt>
                <c:pt idx="46">
                  <c:v>2456566.2483799998</c:v>
                </c:pt>
                <c:pt idx="47">
                  <c:v>2456567.2831999999</c:v>
                </c:pt>
                <c:pt idx="48">
                  <c:v>2456568.3317100001</c:v>
                </c:pt>
                <c:pt idx="49">
                  <c:v>2456569.30816</c:v>
                </c:pt>
                <c:pt idx="50">
                  <c:v>2456570.28822</c:v>
                </c:pt>
                <c:pt idx="51">
                  <c:v>2456571.4007199998</c:v>
                </c:pt>
                <c:pt idx="52">
                  <c:v>2456572.42502</c:v>
                </c:pt>
                <c:pt idx="53">
                  <c:v>2456573.3930299999</c:v>
                </c:pt>
                <c:pt idx="54">
                  <c:v>2456574.4427999998</c:v>
                </c:pt>
                <c:pt idx="55">
                  <c:v>2456575.46196</c:v>
                </c:pt>
                <c:pt idx="56">
                  <c:v>2456576.5465699998</c:v>
                </c:pt>
                <c:pt idx="57">
                  <c:v>2456577.5136899999</c:v>
                </c:pt>
                <c:pt idx="58">
                  <c:v>2456578.5587399998</c:v>
                </c:pt>
                <c:pt idx="59">
                  <c:v>2456579.3834699998</c:v>
                </c:pt>
                <c:pt idx="60">
                  <c:v>2456580.5574500002</c:v>
                </c:pt>
                <c:pt idx="61">
                  <c:v>2456581.5093399999</c:v>
                </c:pt>
                <c:pt idx="62">
                  <c:v>2456582.6939599998</c:v>
                </c:pt>
                <c:pt idx="63">
                  <c:v>2456583.6868500002</c:v>
                </c:pt>
                <c:pt idx="64">
                  <c:v>2456584.89115</c:v>
                </c:pt>
                <c:pt idx="65">
                  <c:v>2456586.01669</c:v>
                </c:pt>
                <c:pt idx="66">
                  <c:v>2456587.1001200001</c:v>
                </c:pt>
                <c:pt idx="67">
                  <c:v>2456588.1392700002</c:v>
                </c:pt>
                <c:pt idx="68">
                  <c:v>2456589.3265900002</c:v>
                </c:pt>
                <c:pt idx="69">
                  <c:v>2456590.3082900001</c:v>
                </c:pt>
                <c:pt idx="70">
                  <c:v>2456591.4940999998</c:v>
                </c:pt>
                <c:pt idx="71">
                  <c:v>2456592.3200699999</c:v>
                </c:pt>
                <c:pt idx="72">
                  <c:v>2456593.5772799999</c:v>
                </c:pt>
                <c:pt idx="73">
                  <c:v>2456594.5547799999</c:v>
                </c:pt>
                <c:pt idx="74">
                  <c:v>2456595.67735</c:v>
                </c:pt>
                <c:pt idx="75">
                  <c:v>2456596.6875900002</c:v>
                </c:pt>
                <c:pt idx="76">
                  <c:v>2456597.5829400001</c:v>
                </c:pt>
                <c:pt idx="77">
                  <c:v>2456598.8465399998</c:v>
                </c:pt>
                <c:pt idx="78">
                  <c:v>2456599.9741600002</c:v>
                </c:pt>
                <c:pt idx="79">
                  <c:v>2456600.9529599999</c:v>
                </c:pt>
                <c:pt idx="80">
                  <c:v>2456602.1453200001</c:v>
                </c:pt>
                <c:pt idx="81">
                  <c:v>2456603.2417799998</c:v>
                </c:pt>
                <c:pt idx="82">
                  <c:v>2456604.5312700002</c:v>
                </c:pt>
                <c:pt idx="83">
                  <c:v>2456605.6919399998</c:v>
                </c:pt>
                <c:pt idx="84">
                  <c:v>2456606.77678</c:v>
                </c:pt>
                <c:pt idx="85">
                  <c:v>2456607.6041700002</c:v>
                </c:pt>
                <c:pt idx="86">
                  <c:v>2456609.0035000001</c:v>
                </c:pt>
                <c:pt idx="87">
                  <c:v>2456610.1278900001</c:v>
                </c:pt>
                <c:pt idx="88">
                  <c:v>2456611.4931000001</c:v>
                </c:pt>
                <c:pt idx="89">
                  <c:v>2456612.8324699998</c:v>
                </c:pt>
                <c:pt idx="90">
                  <c:v>2456614.8099099998</c:v>
                </c:pt>
                <c:pt idx="91">
                  <c:v>2456615.9586100001</c:v>
                </c:pt>
                <c:pt idx="92">
                  <c:v>2456616.7953900001</c:v>
                </c:pt>
                <c:pt idx="93">
                  <c:v>2456618.1424500002</c:v>
                </c:pt>
                <c:pt idx="94">
                  <c:v>2456619.28516</c:v>
                </c:pt>
                <c:pt idx="95">
                  <c:v>2456620.8807299999</c:v>
                </c:pt>
                <c:pt idx="96">
                  <c:v>2456621.8094600001</c:v>
                </c:pt>
                <c:pt idx="97">
                  <c:v>2456623.7338700001</c:v>
                </c:pt>
                <c:pt idx="98">
                  <c:v>2456624.5280599999</c:v>
                </c:pt>
                <c:pt idx="99">
                  <c:v>2456625.6794599998</c:v>
                </c:pt>
                <c:pt idx="100">
                  <c:v>2456626.9008399998</c:v>
                </c:pt>
                <c:pt idx="101">
                  <c:v>2456628.1973299999</c:v>
                </c:pt>
                <c:pt idx="102">
                  <c:v>2456629.2305800002</c:v>
                </c:pt>
                <c:pt idx="103">
                  <c:v>2456630.39848</c:v>
                </c:pt>
                <c:pt idx="104">
                  <c:v>2456631.59142</c:v>
                </c:pt>
                <c:pt idx="105">
                  <c:v>2456632.6702800002</c:v>
                </c:pt>
                <c:pt idx="106">
                  <c:v>2456633.9874300002</c:v>
                </c:pt>
                <c:pt idx="107">
                  <c:v>2456634.65117</c:v>
                </c:pt>
                <c:pt idx="108">
                  <c:v>2456635.9296400002</c:v>
                </c:pt>
                <c:pt idx="109">
                  <c:v>2456637.12457</c:v>
                </c:pt>
                <c:pt idx="110">
                  <c:v>2456638.22847</c:v>
                </c:pt>
                <c:pt idx="111">
                  <c:v>2456639.2746299999</c:v>
                </c:pt>
                <c:pt idx="112">
                  <c:v>2456641.7138899998</c:v>
                </c:pt>
                <c:pt idx="113">
                  <c:v>2456642.9680599999</c:v>
                </c:pt>
                <c:pt idx="114">
                  <c:v>2456644.22431</c:v>
                </c:pt>
                <c:pt idx="115">
                  <c:v>2456645.7357600001</c:v>
                </c:pt>
                <c:pt idx="116">
                  <c:v>2456647.0247399998</c:v>
                </c:pt>
                <c:pt idx="117">
                  <c:v>2456647.5707200002</c:v>
                </c:pt>
                <c:pt idx="118">
                  <c:v>2456649.56727</c:v>
                </c:pt>
                <c:pt idx="119">
                  <c:v>2456650.9619499999</c:v>
                </c:pt>
                <c:pt idx="120">
                  <c:v>2456652.2278</c:v>
                </c:pt>
                <c:pt idx="121">
                  <c:v>2456654.8094100002</c:v>
                </c:pt>
                <c:pt idx="122">
                  <c:v>2456655.5570999999</c:v>
                </c:pt>
                <c:pt idx="123">
                  <c:v>2456656.86558</c:v>
                </c:pt>
                <c:pt idx="124">
                  <c:v>2456658.1806000001</c:v>
                </c:pt>
                <c:pt idx="125">
                  <c:v>2456660.19416</c:v>
                </c:pt>
                <c:pt idx="126">
                  <c:v>2456661.24664</c:v>
                </c:pt>
                <c:pt idx="127">
                  <c:v>2456662.3739299998</c:v>
                </c:pt>
                <c:pt idx="128">
                  <c:v>2456663.89928</c:v>
                </c:pt>
                <c:pt idx="129">
                  <c:v>2456665.2875000001</c:v>
                </c:pt>
                <c:pt idx="130">
                  <c:v>2456667.8236400001</c:v>
                </c:pt>
                <c:pt idx="131">
                  <c:v>2456669.9283400001</c:v>
                </c:pt>
                <c:pt idx="132">
                  <c:v>2456670.2430599998</c:v>
                </c:pt>
                <c:pt idx="133">
                  <c:v>2456672.49028</c:v>
                </c:pt>
                <c:pt idx="134">
                  <c:v>2456682.21111</c:v>
                </c:pt>
                <c:pt idx="135">
                  <c:v>2456696.8624999998</c:v>
                </c:pt>
                <c:pt idx="136">
                  <c:v>2456699.7083299998</c:v>
                </c:pt>
                <c:pt idx="137">
                  <c:v>2456701.3322999999</c:v>
                </c:pt>
                <c:pt idx="138">
                  <c:v>2456704.7289999998</c:v>
                </c:pt>
                <c:pt idx="139">
                  <c:v>2456706.6909699999</c:v>
                </c:pt>
                <c:pt idx="140">
                  <c:v>2456710.70731</c:v>
                </c:pt>
                <c:pt idx="141">
                  <c:v>2456713.1979200002</c:v>
                </c:pt>
                <c:pt idx="142">
                  <c:v>2456718.19404</c:v>
                </c:pt>
                <c:pt idx="143">
                  <c:v>2456718.7534699999</c:v>
                </c:pt>
                <c:pt idx="144">
                  <c:v>2456723.7072700001</c:v>
                </c:pt>
                <c:pt idx="145">
                  <c:v>2456725.1889</c:v>
                </c:pt>
                <c:pt idx="146">
                  <c:v>2456726.4835399999</c:v>
                </c:pt>
                <c:pt idx="147">
                  <c:v>2456727.3562500002</c:v>
                </c:pt>
                <c:pt idx="148">
                  <c:v>2456728.5343399998</c:v>
                </c:pt>
                <c:pt idx="149">
                  <c:v>2456730.1612</c:v>
                </c:pt>
                <c:pt idx="150">
                  <c:v>2456731.3008500002</c:v>
                </c:pt>
                <c:pt idx="151">
                  <c:v>2456732.00972</c:v>
                </c:pt>
                <c:pt idx="152">
                  <c:v>2456733.7808900001</c:v>
                </c:pt>
                <c:pt idx="153">
                  <c:v>2456734.6880000001</c:v>
                </c:pt>
                <c:pt idx="154">
                  <c:v>2456736.6439999999</c:v>
                </c:pt>
                <c:pt idx="155">
                  <c:v>2456737.7367500002</c:v>
                </c:pt>
                <c:pt idx="156">
                  <c:v>2456740.1889999998</c:v>
                </c:pt>
                <c:pt idx="157">
                  <c:v>2456741.6597199999</c:v>
                </c:pt>
                <c:pt idx="158">
                  <c:v>2456743.51804</c:v>
                </c:pt>
                <c:pt idx="159">
                  <c:v>2456745.7979199998</c:v>
                </c:pt>
                <c:pt idx="160">
                  <c:v>2456746.6597199999</c:v>
                </c:pt>
                <c:pt idx="161">
                  <c:v>2456748.1446000002</c:v>
                </c:pt>
                <c:pt idx="162">
                  <c:v>2456750.6871600002</c:v>
                </c:pt>
                <c:pt idx="163">
                  <c:v>2456754.19245</c:v>
                </c:pt>
                <c:pt idx="164">
                  <c:v>2456755.6458299998</c:v>
                </c:pt>
                <c:pt idx="165">
                  <c:v>2456756.9993400001</c:v>
                </c:pt>
                <c:pt idx="166">
                  <c:v>2456759.0407500002</c:v>
                </c:pt>
                <c:pt idx="167">
                  <c:v>2456761.6309000002</c:v>
                </c:pt>
                <c:pt idx="168">
                  <c:v>2456762.6159700002</c:v>
                </c:pt>
                <c:pt idx="169">
                  <c:v>2456764.4136600001</c:v>
                </c:pt>
                <c:pt idx="170">
                  <c:v>2456765.6372699998</c:v>
                </c:pt>
                <c:pt idx="171">
                  <c:v>2456767.11785</c:v>
                </c:pt>
                <c:pt idx="172">
                  <c:v>2456768.6145799998</c:v>
                </c:pt>
                <c:pt idx="173">
                  <c:v>2456770.6145799998</c:v>
                </c:pt>
                <c:pt idx="174">
                  <c:v>2456772.0229000002</c:v>
                </c:pt>
                <c:pt idx="175">
                  <c:v>2456773.5729200002</c:v>
                </c:pt>
                <c:pt idx="176">
                  <c:v>2456774.8417000002</c:v>
                </c:pt>
                <c:pt idx="177">
                  <c:v>2456775.8541999999</c:v>
                </c:pt>
                <c:pt idx="178">
                  <c:v>2456777.7353400001</c:v>
                </c:pt>
                <c:pt idx="179">
                  <c:v>2456779.548</c:v>
                </c:pt>
                <c:pt idx="180">
                  <c:v>2456781.3417500001</c:v>
                </c:pt>
                <c:pt idx="181">
                  <c:v>2456783.2031200002</c:v>
                </c:pt>
                <c:pt idx="182">
                  <c:v>2456786.0954900002</c:v>
                </c:pt>
                <c:pt idx="183">
                  <c:v>2456787.5982599999</c:v>
                </c:pt>
                <c:pt idx="184">
                  <c:v>2456788.8528</c:v>
                </c:pt>
                <c:pt idx="185">
                  <c:v>2456791.5731299999</c:v>
                </c:pt>
                <c:pt idx="186">
                  <c:v>2456793.0215599998</c:v>
                </c:pt>
                <c:pt idx="187">
                  <c:v>2456794.5347199999</c:v>
                </c:pt>
                <c:pt idx="188">
                  <c:v>2456795.5763099999</c:v>
                </c:pt>
                <c:pt idx="189">
                  <c:v>2456796.94826</c:v>
                </c:pt>
                <c:pt idx="190">
                  <c:v>2456799.0191000002</c:v>
                </c:pt>
                <c:pt idx="191">
                  <c:v>2456799.5559999999</c:v>
                </c:pt>
                <c:pt idx="192">
                  <c:v>2456801.3261600002</c:v>
                </c:pt>
                <c:pt idx="193">
                  <c:v>2456803.6771</c:v>
                </c:pt>
                <c:pt idx="194">
                  <c:v>2456806.8590000002</c:v>
                </c:pt>
                <c:pt idx="195">
                  <c:v>2456808.5564700002</c:v>
                </c:pt>
                <c:pt idx="196">
                  <c:v>2456809.6748199998</c:v>
                </c:pt>
                <c:pt idx="197">
                  <c:v>2456811.4513900001</c:v>
                </c:pt>
                <c:pt idx="198">
                  <c:v>2456813.3055500002</c:v>
                </c:pt>
                <c:pt idx="199">
                  <c:v>2456814.40809</c:v>
                </c:pt>
                <c:pt idx="200">
                  <c:v>2456815.58342</c:v>
                </c:pt>
                <c:pt idx="201">
                  <c:v>2456816.82137</c:v>
                </c:pt>
                <c:pt idx="202">
                  <c:v>2456817.64169</c:v>
                </c:pt>
                <c:pt idx="203">
                  <c:v>2456820.16977</c:v>
                </c:pt>
                <c:pt idx="204">
                  <c:v>2456820.5652999999</c:v>
                </c:pt>
                <c:pt idx="205">
                  <c:v>2456822.0951200002</c:v>
                </c:pt>
                <c:pt idx="206">
                  <c:v>2456823.78363</c:v>
                </c:pt>
                <c:pt idx="207">
                  <c:v>2456825.9090200001</c:v>
                </c:pt>
                <c:pt idx="208">
                  <c:v>2456827.2909200001</c:v>
                </c:pt>
                <c:pt idx="209">
                  <c:v>2456828.6817399999</c:v>
                </c:pt>
                <c:pt idx="210">
                  <c:v>2456831.0223400001</c:v>
                </c:pt>
                <c:pt idx="211">
                  <c:v>2456831.9861099999</c:v>
                </c:pt>
                <c:pt idx="212">
                  <c:v>2456834.4161899998</c:v>
                </c:pt>
                <c:pt idx="213">
                  <c:v>2456835.5944500002</c:v>
                </c:pt>
                <c:pt idx="214">
                  <c:v>2456837.0273500001</c:v>
                </c:pt>
                <c:pt idx="215">
                  <c:v>2456839.0429600002</c:v>
                </c:pt>
                <c:pt idx="216">
                  <c:v>2456840.64493</c:v>
                </c:pt>
                <c:pt idx="217">
                  <c:v>2456842.1166300001</c:v>
                </c:pt>
                <c:pt idx="218">
                  <c:v>2456843.6708</c:v>
                </c:pt>
                <c:pt idx="219">
                  <c:v>2456845.1884699999</c:v>
                </c:pt>
                <c:pt idx="220">
                  <c:v>2456846.392</c:v>
                </c:pt>
                <c:pt idx="221">
                  <c:v>2456848.5419000001</c:v>
                </c:pt>
                <c:pt idx="222">
                  <c:v>2456850.3888900001</c:v>
                </c:pt>
                <c:pt idx="223">
                  <c:v>2456851.7713799998</c:v>
                </c:pt>
                <c:pt idx="224">
                  <c:v>2456851.77196</c:v>
                </c:pt>
                <c:pt idx="225">
                  <c:v>2456852.7685699998</c:v>
                </c:pt>
                <c:pt idx="226">
                  <c:v>2456852.7691500001</c:v>
                </c:pt>
                <c:pt idx="227">
                  <c:v>2456853.7658199999</c:v>
                </c:pt>
                <c:pt idx="228">
                  <c:v>2456853.76639</c:v>
                </c:pt>
                <c:pt idx="229">
                  <c:v>2456854.7631899999</c:v>
                </c:pt>
                <c:pt idx="230">
                  <c:v>2456854.7637800002</c:v>
                </c:pt>
                <c:pt idx="231">
                  <c:v>2456855.7605400002</c:v>
                </c:pt>
                <c:pt idx="232">
                  <c:v>2456855.7611199999</c:v>
                </c:pt>
                <c:pt idx="233">
                  <c:v>2456856.75746</c:v>
                </c:pt>
                <c:pt idx="234">
                  <c:v>2456856.7580400002</c:v>
                </c:pt>
                <c:pt idx="235">
                  <c:v>2456857.7547399998</c:v>
                </c:pt>
                <c:pt idx="236">
                  <c:v>2456857.7553300001</c:v>
                </c:pt>
                <c:pt idx="237">
                  <c:v>2456858.7526699998</c:v>
                </c:pt>
                <c:pt idx="238">
                  <c:v>2456858.7532500001</c:v>
                </c:pt>
                <c:pt idx="239">
                  <c:v>2456859.7499099998</c:v>
                </c:pt>
                <c:pt idx="240">
                  <c:v>2456859.75049</c:v>
                </c:pt>
                <c:pt idx="241">
                  <c:v>2456860.74712</c:v>
                </c:pt>
                <c:pt idx="242">
                  <c:v>2456860.7477000002</c:v>
                </c:pt>
                <c:pt idx="243">
                  <c:v>2456861.7442700001</c:v>
                </c:pt>
                <c:pt idx="244">
                  <c:v>2456861.7448300002</c:v>
                </c:pt>
                <c:pt idx="245">
                  <c:v>2456862.7415900002</c:v>
                </c:pt>
                <c:pt idx="246">
                  <c:v>2456862.74217</c:v>
                </c:pt>
                <c:pt idx="247">
                  <c:v>2456863.7387600001</c:v>
                </c:pt>
                <c:pt idx="248">
                  <c:v>2456863.7393299998</c:v>
                </c:pt>
                <c:pt idx="249">
                  <c:v>2456864.7359500001</c:v>
                </c:pt>
                <c:pt idx="250">
                  <c:v>2456864.7365299999</c:v>
                </c:pt>
                <c:pt idx="251">
                  <c:v>2456865.73318</c:v>
                </c:pt>
                <c:pt idx="252">
                  <c:v>2456865.7337600002</c:v>
                </c:pt>
                <c:pt idx="253">
                  <c:v>2456866.7304500001</c:v>
                </c:pt>
                <c:pt idx="254">
                  <c:v>2456866.7310199998</c:v>
                </c:pt>
                <c:pt idx="255">
                  <c:v>2456867.72762</c:v>
                </c:pt>
                <c:pt idx="256">
                  <c:v>2456867.7281999998</c:v>
                </c:pt>
                <c:pt idx="257">
                  <c:v>2456868.7155599999</c:v>
                </c:pt>
                <c:pt idx="258">
                  <c:v>2456868.7161400001</c:v>
                </c:pt>
                <c:pt idx="259">
                  <c:v>2456869.7220399999</c:v>
                </c:pt>
                <c:pt idx="260">
                  <c:v>2456869.7226200001</c:v>
                </c:pt>
                <c:pt idx="261">
                  <c:v>2456870.7192699998</c:v>
                </c:pt>
                <c:pt idx="262">
                  <c:v>2456870.7198399999</c:v>
                </c:pt>
                <c:pt idx="263">
                  <c:v>2456871.7165000001</c:v>
                </c:pt>
                <c:pt idx="264">
                  <c:v>2456871.7170799999</c:v>
                </c:pt>
                <c:pt idx="265">
                  <c:v>2456872.7136599999</c:v>
                </c:pt>
                <c:pt idx="266">
                  <c:v>2456872.7142400001</c:v>
                </c:pt>
                <c:pt idx="267">
                  <c:v>2456873.7108999998</c:v>
                </c:pt>
                <c:pt idx="268">
                  <c:v>2456873.7114800001</c:v>
                </c:pt>
                <c:pt idx="269">
                  <c:v>2456874.7080799998</c:v>
                </c:pt>
                <c:pt idx="270">
                  <c:v>2456874.70866</c:v>
                </c:pt>
                <c:pt idx="271">
                  <c:v>2456875.7054300001</c:v>
                </c:pt>
                <c:pt idx="272">
                  <c:v>2456875.7060099998</c:v>
                </c:pt>
                <c:pt idx="273">
                  <c:v>2456876.70266</c:v>
                </c:pt>
                <c:pt idx="274">
                  <c:v>2456876.7032300001</c:v>
                </c:pt>
                <c:pt idx="275">
                  <c:v>2456877.69992</c:v>
                </c:pt>
                <c:pt idx="276">
                  <c:v>2456877.7004999998</c:v>
                </c:pt>
                <c:pt idx="277">
                  <c:v>2456879.6950300001</c:v>
                </c:pt>
                <c:pt idx="278">
                  <c:v>2456879.6956099998</c:v>
                </c:pt>
                <c:pt idx="279">
                  <c:v>2456880.6922300002</c:v>
                </c:pt>
                <c:pt idx="280">
                  <c:v>2456880.6928099999</c:v>
                </c:pt>
                <c:pt idx="281">
                  <c:v>2456881.6894700001</c:v>
                </c:pt>
                <c:pt idx="282">
                  <c:v>2456881.6900499999</c:v>
                </c:pt>
                <c:pt idx="283">
                  <c:v>2456882.6867300002</c:v>
                </c:pt>
                <c:pt idx="284">
                  <c:v>2456882.68731</c:v>
                </c:pt>
                <c:pt idx="285">
                  <c:v>2456883.68389</c:v>
                </c:pt>
                <c:pt idx="286">
                  <c:v>2456883.6844700002</c:v>
                </c:pt>
                <c:pt idx="287">
                  <c:v>2456885.5908499998</c:v>
                </c:pt>
                <c:pt idx="288">
                  <c:v>2456885.59142</c:v>
                </c:pt>
              </c:numCache>
            </c:numRef>
          </c:xVal>
          <c:yVal>
            <c:numRef>
              <c:f>Nova1!$C$1:$C$289</c:f>
              <c:numCache>
                <c:formatCode>General</c:formatCode>
                <c:ptCount val="289"/>
                <c:pt idx="0">
                  <c:v>5.7554220000000003</c:v>
                </c:pt>
                <c:pt idx="1">
                  <c:v>4.8914489999999997</c:v>
                </c:pt>
                <c:pt idx="2">
                  <c:v>4.8072900000000001</c:v>
                </c:pt>
                <c:pt idx="3">
                  <c:v>4.8880299999999997</c:v>
                </c:pt>
                <c:pt idx="4">
                  <c:v>4.9485809999999999</c:v>
                </c:pt>
                <c:pt idx="5">
                  <c:v>5.1500630000000003</c:v>
                </c:pt>
                <c:pt idx="6">
                  <c:v>5.3834289999999996</c:v>
                </c:pt>
                <c:pt idx="7">
                  <c:v>5.5345709999999997</c:v>
                </c:pt>
                <c:pt idx="8">
                  <c:v>5.7497809999999996</c:v>
                </c:pt>
                <c:pt idx="9">
                  <c:v>5.9263570000000003</c:v>
                </c:pt>
                <c:pt idx="10">
                  <c:v>6.0403169999999999</c:v>
                </c:pt>
                <c:pt idx="11">
                  <c:v>6.0797780000000001</c:v>
                </c:pt>
                <c:pt idx="12">
                  <c:v>6.234</c:v>
                </c:pt>
                <c:pt idx="13">
                  <c:v>6.3336110000000003</c:v>
                </c:pt>
                <c:pt idx="14">
                  <c:v>6.4918940000000003</c:v>
                </c:pt>
                <c:pt idx="15">
                  <c:v>6.5988619999999996</c:v>
                </c:pt>
                <c:pt idx="16">
                  <c:v>6.6797079999999998</c:v>
                </c:pt>
                <c:pt idx="17">
                  <c:v>6.7632519999999996</c:v>
                </c:pt>
                <c:pt idx="18">
                  <c:v>6.9721279999999997</c:v>
                </c:pt>
                <c:pt idx="19">
                  <c:v>7.0766669999999996</c:v>
                </c:pt>
                <c:pt idx="20">
                  <c:v>7.1824110000000001</c:v>
                </c:pt>
                <c:pt idx="21">
                  <c:v>7.1858389999999996</c:v>
                </c:pt>
                <c:pt idx="22">
                  <c:v>7.2523770000000001</c:v>
                </c:pt>
                <c:pt idx="23">
                  <c:v>7.2742709999999997</c:v>
                </c:pt>
                <c:pt idx="24">
                  <c:v>7.3252689999999996</c:v>
                </c:pt>
                <c:pt idx="25">
                  <c:v>7.3682809999999996</c:v>
                </c:pt>
                <c:pt idx="26">
                  <c:v>7.3769229999999997</c:v>
                </c:pt>
                <c:pt idx="27">
                  <c:v>7.4508330000000003</c:v>
                </c:pt>
                <c:pt idx="28">
                  <c:v>7.4574999999999996</c:v>
                </c:pt>
                <c:pt idx="29">
                  <c:v>7.5612069999999996</c:v>
                </c:pt>
                <c:pt idx="30">
                  <c:v>7.5842109999999998</c:v>
                </c:pt>
                <c:pt idx="31">
                  <c:v>7.6415090000000001</c:v>
                </c:pt>
                <c:pt idx="32">
                  <c:v>7.7453700000000003</c:v>
                </c:pt>
                <c:pt idx="33">
                  <c:v>7.8214290000000002</c:v>
                </c:pt>
                <c:pt idx="34">
                  <c:v>7.9011110000000002</c:v>
                </c:pt>
                <c:pt idx="35">
                  <c:v>7.9317310000000001</c:v>
                </c:pt>
                <c:pt idx="36">
                  <c:v>7.9458330000000004</c:v>
                </c:pt>
                <c:pt idx="37">
                  <c:v>7.998837</c:v>
                </c:pt>
                <c:pt idx="38">
                  <c:v>8.0125580000000003</c:v>
                </c:pt>
                <c:pt idx="39">
                  <c:v>8.0667270000000002</c:v>
                </c:pt>
                <c:pt idx="40">
                  <c:v>8.1686440000000005</c:v>
                </c:pt>
                <c:pt idx="41">
                  <c:v>8.2256099999999996</c:v>
                </c:pt>
                <c:pt idx="42">
                  <c:v>8.2833330000000007</c:v>
                </c:pt>
                <c:pt idx="43">
                  <c:v>8.4198109999999993</c:v>
                </c:pt>
                <c:pt idx="44">
                  <c:v>8.5182350000000007</c:v>
                </c:pt>
                <c:pt idx="45">
                  <c:v>8.6072729999999993</c:v>
                </c:pt>
                <c:pt idx="46">
                  <c:v>8.7136359999999993</c:v>
                </c:pt>
                <c:pt idx="47">
                  <c:v>8.8534880000000005</c:v>
                </c:pt>
                <c:pt idx="48">
                  <c:v>8.9989129999999999</c:v>
                </c:pt>
                <c:pt idx="49">
                  <c:v>9.1494999999999997</c:v>
                </c:pt>
                <c:pt idx="50">
                  <c:v>9.3833330000000004</c:v>
                </c:pt>
                <c:pt idx="51">
                  <c:v>9.4559999999999995</c:v>
                </c:pt>
                <c:pt idx="52">
                  <c:v>9.6344829999999995</c:v>
                </c:pt>
                <c:pt idx="53">
                  <c:v>9.7710530000000002</c:v>
                </c:pt>
                <c:pt idx="54">
                  <c:v>9.8227270000000004</c:v>
                </c:pt>
                <c:pt idx="55">
                  <c:v>9.9450000000000003</c:v>
                </c:pt>
                <c:pt idx="56">
                  <c:v>10.064500000000001</c:v>
                </c:pt>
                <c:pt idx="57">
                  <c:v>10.113889</c:v>
                </c:pt>
                <c:pt idx="58">
                  <c:v>10.196429</c:v>
                </c:pt>
                <c:pt idx="59">
                  <c:v>10.321052999999999</c:v>
                </c:pt>
                <c:pt idx="60">
                  <c:v>10.479167</c:v>
                </c:pt>
                <c:pt idx="61">
                  <c:v>10.5</c:v>
                </c:pt>
                <c:pt idx="62">
                  <c:v>10.55</c:v>
                </c:pt>
                <c:pt idx="63">
                  <c:v>10.672727</c:v>
                </c:pt>
                <c:pt idx="64">
                  <c:v>10.609375</c:v>
                </c:pt>
                <c:pt idx="65">
                  <c:v>10.7</c:v>
                </c:pt>
                <c:pt idx="66">
                  <c:v>10.793333000000001</c:v>
                </c:pt>
                <c:pt idx="67">
                  <c:v>10.788235</c:v>
                </c:pt>
                <c:pt idx="68">
                  <c:v>10.788636</c:v>
                </c:pt>
                <c:pt idx="69">
                  <c:v>10.842307999999999</c:v>
                </c:pt>
                <c:pt idx="70">
                  <c:v>10.839286</c:v>
                </c:pt>
                <c:pt idx="71">
                  <c:v>10.85619</c:v>
                </c:pt>
                <c:pt idx="72">
                  <c:v>10.889286</c:v>
                </c:pt>
                <c:pt idx="73">
                  <c:v>10.852941</c:v>
                </c:pt>
                <c:pt idx="74">
                  <c:v>10.862500000000001</c:v>
                </c:pt>
                <c:pt idx="75">
                  <c:v>10.9975</c:v>
                </c:pt>
                <c:pt idx="76">
                  <c:v>10.9125</c:v>
                </c:pt>
                <c:pt idx="77">
                  <c:v>10.990909</c:v>
                </c:pt>
                <c:pt idx="78">
                  <c:v>10.838462</c:v>
                </c:pt>
                <c:pt idx="79">
                  <c:v>10.95</c:v>
                </c:pt>
                <c:pt idx="80">
                  <c:v>10.99375</c:v>
                </c:pt>
                <c:pt idx="81">
                  <c:v>10.771428999999999</c:v>
                </c:pt>
                <c:pt idx="82">
                  <c:v>11.016667</c:v>
                </c:pt>
                <c:pt idx="83">
                  <c:v>10.965384999999999</c:v>
                </c:pt>
                <c:pt idx="84">
                  <c:v>10.675000000000001</c:v>
                </c:pt>
                <c:pt idx="85">
                  <c:v>11.1</c:v>
                </c:pt>
                <c:pt idx="86">
                  <c:v>11.044444</c:v>
                </c:pt>
                <c:pt idx="87">
                  <c:v>10.983333</c:v>
                </c:pt>
                <c:pt idx="88">
                  <c:v>10.975</c:v>
                </c:pt>
                <c:pt idx="89">
                  <c:v>10.87</c:v>
                </c:pt>
                <c:pt idx="90">
                  <c:v>10.95</c:v>
                </c:pt>
                <c:pt idx="91">
                  <c:v>11.033333000000001</c:v>
                </c:pt>
                <c:pt idx="92">
                  <c:v>11.1</c:v>
                </c:pt>
                <c:pt idx="93">
                  <c:v>11.06</c:v>
                </c:pt>
                <c:pt idx="94">
                  <c:v>11.22</c:v>
                </c:pt>
                <c:pt idx="95">
                  <c:v>11.237500000000001</c:v>
                </c:pt>
                <c:pt idx="96">
                  <c:v>10.85</c:v>
                </c:pt>
                <c:pt idx="97">
                  <c:v>10.866667</c:v>
                </c:pt>
                <c:pt idx="98">
                  <c:v>11.15</c:v>
                </c:pt>
                <c:pt idx="99">
                  <c:v>11.1875</c:v>
                </c:pt>
                <c:pt idx="100">
                  <c:v>10.9</c:v>
                </c:pt>
                <c:pt idx="101">
                  <c:v>11.111110999999999</c:v>
                </c:pt>
                <c:pt idx="102">
                  <c:v>11.022221999999999</c:v>
                </c:pt>
                <c:pt idx="103">
                  <c:v>11.083333</c:v>
                </c:pt>
                <c:pt idx="104">
                  <c:v>11.107143000000001</c:v>
                </c:pt>
                <c:pt idx="105">
                  <c:v>11.06</c:v>
                </c:pt>
                <c:pt idx="106">
                  <c:v>11.025</c:v>
                </c:pt>
                <c:pt idx="107">
                  <c:v>10.933332999999999</c:v>
                </c:pt>
                <c:pt idx="108">
                  <c:v>11.1</c:v>
                </c:pt>
                <c:pt idx="109">
                  <c:v>11.011111</c:v>
                </c:pt>
                <c:pt idx="110">
                  <c:v>11.333333</c:v>
                </c:pt>
                <c:pt idx="111">
                  <c:v>11.15</c:v>
                </c:pt>
                <c:pt idx="112">
                  <c:v>11.15</c:v>
                </c:pt>
                <c:pt idx="113">
                  <c:v>10.966666999999999</c:v>
                </c:pt>
                <c:pt idx="114">
                  <c:v>11.25</c:v>
                </c:pt>
                <c:pt idx="115">
                  <c:v>11</c:v>
                </c:pt>
                <c:pt idx="116">
                  <c:v>11.12</c:v>
                </c:pt>
                <c:pt idx="117">
                  <c:v>11.1</c:v>
                </c:pt>
                <c:pt idx="118">
                  <c:v>11.3</c:v>
                </c:pt>
                <c:pt idx="119">
                  <c:v>10.95</c:v>
                </c:pt>
                <c:pt idx="120">
                  <c:v>11.1</c:v>
                </c:pt>
                <c:pt idx="121">
                  <c:v>11.08</c:v>
                </c:pt>
                <c:pt idx="122">
                  <c:v>11.2125</c:v>
                </c:pt>
                <c:pt idx="123">
                  <c:v>11.142856999999999</c:v>
                </c:pt>
                <c:pt idx="124">
                  <c:v>11.1</c:v>
                </c:pt>
                <c:pt idx="125">
                  <c:v>11.25</c:v>
                </c:pt>
                <c:pt idx="126">
                  <c:v>10.9</c:v>
                </c:pt>
                <c:pt idx="127">
                  <c:v>11.1</c:v>
                </c:pt>
                <c:pt idx="128">
                  <c:v>11.2</c:v>
                </c:pt>
                <c:pt idx="129">
                  <c:v>11.125</c:v>
                </c:pt>
                <c:pt idx="130">
                  <c:v>11.16</c:v>
                </c:pt>
                <c:pt idx="131">
                  <c:v>11.066667000000001</c:v>
                </c:pt>
                <c:pt idx="132">
                  <c:v>11</c:v>
                </c:pt>
                <c:pt idx="133">
                  <c:v>11.1</c:v>
                </c:pt>
                <c:pt idx="134">
                  <c:v>11.2</c:v>
                </c:pt>
                <c:pt idx="135">
                  <c:v>11.1</c:v>
                </c:pt>
                <c:pt idx="136">
                  <c:v>11.3</c:v>
                </c:pt>
                <c:pt idx="137">
                  <c:v>11.2</c:v>
                </c:pt>
                <c:pt idx="138">
                  <c:v>11.5</c:v>
                </c:pt>
                <c:pt idx="139">
                  <c:v>11.3</c:v>
                </c:pt>
                <c:pt idx="140">
                  <c:v>11.45</c:v>
                </c:pt>
                <c:pt idx="141">
                  <c:v>11.4</c:v>
                </c:pt>
                <c:pt idx="142">
                  <c:v>11.5</c:v>
                </c:pt>
                <c:pt idx="143">
                  <c:v>11.2</c:v>
                </c:pt>
                <c:pt idx="144">
                  <c:v>11.6</c:v>
                </c:pt>
                <c:pt idx="145">
                  <c:v>11.55</c:v>
                </c:pt>
                <c:pt idx="146">
                  <c:v>11.6</c:v>
                </c:pt>
                <c:pt idx="147">
                  <c:v>11.5</c:v>
                </c:pt>
                <c:pt idx="148">
                  <c:v>11.46</c:v>
                </c:pt>
                <c:pt idx="149">
                  <c:v>11.42</c:v>
                </c:pt>
                <c:pt idx="150">
                  <c:v>11.566667000000001</c:v>
                </c:pt>
                <c:pt idx="151">
                  <c:v>11.3</c:v>
                </c:pt>
                <c:pt idx="152">
                  <c:v>11.35</c:v>
                </c:pt>
                <c:pt idx="153">
                  <c:v>11.7</c:v>
                </c:pt>
                <c:pt idx="154">
                  <c:v>11.5</c:v>
                </c:pt>
                <c:pt idx="155">
                  <c:v>11.466666999999999</c:v>
                </c:pt>
                <c:pt idx="156">
                  <c:v>11.55</c:v>
                </c:pt>
                <c:pt idx="157">
                  <c:v>11.6</c:v>
                </c:pt>
                <c:pt idx="158">
                  <c:v>11.5</c:v>
                </c:pt>
                <c:pt idx="159">
                  <c:v>11.4</c:v>
                </c:pt>
                <c:pt idx="160">
                  <c:v>11.5</c:v>
                </c:pt>
                <c:pt idx="161">
                  <c:v>11.433332999999999</c:v>
                </c:pt>
                <c:pt idx="162">
                  <c:v>11.466666999999999</c:v>
                </c:pt>
                <c:pt idx="163">
                  <c:v>11.625</c:v>
                </c:pt>
                <c:pt idx="164">
                  <c:v>11.6</c:v>
                </c:pt>
                <c:pt idx="165">
                  <c:v>11.55</c:v>
                </c:pt>
                <c:pt idx="166">
                  <c:v>11.616667</c:v>
                </c:pt>
                <c:pt idx="167">
                  <c:v>11.65</c:v>
                </c:pt>
                <c:pt idx="168">
                  <c:v>11.8</c:v>
                </c:pt>
                <c:pt idx="169">
                  <c:v>11.6</c:v>
                </c:pt>
                <c:pt idx="170">
                  <c:v>11.75</c:v>
                </c:pt>
                <c:pt idx="171">
                  <c:v>11.8</c:v>
                </c:pt>
                <c:pt idx="172">
                  <c:v>11.7</c:v>
                </c:pt>
                <c:pt idx="173">
                  <c:v>11.8</c:v>
                </c:pt>
                <c:pt idx="174">
                  <c:v>11.6</c:v>
                </c:pt>
                <c:pt idx="175">
                  <c:v>11.7</c:v>
                </c:pt>
                <c:pt idx="176">
                  <c:v>11.35</c:v>
                </c:pt>
                <c:pt idx="177">
                  <c:v>11.8</c:v>
                </c:pt>
                <c:pt idx="178">
                  <c:v>11.8</c:v>
                </c:pt>
                <c:pt idx="179">
                  <c:v>11.7</c:v>
                </c:pt>
                <c:pt idx="180">
                  <c:v>11.75</c:v>
                </c:pt>
                <c:pt idx="181">
                  <c:v>11.75</c:v>
                </c:pt>
                <c:pt idx="182">
                  <c:v>11.7</c:v>
                </c:pt>
                <c:pt idx="183">
                  <c:v>11.85</c:v>
                </c:pt>
                <c:pt idx="184">
                  <c:v>11.75</c:v>
                </c:pt>
                <c:pt idx="185">
                  <c:v>11.9</c:v>
                </c:pt>
                <c:pt idx="186">
                  <c:v>11.833333</c:v>
                </c:pt>
                <c:pt idx="187">
                  <c:v>11.9</c:v>
                </c:pt>
                <c:pt idx="188">
                  <c:v>11.95</c:v>
                </c:pt>
                <c:pt idx="189">
                  <c:v>11.816667000000001</c:v>
                </c:pt>
                <c:pt idx="190">
                  <c:v>12</c:v>
                </c:pt>
                <c:pt idx="191">
                  <c:v>11.9</c:v>
                </c:pt>
                <c:pt idx="192">
                  <c:v>11.883333</c:v>
                </c:pt>
                <c:pt idx="193">
                  <c:v>11.9</c:v>
                </c:pt>
                <c:pt idx="194">
                  <c:v>11.9</c:v>
                </c:pt>
                <c:pt idx="195">
                  <c:v>11.95</c:v>
                </c:pt>
                <c:pt idx="196">
                  <c:v>12.025</c:v>
                </c:pt>
                <c:pt idx="197">
                  <c:v>12</c:v>
                </c:pt>
                <c:pt idx="198">
                  <c:v>11.925000000000001</c:v>
                </c:pt>
                <c:pt idx="199">
                  <c:v>11.9</c:v>
                </c:pt>
                <c:pt idx="200">
                  <c:v>11.966666999999999</c:v>
                </c:pt>
                <c:pt idx="201">
                  <c:v>11.9</c:v>
                </c:pt>
                <c:pt idx="202">
                  <c:v>11.95</c:v>
                </c:pt>
                <c:pt idx="203">
                  <c:v>11.933332999999999</c:v>
                </c:pt>
                <c:pt idx="204">
                  <c:v>11.9</c:v>
                </c:pt>
                <c:pt idx="205">
                  <c:v>11.8</c:v>
                </c:pt>
                <c:pt idx="206">
                  <c:v>11.85</c:v>
                </c:pt>
                <c:pt idx="207">
                  <c:v>12.083333</c:v>
                </c:pt>
                <c:pt idx="208">
                  <c:v>11.95</c:v>
                </c:pt>
                <c:pt idx="209">
                  <c:v>12.05</c:v>
                </c:pt>
                <c:pt idx="210">
                  <c:v>12.025</c:v>
                </c:pt>
                <c:pt idx="211">
                  <c:v>12.083333</c:v>
                </c:pt>
                <c:pt idx="212">
                  <c:v>11.98</c:v>
                </c:pt>
                <c:pt idx="213">
                  <c:v>12.2</c:v>
                </c:pt>
                <c:pt idx="214">
                  <c:v>11.95</c:v>
                </c:pt>
                <c:pt idx="215">
                  <c:v>12.112500000000001</c:v>
                </c:pt>
                <c:pt idx="216">
                  <c:v>12.225</c:v>
                </c:pt>
                <c:pt idx="217">
                  <c:v>12.1</c:v>
                </c:pt>
                <c:pt idx="218">
                  <c:v>11.9</c:v>
                </c:pt>
                <c:pt idx="219">
                  <c:v>12.166667</c:v>
                </c:pt>
                <c:pt idx="220">
                  <c:v>12.3</c:v>
                </c:pt>
                <c:pt idx="221">
                  <c:v>12.2</c:v>
                </c:pt>
                <c:pt idx="222">
                  <c:v>12.2</c:v>
                </c:pt>
                <c:pt idx="223">
                  <c:v>12.379</c:v>
                </c:pt>
                <c:pt idx="224">
                  <c:v>12.363</c:v>
                </c:pt>
                <c:pt idx="225">
                  <c:v>12.372999999999999</c:v>
                </c:pt>
                <c:pt idx="226">
                  <c:v>12.361000000000001</c:v>
                </c:pt>
                <c:pt idx="227">
                  <c:v>12.343999999999999</c:v>
                </c:pt>
                <c:pt idx="228">
                  <c:v>12.349</c:v>
                </c:pt>
                <c:pt idx="229">
                  <c:v>12.367000000000001</c:v>
                </c:pt>
                <c:pt idx="230">
                  <c:v>12.368</c:v>
                </c:pt>
                <c:pt idx="231">
                  <c:v>12.375999999999999</c:v>
                </c:pt>
                <c:pt idx="232">
                  <c:v>12.372</c:v>
                </c:pt>
                <c:pt idx="233">
                  <c:v>12.404999999999999</c:v>
                </c:pt>
                <c:pt idx="234">
                  <c:v>12.393000000000001</c:v>
                </c:pt>
                <c:pt idx="235">
                  <c:v>12.41</c:v>
                </c:pt>
                <c:pt idx="236">
                  <c:v>12.416</c:v>
                </c:pt>
                <c:pt idx="237">
                  <c:v>12.413</c:v>
                </c:pt>
                <c:pt idx="238">
                  <c:v>12.414</c:v>
                </c:pt>
                <c:pt idx="239">
                  <c:v>12.398</c:v>
                </c:pt>
                <c:pt idx="240">
                  <c:v>12.394</c:v>
                </c:pt>
                <c:pt idx="241">
                  <c:v>12.406000000000001</c:v>
                </c:pt>
                <c:pt idx="242">
                  <c:v>12.407999999999999</c:v>
                </c:pt>
                <c:pt idx="243">
                  <c:v>12.372999999999999</c:v>
                </c:pt>
                <c:pt idx="244">
                  <c:v>12.4</c:v>
                </c:pt>
                <c:pt idx="245">
                  <c:v>12.403</c:v>
                </c:pt>
                <c:pt idx="246">
                  <c:v>12.41</c:v>
                </c:pt>
                <c:pt idx="247">
                  <c:v>12.411</c:v>
                </c:pt>
                <c:pt idx="248">
                  <c:v>12.422000000000001</c:v>
                </c:pt>
                <c:pt idx="249">
                  <c:v>12.432</c:v>
                </c:pt>
                <c:pt idx="250">
                  <c:v>12.425000000000001</c:v>
                </c:pt>
                <c:pt idx="251">
                  <c:v>12.425000000000001</c:v>
                </c:pt>
                <c:pt idx="252">
                  <c:v>12.42</c:v>
                </c:pt>
                <c:pt idx="253">
                  <c:v>12.417999999999999</c:v>
                </c:pt>
                <c:pt idx="254">
                  <c:v>12.413</c:v>
                </c:pt>
                <c:pt idx="255">
                  <c:v>12.432</c:v>
                </c:pt>
                <c:pt idx="256">
                  <c:v>12.422000000000001</c:v>
                </c:pt>
                <c:pt idx="257">
                  <c:v>12.436999999999999</c:v>
                </c:pt>
                <c:pt idx="258">
                  <c:v>12.433</c:v>
                </c:pt>
                <c:pt idx="259">
                  <c:v>12.433</c:v>
                </c:pt>
                <c:pt idx="260">
                  <c:v>12.430999999999999</c:v>
                </c:pt>
                <c:pt idx="261">
                  <c:v>12.439</c:v>
                </c:pt>
                <c:pt idx="262">
                  <c:v>12.433</c:v>
                </c:pt>
                <c:pt idx="263">
                  <c:v>12.446</c:v>
                </c:pt>
                <c:pt idx="264">
                  <c:v>12.446999999999999</c:v>
                </c:pt>
                <c:pt idx="265">
                  <c:v>12.462</c:v>
                </c:pt>
                <c:pt idx="266">
                  <c:v>12.457000000000001</c:v>
                </c:pt>
                <c:pt idx="267">
                  <c:v>12.461</c:v>
                </c:pt>
                <c:pt idx="268">
                  <c:v>12.449</c:v>
                </c:pt>
                <c:pt idx="269">
                  <c:v>12.46</c:v>
                </c:pt>
                <c:pt idx="270">
                  <c:v>12.462999999999999</c:v>
                </c:pt>
                <c:pt idx="271">
                  <c:v>12.451000000000001</c:v>
                </c:pt>
                <c:pt idx="272">
                  <c:v>12.459</c:v>
                </c:pt>
                <c:pt idx="273">
                  <c:v>12.45</c:v>
                </c:pt>
                <c:pt idx="274">
                  <c:v>12.464</c:v>
                </c:pt>
                <c:pt idx="275">
                  <c:v>12.468999999999999</c:v>
                </c:pt>
                <c:pt idx="276">
                  <c:v>12.455</c:v>
                </c:pt>
                <c:pt idx="277">
                  <c:v>12.481</c:v>
                </c:pt>
                <c:pt idx="278">
                  <c:v>12.471</c:v>
                </c:pt>
                <c:pt idx="279">
                  <c:v>12.448</c:v>
                </c:pt>
                <c:pt idx="280">
                  <c:v>12.487</c:v>
                </c:pt>
                <c:pt idx="281">
                  <c:v>12.468999999999999</c:v>
                </c:pt>
                <c:pt idx="282">
                  <c:v>12.481</c:v>
                </c:pt>
                <c:pt idx="283">
                  <c:v>12.48</c:v>
                </c:pt>
                <c:pt idx="284">
                  <c:v>12.492000000000001</c:v>
                </c:pt>
                <c:pt idx="285">
                  <c:v>12.478</c:v>
                </c:pt>
                <c:pt idx="286">
                  <c:v>12.484</c:v>
                </c:pt>
                <c:pt idx="287">
                  <c:v>12.48</c:v>
                </c:pt>
                <c:pt idx="288">
                  <c:v>12.462999999999999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300-429B-A0DB-E3A61425D5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1467656"/>
        <c:axId val="431469224"/>
      </c:scatterChart>
      <c:valAx>
        <c:axId val="431467656"/>
        <c:scaling>
          <c:orientation val="minMax"/>
          <c:max val="2456699.9999999995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000">
                    <a:solidFill>
                      <a:schemeClr val="bg1"/>
                    </a:solidFill>
                  </a:rPr>
                  <a:t>Jour julien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1469224"/>
        <c:crosses val="max"/>
        <c:crossBetween val="midCat"/>
      </c:valAx>
      <c:valAx>
        <c:axId val="431469224"/>
        <c:scaling>
          <c:orientation val="maxMin"/>
          <c:max val="12"/>
          <c:min val="4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>
                    <a:solidFill>
                      <a:schemeClr val="bg1"/>
                    </a:solidFill>
                  </a:rPr>
                  <a:t>Magnitude V</a:t>
                </a:r>
              </a:p>
            </c:rich>
          </c:tx>
          <c:layout>
            <c:manualLayout>
              <c:xMode val="edge"/>
              <c:yMode val="edge"/>
              <c:x val="7.5512399195406471E-3"/>
              <c:y val="0.264929325340371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1467656"/>
        <c:crosses val="autoZero"/>
        <c:crossBetween val="midCat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37784442424173"/>
          <c:y val="7.7331500748461665E-2"/>
          <c:w val="0.69541092717929076"/>
          <c:h val="0.67285498718428827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rgbClr val="00B050"/>
              </a:solidFill>
              <a:ln w="9525" cap="flat" cmpd="sng" algn="ctr">
                <a:noFill/>
                <a:round/>
              </a:ln>
              <a:effectLst/>
            </c:spPr>
          </c:marker>
          <c:xVal>
            <c:numRef>
              <c:f>Nova1!$A$1:$A$289</c:f>
              <c:numCache>
                <c:formatCode>General</c:formatCode>
                <c:ptCount val="289"/>
                <c:pt idx="0">
                  <c:v>2456519.7734900001</c:v>
                </c:pt>
                <c:pt idx="1">
                  <c:v>2456520.5932800001</c:v>
                </c:pt>
                <c:pt idx="2">
                  <c:v>2456521.6674000002</c:v>
                </c:pt>
                <c:pt idx="3">
                  <c:v>2456522.65313</c:v>
                </c:pt>
                <c:pt idx="4">
                  <c:v>2456523.5978299999</c:v>
                </c:pt>
                <c:pt idx="5">
                  <c:v>2456524.58231</c:v>
                </c:pt>
                <c:pt idx="6">
                  <c:v>2456525.6078699999</c:v>
                </c:pt>
                <c:pt idx="7">
                  <c:v>2456526.57938</c:v>
                </c:pt>
                <c:pt idx="8">
                  <c:v>2456527.63478</c:v>
                </c:pt>
                <c:pt idx="9">
                  <c:v>2456528.6250499999</c:v>
                </c:pt>
                <c:pt idx="10">
                  <c:v>2456529.6138599999</c:v>
                </c:pt>
                <c:pt idx="11">
                  <c:v>2456530.6600199998</c:v>
                </c:pt>
                <c:pt idx="12">
                  <c:v>2456531.7094899998</c:v>
                </c:pt>
                <c:pt idx="13">
                  <c:v>2456532.6537600001</c:v>
                </c:pt>
                <c:pt idx="14">
                  <c:v>2456533.6215499998</c:v>
                </c:pt>
                <c:pt idx="15">
                  <c:v>2456534.6675499999</c:v>
                </c:pt>
                <c:pt idx="16">
                  <c:v>2456535.6700200001</c:v>
                </c:pt>
                <c:pt idx="17">
                  <c:v>2456536.6706699999</c:v>
                </c:pt>
                <c:pt idx="18">
                  <c:v>2456537.7703300002</c:v>
                </c:pt>
                <c:pt idx="19">
                  <c:v>2456538.7478700001</c:v>
                </c:pt>
                <c:pt idx="20">
                  <c:v>2456539.76113</c:v>
                </c:pt>
                <c:pt idx="21">
                  <c:v>2456540.78632</c:v>
                </c:pt>
                <c:pt idx="22">
                  <c:v>2456541.7261800002</c:v>
                </c:pt>
                <c:pt idx="23">
                  <c:v>2456542.7375500002</c:v>
                </c:pt>
                <c:pt idx="24">
                  <c:v>2456543.7692</c:v>
                </c:pt>
                <c:pt idx="25">
                  <c:v>2456544.74095</c:v>
                </c:pt>
                <c:pt idx="26">
                  <c:v>2456545.8140500002</c:v>
                </c:pt>
                <c:pt idx="27">
                  <c:v>2456546.81134</c:v>
                </c:pt>
                <c:pt idx="28">
                  <c:v>2456547.8983200002</c:v>
                </c:pt>
                <c:pt idx="29">
                  <c:v>2456548.8312900001</c:v>
                </c:pt>
                <c:pt idx="30">
                  <c:v>2456549.8883699998</c:v>
                </c:pt>
                <c:pt idx="31">
                  <c:v>2456550.7793899998</c:v>
                </c:pt>
                <c:pt idx="32">
                  <c:v>2456551.92117</c:v>
                </c:pt>
                <c:pt idx="33">
                  <c:v>2456552.8603400001</c:v>
                </c:pt>
                <c:pt idx="34">
                  <c:v>2456553.82339</c:v>
                </c:pt>
                <c:pt idx="35">
                  <c:v>2456554.8683500001</c:v>
                </c:pt>
                <c:pt idx="36">
                  <c:v>2456556.1465799999</c:v>
                </c:pt>
                <c:pt idx="37">
                  <c:v>2456557.1942199999</c:v>
                </c:pt>
                <c:pt idx="38">
                  <c:v>2456558.1778500001</c:v>
                </c:pt>
                <c:pt idx="39">
                  <c:v>2456559.1988900001</c:v>
                </c:pt>
                <c:pt idx="40">
                  <c:v>2456560.0795</c:v>
                </c:pt>
                <c:pt idx="41">
                  <c:v>2456561.0216100002</c:v>
                </c:pt>
                <c:pt idx="42">
                  <c:v>2456562.2034300002</c:v>
                </c:pt>
                <c:pt idx="43">
                  <c:v>2456563.2198399999</c:v>
                </c:pt>
                <c:pt idx="44">
                  <c:v>2456564.2559199999</c:v>
                </c:pt>
                <c:pt idx="45">
                  <c:v>2456565.2184799998</c:v>
                </c:pt>
                <c:pt idx="46">
                  <c:v>2456566.2483799998</c:v>
                </c:pt>
                <c:pt idx="47">
                  <c:v>2456567.2831999999</c:v>
                </c:pt>
                <c:pt idx="48">
                  <c:v>2456568.3317100001</c:v>
                </c:pt>
                <c:pt idx="49">
                  <c:v>2456569.30816</c:v>
                </c:pt>
                <c:pt idx="50">
                  <c:v>2456570.28822</c:v>
                </c:pt>
                <c:pt idx="51">
                  <c:v>2456571.4007199998</c:v>
                </c:pt>
                <c:pt idx="52">
                  <c:v>2456572.42502</c:v>
                </c:pt>
                <c:pt idx="53">
                  <c:v>2456573.3930299999</c:v>
                </c:pt>
                <c:pt idx="54">
                  <c:v>2456574.4427999998</c:v>
                </c:pt>
                <c:pt idx="55">
                  <c:v>2456575.46196</c:v>
                </c:pt>
                <c:pt idx="56">
                  <c:v>2456576.5465699998</c:v>
                </c:pt>
                <c:pt idx="57">
                  <c:v>2456577.5136899999</c:v>
                </c:pt>
                <c:pt idx="58">
                  <c:v>2456578.5587399998</c:v>
                </c:pt>
                <c:pt idx="59">
                  <c:v>2456579.3834699998</c:v>
                </c:pt>
                <c:pt idx="60">
                  <c:v>2456580.5574500002</c:v>
                </c:pt>
                <c:pt idx="61">
                  <c:v>2456581.5093399999</c:v>
                </c:pt>
                <c:pt idx="62">
                  <c:v>2456582.6939599998</c:v>
                </c:pt>
                <c:pt idx="63">
                  <c:v>2456583.6868500002</c:v>
                </c:pt>
                <c:pt idx="64">
                  <c:v>2456584.89115</c:v>
                </c:pt>
                <c:pt idx="65">
                  <c:v>2456586.01669</c:v>
                </c:pt>
                <c:pt idx="66">
                  <c:v>2456587.1001200001</c:v>
                </c:pt>
                <c:pt idx="67">
                  <c:v>2456588.1392700002</c:v>
                </c:pt>
                <c:pt idx="68">
                  <c:v>2456589.3265900002</c:v>
                </c:pt>
                <c:pt idx="69">
                  <c:v>2456590.3082900001</c:v>
                </c:pt>
                <c:pt idx="70">
                  <c:v>2456591.4940999998</c:v>
                </c:pt>
                <c:pt idx="71">
                  <c:v>2456592.3200699999</c:v>
                </c:pt>
                <c:pt idx="72">
                  <c:v>2456593.5772799999</c:v>
                </c:pt>
                <c:pt idx="73">
                  <c:v>2456594.5547799999</c:v>
                </c:pt>
                <c:pt idx="74">
                  <c:v>2456595.67735</c:v>
                </c:pt>
                <c:pt idx="75">
                  <c:v>2456596.6875900002</c:v>
                </c:pt>
                <c:pt idx="76">
                  <c:v>2456597.5829400001</c:v>
                </c:pt>
                <c:pt idx="77">
                  <c:v>2456598.8465399998</c:v>
                </c:pt>
                <c:pt idx="78">
                  <c:v>2456599.9741600002</c:v>
                </c:pt>
                <c:pt idx="79">
                  <c:v>2456600.9529599999</c:v>
                </c:pt>
                <c:pt idx="80">
                  <c:v>2456602.1453200001</c:v>
                </c:pt>
                <c:pt idx="81">
                  <c:v>2456603.2417799998</c:v>
                </c:pt>
                <c:pt idx="82">
                  <c:v>2456604.5312700002</c:v>
                </c:pt>
                <c:pt idx="83">
                  <c:v>2456605.6919399998</c:v>
                </c:pt>
                <c:pt idx="84">
                  <c:v>2456606.77678</c:v>
                </c:pt>
                <c:pt idx="85">
                  <c:v>2456607.6041700002</c:v>
                </c:pt>
                <c:pt idx="86">
                  <c:v>2456609.0035000001</c:v>
                </c:pt>
                <c:pt idx="87">
                  <c:v>2456610.1278900001</c:v>
                </c:pt>
                <c:pt idx="88">
                  <c:v>2456611.4931000001</c:v>
                </c:pt>
                <c:pt idx="89">
                  <c:v>2456612.8324699998</c:v>
                </c:pt>
                <c:pt idx="90">
                  <c:v>2456614.8099099998</c:v>
                </c:pt>
                <c:pt idx="91">
                  <c:v>2456615.9586100001</c:v>
                </c:pt>
                <c:pt idx="92">
                  <c:v>2456616.7953900001</c:v>
                </c:pt>
                <c:pt idx="93">
                  <c:v>2456618.1424500002</c:v>
                </c:pt>
                <c:pt idx="94">
                  <c:v>2456619.28516</c:v>
                </c:pt>
                <c:pt idx="95">
                  <c:v>2456620.8807299999</c:v>
                </c:pt>
                <c:pt idx="96">
                  <c:v>2456621.8094600001</c:v>
                </c:pt>
                <c:pt idx="97">
                  <c:v>2456623.7338700001</c:v>
                </c:pt>
                <c:pt idx="98">
                  <c:v>2456624.5280599999</c:v>
                </c:pt>
                <c:pt idx="99">
                  <c:v>2456625.6794599998</c:v>
                </c:pt>
                <c:pt idx="100">
                  <c:v>2456626.9008399998</c:v>
                </c:pt>
                <c:pt idx="101">
                  <c:v>2456628.1973299999</c:v>
                </c:pt>
                <c:pt idx="102">
                  <c:v>2456629.2305800002</c:v>
                </c:pt>
                <c:pt idx="103">
                  <c:v>2456630.39848</c:v>
                </c:pt>
                <c:pt idx="104">
                  <c:v>2456631.59142</c:v>
                </c:pt>
                <c:pt idx="105">
                  <c:v>2456632.6702800002</c:v>
                </c:pt>
                <c:pt idx="106">
                  <c:v>2456633.9874300002</c:v>
                </c:pt>
                <c:pt idx="107">
                  <c:v>2456634.65117</c:v>
                </c:pt>
                <c:pt idx="108">
                  <c:v>2456635.9296400002</c:v>
                </c:pt>
                <c:pt idx="109">
                  <c:v>2456637.12457</c:v>
                </c:pt>
                <c:pt idx="110">
                  <c:v>2456638.22847</c:v>
                </c:pt>
                <c:pt idx="111">
                  <c:v>2456639.2746299999</c:v>
                </c:pt>
                <c:pt idx="112">
                  <c:v>2456641.7138899998</c:v>
                </c:pt>
                <c:pt idx="113">
                  <c:v>2456642.9680599999</c:v>
                </c:pt>
                <c:pt idx="114">
                  <c:v>2456644.22431</c:v>
                </c:pt>
                <c:pt idx="115">
                  <c:v>2456645.7357600001</c:v>
                </c:pt>
                <c:pt idx="116">
                  <c:v>2456647.0247399998</c:v>
                </c:pt>
                <c:pt idx="117">
                  <c:v>2456647.5707200002</c:v>
                </c:pt>
                <c:pt idx="118">
                  <c:v>2456649.56727</c:v>
                </c:pt>
                <c:pt idx="119">
                  <c:v>2456650.9619499999</c:v>
                </c:pt>
                <c:pt idx="120">
                  <c:v>2456652.2278</c:v>
                </c:pt>
                <c:pt idx="121">
                  <c:v>2456654.8094100002</c:v>
                </c:pt>
                <c:pt idx="122">
                  <c:v>2456655.5570999999</c:v>
                </c:pt>
                <c:pt idx="123">
                  <c:v>2456656.86558</c:v>
                </c:pt>
                <c:pt idx="124">
                  <c:v>2456658.1806000001</c:v>
                </c:pt>
                <c:pt idx="125">
                  <c:v>2456660.19416</c:v>
                </c:pt>
                <c:pt idx="126">
                  <c:v>2456661.24664</c:v>
                </c:pt>
                <c:pt idx="127">
                  <c:v>2456662.3739299998</c:v>
                </c:pt>
                <c:pt idx="128">
                  <c:v>2456663.89928</c:v>
                </c:pt>
                <c:pt idx="129">
                  <c:v>2456665.2875000001</c:v>
                </c:pt>
                <c:pt idx="130">
                  <c:v>2456667.8236400001</c:v>
                </c:pt>
                <c:pt idx="131">
                  <c:v>2456669.9283400001</c:v>
                </c:pt>
                <c:pt idx="132">
                  <c:v>2456670.2430599998</c:v>
                </c:pt>
                <c:pt idx="133">
                  <c:v>2456672.49028</c:v>
                </c:pt>
                <c:pt idx="134">
                  <c:v>2456682.21111</c:v>
                </c:pt>
                <c:pt idx="135">
                  <c:v>2456696.8624999998</c:v>
                </c:pt>
                <c:pt idx="136">
                  <c:v>2456699.7083299998</c:v>
                </c:pt>
                <c:pt idx="137">
                  <c:v>2456701.3322999999</c:v>
                </c:pt>
                <c:pt idx="138">
                  <c:v>2456704.7289999998</c:v>
                </c:pt>
                <c:pt idx="139">
                  <c:v>2456706.6909699999</c:v>
                </c:pt>
                <c:pt idx="140">
                  <c:v>2456710.70731</c:v>
                </c:pt>
                <c:pt idx="141">
                  <c:v>2456713.1979200002</c:v>
                </c:pt>
                <c:pt idx="142">
                  <c:v>2456718.19404</c:v>
                </c:pt>
                <c:pt idx="143">
                  <c:v>2456718.7534699999</c:v>
                </c:pt>
                <c:pt idx="144">
                  <c:v>2456723.7072700001</c:v>
                </c:pt>
                <c:pt idx="145">
                  <c:v>2456725.1889</c:v>
                </c:pt>
                <c:pt idx="146">
                  <c:v>2456726.4835399999</c:v>
                </c:pt>
                <c:pt idx="147">
                  <c:v>2456727.3562500002</c:v>
                </c:pt>
                <c:pt idx="148">
                  <c:v>2456728.5343399998</c:v>
                </c:pt>
                <c:pt idx="149">
                  <c:v>2456730.1612</c:v>
                </c:pt>
                <c:pt idx="150">
                  <c:v>2456731.3008500002</c:v>
                </c:pt>
                <c:pt idx="151">
                  <c:v>2456732.00972</c:v>
                </c:pt>
                <c:pt idx="152">
                  <c:v>2456733.7808900001</c:v>
                </c:pt>
                <c:pt idx="153">
                  <c:v>2456734.6880000001</c:v>
                </c:pt>
                <c:pt idx="154">
                  <c:v>2456736.6439999999</c:v>
                </c:pt>
                <c:pt idx="155">
                  <c:v>2456737.7367500002</c:v>
                </c:pt>
                <c:pt idx="156">
                  <c:v>2456740.1889999998</c:v>
                </c:pt>
                <c:pt idx="157">
                  <c:v>2456741.6597199999</c:v>
                </c:pt>
                <c:pt idx="158">
                  <c:v>2456743.51804</c:v>
                </c:pt>
                <c:pt idx="159">
                  <c:v>2456745.7979199998</c:v>
                </c:pt>
                <c:pt idx="160">
                  <c:v>2456746.6597199999</c:v>
                </c:pt>
                <c:pt idx="161">
                  <c:v>2456748.1446000002</c:v>
                </c:pt>
                <c:pt idx="162">
                  <c:v>2456750.6871600002</c:v>
                </c:pt>
                <c:pt idx="163">
                  <c:v>2456754.19245</c:v>
                </c:pt>
                <c:pt idx="164">
                  <c:v>2456755.6458299998</c:v>
                </c:pt>
                <c:pt idx="165">
                  <c:v>2456756.9993400001</c:v>
                </c:pt>
                <c:pt idx="166">
                  <c:v>2456759.0407500002</c:v>
                </c:pt>
                <c:pt idx="167">
                  <c:v>2456761.6309000002</c:v>
                </c:pt>
                <c:pt idx="168">
                  <c:v>2456762.6159700002</c:v>
                </c:pt>
                <c:pt idx="169">
                  <c:v>2456764.4136600001</c:v>
                </c:pt>
                <c:pt idx="170">
                  <c:v>2456765.6372699998</c:v>
                </c:pt>
                <c:pt idx="171">
                  <c:v>2456767.11785</c:v>
                </c:pt>
                <c:pt idx="172">
                  <c:v>2456768.6145799998</c:v>
                </c:pt>
                <c:pt idx="173">
                  <c:v>2456770.6145799998</c:v>
                </c:pt>
                <c:pt idx="174">
                  <c:v>2456772.0229000002</c:v>
                </c:pt>
                <c:pt idx="175">
                  <c:v>2456773.5729200002</c:v>
                </c:pt>
                <c:pt idx="176">
                  <c:v>2456774.8417000002</c:v>
                </c:pt>
                <c:pt idx="177">
                  <c:v>2456775.8541999999</c:v>
                </c:pt>
                <c:pt idx="178">
                  <c:v>2456777.7353400001</c:v>
                </c:pt>
                <c:pt idx="179">
                  <c:v>2456779.548</c:v>
                </c:pt>
                <c:pt idx="180">
                  <c:v>2456781.3417500001</c:v>
                </c:pt>
                <c:pt idx="181">
                  <c:v>2456783.2031200002</c:v>
                </c:pt>
                <c:pt idx="182">
                  <c:v>2456786.0954900002</c:v>
                </c:pt>
                <c:pt idx="183">
                  <c:v>2456787.5982599999</c:v>
                </c:pt>
                <c:pt idx="184">
                  <c:v>2456788.8528</c:v>
                </c:pt>
                <c:pt idx="185">
                  <c:v>2456791.5731299999</c:v>
                </c:pt>
                <c:pt idx="186">
                  <c:v>2456793.0215599998</c:v>
                </c:pt>
                <c:pt idx="187">
                  <c:v>2456794.5347199999</c:v>
                </c:pt>
                <c:pt idx="188">
                  <c:v>2456795.5763099999</c:v>
                </c:pt>
                <c:pt idx="189">
                  <c:v>2456796.94826</c:v>
                </c:pt>
                <c:pt idx="190">
                  <c:v>2456799.0191000002</c:v>
                </c:pt>
                <c:pt idx="191">
                  <c:v>2456799.5559999999</c:v>
                </c:pt>
                <c:pt idx="192">
                  <c:v>2456801.3261600002</c:v>
                </c:pt>
                <c:pt idx="193">
                  <c:v>2456803.6771</c:v>
                </c:pt>
                <c:pt idx="194">
                  <c:v>2456806.8590000002</c:v>
                </c:pt>
                <c:pt idx="195">
                  <c:v>2456808.5564700002</c:v>
                </c:pt>
                <c:pt idx="196">
                  <c:v>2456809.6748199998</c:v>
                </c:pt>
                <c:pt idx="197">
                  <c:v>2456811.4513900001</c:v>
                </c:pt>
                <c:pt idx="198">
                  <c:v>2456813.3055500002</c:v>
                </c:pt>
                <c:pt idx="199">
                  <c:v>2456814.40809</c:v>
                </c:pt>
                <c:pt idx="200">
                  <c:v>2456815.58342</c:v>
                </c:pt>
                <c:pt idx="201">
                  <c:v>2456816.82137</c:v>
                </c:pt>
                <c:pt idx="202">
                  <c:v>2456817.64169</c:v>
                </c:pt>
                <c:pt idx="203">
                  <c:v>2456820.16977</c:v>
                </c:pt>
                <c:pt idx="204">
                  <c:v>2456820.5652999999</c:v>
                </c:pt>
                <c:pt idx="205">
                  <c:v>2456822.0951200002</c:v>
                </c:pt>
                <c:pt idx="206">
                  <c:v>2456823.78363</c:v>
                </c:pt>
                <c:pt idx="207">
                  <c:v>2456825.9090200001</c:v>
                </c:pt>
                <c:pt idx="208">
                  <c:v>2456827.2909200001</c:v>
                </c:pt>
                <c:pt idx="209">
                  <c:v>2456828.6817399999</c:v>
                </c:pt>
                <c:pt idx="210">
                  <c:v>2456831.0223400001</c:v>
                </c:pt>
                <c:pt idx="211">
                  <c:v>2456831.9861099999</c:v>
                </c:pt>
                <c:pt idx="212">
                  <c:v>2456834.4161899998</c:v>
                </c:pt>
                <c:pt idx="213">
                  <c:v>2456835.5944500002</c:v>
                </c:pt>
                <c:pt idx="214">
                  <c:v>2456837.0273500001</c:v>
                </c:pt>
                <c:pt idx="215">
                  <c:v>2456839.0429600002</c:v>
                </c:pt>
                <c:pt idx="216">
                  <c:v>2456840.64493</c:v>
                </c:pt>
                <c:pt idx="217">
                  <c:v>2456842.1166300001</c:v>
                </c:pt>
                <c:pt idx="218">
                  <c:v>2456843.6708</c:v>
                </c:pt>
                <c:pt idx="219">
                  <c:v>2456845.1884699999</c:v>
                </c:pt>
                <c:pt idx="220">
                  <c:v>2456846.392</c:v>
                </c:pt>
                <c:pt idx="221">
                  <c:v>2456848.5419000001</c:v>
                </c:pt>
                <c:pt idx="222">
                  <c:v>2456850.3888900001</c:v>
                </c:pt>
                <c:pt idx="223">
                  <c:v>2456851.7713799998</c:v>
                </c:pt>
                <c:pt idx="224">
                  <c:v>2456851.77196</c:v>
                </c:pt>
                <c:pt idx="225">
                  <c:v>2456852.7685699998</c:v>
                </c:pt>
                <c:pt idx="226">
                  <c:v>2456852.7691500001</c:v>
                </c:pt>
                <c:pt idx="227">
                  <c:v>2456853.7658199999</c:v>
                </c:pt>
                <c:pt idx="228">
                  <c:v>2456853.76639</c:v>
                </c:pt>
                <c:pt idx="229">
                  <c:v>2456854.7631899999</c:v>
                </c:pt>
                <c:pt idx="230">
                  <c:v>2456854.7637800002</c:v>
                </c:pt>
                <c:pt idx="231">
                  <c:v>2456855.7605400002</c:v>
                </c:pt>
                <c:pt idx="232">
                  <c:v>2456855.7611199999</c:v>
                </c:pt>
                <c:pt idx="233">
                  <c:v>2456856.75746</c:v>
                </c:pt>
                <c:pt idx="234">
                  <c:v>2456856.7580400002</c:v>
                </c:pt>
                <c:pt idx="235">
                  <c:v>2456857.7547399998</c:v>
                </c:pt>
                <c:pt idx="236">
                  <c:v>2456857.7553300001</c:v>
                </c:pt>
                <c:pt idx="237">
                  <c:v>2456858.7526699998</c:v>
                </c:pt>
                <c:pt idx="238">
                  <c:v>2456858.7532500001</c:v>
                </c:pt>
                <c:pt idx="239">
                  <c:v>2456859.7499099998</c:v>
                </c:pt>
                <c:pt idx="240">
                  <c:v>2456859.75049</c:v>
                </c:pt>
                <c:pt idx="241">
                  <c:v>2456860.74712</c:v>
                </c:pt>
                <c:pt idx="242">
                  <c:v>2456860.7477000002</c:v>
                </c:pt>
                <c:pt idx="243">
                  <c:v>2456861.7442700001</c:v>
                </c:pt>
                <c:pt idx="244">
                  <c:v>2456861.7448300002</c:v>
                </c:pt>
                <c:pt idx="245">
                  <c:v>2456862.7415900002</c:v>
                </c:pt>
                <c:pt idx="246">
                  <c:v>2456862.74217</c:v>
                </c:pt>
                <c:pt idx="247">
                  <c:v>2456863.7387600001</c:v>
                </c:pt>
                <c:pt idx="248">
                  <c:v>2456863.7393299998</c:v>
                </c:pt>
                <c:pt idx="249">
                  <c:v>2456864.7359500001</c:v>
                </c:pt>
                <c:pt idx="250">
                  <c:v>2456864.7365299999</c:v>
                </c:pt>
                <c:pt idx="251">
                  <c:v>2456865.73318</c:v>
                </c:pt>
                <c:pt idx="252">
                  <c:v>2456865.7337600002</c:v>
                </c:pt>
                <c:pt idx="253">
                  <c:v>2456866.7304500001</c:v>
                </c:pt>
                <c:pt idx="254">
                  <c:v>2456866.7310199998</c:v>
                </c:pt>
                <c:pt idx="255">
                  <c:v>2456867.72762</c:v>
                </c:pt>
                <c:pt idx="256">
                  <c:v>2456867.7281999998</c:v>
                </c:pt>
                <c:pt idx="257">
                  <c:v>2456868.7155599999</c:v>
                </c:pt>
                <c:pt idx="258">
                  <c:v>2456868.7161400001</c:v>
                </c:pt>
                <c:pt idx="259">
                  <c:v>2456869.7220399999</c:v>
                </c:pt>
                <c:pt idx="260">
                  <c:v>2456869.7226200001</c:v>
                </c:pt>
                <c:pt idx="261">
                  <c:v>2456870.7192699998</c:v>
                </c:pt>
                <c:pt idx="262">
                  <c:v>2456870.7198399999</c:v>
                </c:pt>
                <c:pt idx="263">
                  <c:v>2456871.7165000001</c:v>
                </c:pt>
                <c:pt idx="264">
                  <c:v>2456871.7170799999</c:v>
                </c:pt>
                <c:pt idx="265">
                  <c:v>2456872.7136599999</c:v>
                </c:pt>
                <c:pt idx="266">
                  <c:v>2456872.7142400001</c:v>
                </c:pt>
                <c:pt idx="267">
                  <c:v>2456873.7108999998</c:v>
                </c:pt>
                <c:pt idx="268">
                  <c:v>2456873.7114800001</c:v>
                </c:pt>
                <c:pt idx="269">
                  <c:v>2456874.7080799998</c:v>
                </c:pt>
                <c:pt idx="270">
                  <c:v>2456874.70866</c:v>
                </c:pt>
                <c:pt idx="271">
                  <c:v>2456875.7054300001</c:v>
                </c:pt>
                <c:pt idx="272">
                  <c:v>2456875.7060099998</c:v>
                </c:pt>
                <c:pt idx="273">
                  <c:v>2456876.70266</c:v>
                </c:pt>
                <c:pt idx="274">
                  <c:v>2456876.7032300001</c:v>
                </c:pt>
                <c:pt idx="275">
                  <c:v>2456877.69992</c:v>
                </c:pt>
                <c:pt idx="276">
                  <c:v>2456877.7004999998</c:v>
                </c:pt>
                <c:pt idx="277">
                  <c:v>2456879.6950300001</c:v>
                </c:pt>
                <c:pt idx="278">
                  <c:v>2456879.6956099998</c:v>
                </c:pt>
                <c:pt idx="279">
                  <c:v>2456880.6922300002</c:v>
                </c:pt>
                <c:pt idx="280">
                  <c:v>2456880.6928099999</c:v>
                </c:pt>
                <c:pt idx="281">
                  <c:v>2456881.6894700001</c:v>
                </c:pt>
                <c:pt idx="282">
                  <c:v>2456881.6900499999</c:v>
                </c:pt>
                <c:pt idx="283">
                  <c:v>2456882.6867300002</c:v>
                </c:pt>
                <c:pt idx="284">
                  <c:v>2456882.68731</c:v>
                </c:pt>
                <c:pt idx="285">
                  <c:v>2456883.68389</c:v>
                </c:pt>
                <c:pt idx="286">
                  <c:v>2456883.6844700002</c:v>
                </c:pt>
                <c:pt idx="287">
                  <c:v>2456885.5908499998</c:v>
                </c:pt>
                <c:pt idx="288">
                  <c:v>2456885.59142</c:v>
                </c:pt>
              </c:numCache>
            </c:numRef>
          </c:xVal>
          <c:yVal>
            <c:numRef>
              <c:f>Nova1!$C$1:$C$289</c:f>
              <c:numCache>
                <c:formatCode>General</c:formatCode>
                <c:ptCount val="289"/>
                <c:pt idx="0">
                  <c:v>5.7554220000000003</c:v>
                </c:pt>
                <c:pt idx="1">
                  <c:v>4.8914489999999997</c:v>
                </c:pt>
                <c:pt idx="2">
                  <c:v>4.8072900000000001</c:v>
                </c:pt>
                <c:pt idx="3">
                  <c:v>4.8880299999999997</c:v>
                </c:pt>
                <c:pt idx="4">
                  <c:v>4.9485809999999999</c:v>
                </c:pt>
                <c:pt idx="5">
                  <c:v>5.1500630000000003</c:v>
                </c:pt>
                <c:pt idx="6">
                  <c:v>5.3834289999999996</c:v>
                </c:pt>
                <c:pt idx="7">
                  <c:v>5.5345709999999997</c:v>
                </c:pt>
                <c:pt idx="8">
                  <c:v>5.7497809999999996</c:v>
                </c:pt>
                <c:pt idx="9">
                  <c:v>5.9263570000000003</c:v>
                </c:pt>
                <c:pt idx="10">
                  <c:v>6.0403169999999999</c:v>
                </c:pt>
                <c:pt idx="11">
                  <c:v>6.0797780000000001</c:v>
                </c:pt>
                <c:pt idx="12">
                  <c:v>6.234</c:v>
                </c:pt>
                <c:pt idx="13">
                  <c:v>6.3336110000000003</c:v>
                </c:pt>
                <c:pt idx="14">
                  <c:v>6.4918940000000003</c:v>
                </c:pt>
                <c:pt idx="15">
                  <c:v>6.5988619999999996</c:v>
                </c:pt>
                <c:pt idx="16">
                  <c:v>6.6797079999999998</c:v>
                </c:pt>
                <c:pt idx="17">
                  <c:v>6.7632519999999996</c:v>
                </c:pt>
                <c:pt idx="18">
                  <c:v>6.9721279999999997</c:v>
                </c:pt>
                <c:pt idx="19">
                  <c:v>7.0766669999999996</c:v>
                </c:pt>
                <c:pt idx="20">
                  <c:v>7.1824110000000001</c:v>
                </c:pt>
                <c:pt idx="21">
                  <c:v>7.1858389999999996</c:v>
                </c:pt>
                <c:pt idx="22">
                  <c:v>7.2523770000000001</c:v>
                </c:pt>
                <c:pt idx="23">
                  <c:v>7.2742709999999997</c:v>
                </c:pt>
                <c:pt idx="24">
                  <c:v>7.3252689999999996</c:v>
                </c:pt>
                <c:pt idx="25">
                  <c:v>7.3682809999999996</c:v>
                </c:pt>
                <c:pt idx="26">
                  <c:v>7.3769229999999997</c:v>
                </c:pt>
                <c:pt idx="27">
                  <c:v>7.4508330000000003</c:v>
                </c:pt>
                <c:pt idx="28">
                  <c:v>7.4574999999999996</c:v>
                </c:pt>
                <c:pt idx="29">
                  <c:v>7.5612069999999996</c:v>
                </c:pt>
                <c:pt idx="30">
                  <c:v>7.5842109999999998</c:v>
                </c:pt>
                <c:pt idx="31">
                  <c:v>7.6415090000000001</c:v>
                </c:pt>
                <c:pt idx="32">
                  <c:v>7.7453700000000003</c:v>
                </c:pt>
                <c:pt idx="33">
                  <c:v>7.8214290000000002</c:v>
                </c:pt>
                <c:pt idx="34">
                  <c:v>7.9011110000000002</c:v>
                </c:pt>
                <c:pt idx="35">
                  <c:v>7.9317310000000001</c:v>
                </c:pt>
                <c:pt idx="36">
                  <c:v>7.9458330000000004</c:v>
                </c:pt>
                <c:pt idx="37">
                  <c:v>7.998837</c:v>
                </c:pt>
                <c:pt idx="38">
                  <c:v>8.0125580000000003</c:v>
                </c:pt>
                <c:pt idx="39">
                  <c:v>8.0667270000000002</c:v>
                </c:pt>
                <c:pt idx="40">
                  <c:v>8.1686440000000005</c:v>
                </c:pt>
                <c:pt idx="41">
                  <c:v>8.2256099999999996</c:v>
                </c:pt>
                <c:pt idx="42">
                  <c:v>8.2833330000000007</c:v>
                </c:pt>
                <c:pt idx="43">
                  <c:v>8.4198109999999993</c:v>
                </c:pt>
                <c:pt idx="44">
                  <c:v>8.5182350000000007</c:v>
                </c:pt>
                <c:pt idx="45">
                  <c:v>8.6072729999999993</c:v>
                </c:pt>
                <c:pt idx="46">
                  <c:v>8.7136359999999993</c:v>
                </c:pt>
                <c:pt idx="47">
                  <c:v>8.8534880000000005</c:v>
                </c:pt>
                <c:pt idx="48">
                  <c:v>8.9989129999999999</c:v>
                </c:pt>
                <c:pt idx="49">
                  <c:v>9.1494999999999997</c:v>
                </c:pt>
                <c:pt idx="50">
                  <c:v>9.3833330000000004</c:v>
                </c:pt>
                <c:pt idx="51">
                  <c:v>9.4559999999999995</c:v>
                </c:pt>
                <c:pt idx="52">
                  <c:v>9.6344829999999995</c:v>
                </c:pt>
                <c:pt idx="53">
                  <c:v>9.7710530000000002</c:v>
                </c:pt>
                <c:pt idx="54">
                  <c:v>9.8227270000000004</c:v>
                </c:pt>
                <c:pt idx="55">
                  <c:v>9.9450000000000003</c:v>
                </c:pt>
                <c:pt idx="56">
                  <c:v>10.064500000000001</c:v>
                </c:pt>
                <c:pt idx="57">
                  <c:v>10.113889</c:v>
                </c:pt>
                <c:pt idx="58">
                  <c:v>10.196429</c:v>
                </c:pt>
                <c:pt idx="59">
                  <c:v>10.321052999999999</c:v>
                </c:pt>
                <c:pt idx="60">
                  <c:v>10.479167</c:v>
                </c:pt>
                <c:pt idx="61">
                  <c:v>10.5</c:v>
                </c:pt>
                <c:pt idx="62">
                  <c:v>10.55</c:v>
                </c:pt>
                <c:pt idx="63">
                  <c:v>10.672727</c:v>
                </c:pt>
                <c:pt idx="64">
                  <c:v>10.609375</c:v>
                </c:pt>
                <c:pt idx="65">
                  <c:v>10.7</c:v>
                </c:pt>
                <c:pt idx="66">
                  <c:v>10.793333000000001</c:v>
                </c:pt>
                <c:pt idx="67">
                  <c:v>10.788235</c:v>
                </c:pt>
                <c:pt idx="68">
                  <c:v>10.788636</c:v>
                </c:pt>
                <c:pt idx="69">
                  <c:v>10.842307999999999</c:v>
                </c:pt>
                <c:pt idx="70">
                  <c:v>10.839286</c:v>
                </c:pt>
                <c:pt idx="71">
                  <c:v>10.85619</c:v>
                </c:pt>
                <c:pt idx="72">
                  <c:v>10.889286</c:v>
                </c:pt>
                <c:pt idx="73">
                  <c:v>10.852941</c:v>
                </c:pt>
                <c:pt idx="74">
                  <c:v>10.862500000000001</c:v>
                </c:pt>
                <c:pt idx="75">
                  <c:v>10.9975</c:v>
                </c:pt>
                <c:pt idx="76">
                  <c:v>10.9125</c:v>
                </c:pt>
                <c:pt idx="77">
                  <c:v>10.990909</c:v>
                </c:pt>
                <c:pt idx="78">
                  <c:v>10.838462</c:v>
                </c:pt>
                <c:pt idx="79">
                  <c:v>10.95</c:v>
                </c:pt>
                <c:pt idx="80">
                  <c:v>10.99375</c:v>
                </c:pt>
                <c:pt idx="81">
                  <c:v>10.771428999999999</c:v>
                </c:pt>
                <c:pt idx="82">
                  <c:v>11.016667</c:v>
                </c:pt>
                <c:pt idx="83">
                  <c:v>10.965384999999999</c:v>
                </c:pt>
                <c:pt idx="84">
                  <c:v>10.675000000000001</c:v>
                </c:pt>
                <c:pt idx="85">
                  <c:v>11.1</c:v>
                </c:pt>
                <c:pt idx="86">
                  <c:v>11.044444</c:v>
                </c:pt>
                <c:pt idx="87">
                  <c:v>10.983333</c:v>
                </c:pt>
                <c:pt idx="88">
                  <c:v>10.975</c:v>
                </c:pt>
                <c:pt idx="89">
                  <c:v>10.87</c:v>
                </c:pt>
                <c:pt idx="90">
                  <c:v>10.95</c:v>
                </c:pt>
                <c:pt idx="91">
                  <c:v>11.033333000000001</c:v>
                </c:pt>
                <c:pt idx="92">
                  <c:v>11.1</c:v>
                </c:pt>
                <c:pt idx="93">
                  <c:v>11.06</c:v>
                </c:pt>
                <c:pt idx="94">
                  <c:v>11.22</c:v>
                </c:pt>
                <c:pt idx="95">
                  <c:v>11.237500000000001</c:v>
                </c:pt>
                <c:pt idx="96">
                  <c:v>10.85</c:v>
                </c:pt>
                <c:pt idx="97">
                  <c:v>10.866667</c:v>
                </c:pt>
                <c:pt idx="98">
                  <c:v>11.15</c:v>
                </c:pt>
                <c:pt idx="99">
                  <c:v>11.1875</c:v>
                </c:pt>
                <c:pt idx="100">
                  <c:v>10.9</c:v>
                </c:pt>
                <c:pt idx="101">
                  <c:v>11.111110999999999</c:v>
                </c:pt>
                <c:pt idx="102">
                  <c:v>11.022221999999999</c:v>
                </c:pt>
                <c:pt idx="103">
                  <c:v>11.083333</c:v>
                </c:pt>
                <c:pt idx="104">
                  <c:v>11.107143000000001</c:v>
                </c:pt>
                <c:pt idx="105">
                  <c:v>11.06</c:v>
                </c:pt>
                <c:pt idx="106">
                  <c:v>11.025</c:v>
                </c:pt>
                <c:pt idx="107">
                  <c:v>10.933332999999999</c:v>
                </c:pt>
                <c:pt idx="108">
                  <c:v>11.1</c:v>
                </c:pt>
                <c:pt idx="109">
                  <c:v>11.011111</c:v>
                </c:pt>
                <c:pt idx="110">
                  <c:v>11.333333</c:v>
                </c:pt>
                <c:pt idx="111">
                  <c:v>11.15</c:v>
                </c:pt>
                <c:pt idx="112">
                  <c:v>11.15</c:v>
                </c:pt>
                <c:pt idx="113">
                  <c:v>10.966666999999999</c:v>
                </c:pt>
                <c:pt idx="114">
                  <c:v>11.25</c:v>
                </c:pt>
                <c:pt idx="115">
                  <c:v>11</c:v>
                </c:pt>
                <c:pt idx="116">
                  <c:v>11.12</c:v>
                </c:pt>
                <c:pt idx="117">
                  <c:v>11.1</c:v>
                </c:pt>
                <c:pt idx="118">
                  <c:v>11.3</c:v>
                </c:pt>
                <c:pt idx="119">
                  <c:v>10.95</c:v>
                </c:pt>
                <c:pt idx="120">
                  <c:v>11.1</c:v>
                </c:pt>
                <c:pt idx="121">
                  <c:v>11.08</c:v>
                </c:pt>
                <c:pt idx="122">
                  <c:v>11.2125</c:v>
                </c:pt>
                <c:pt idx="123">
                  <c:v>11.142856999999999</c:v>
                </c:pt>
                <c:pt idx="124">
                  <c:v>11.1</c:v>
                </c:pt>
                <c:pt idx="125">
                  <c:v>11.25</c:v>
                </c:pt>
                <c:pt idx="126">
                  <c:v>10.9</c:v>
                </c:pt>
                <c:pt idx="127">
                  <c:v>11.1</c:v>
                </c:pt>
                <c:pt idx="128">
                  <c:v>11.2</c:v>
                </c:pt>
                <c:pt idx="129">
                  <c:v>11.125</c:v>
                </c:pt>
                <c:pt idx="130">
                  <c:v>11.16</c:v>
                </c:pt>
                <c:pt idx="131">
                  <c:v>11.066667000000001</c:v>
                </c:pt>
                <c:pt idx="132">
                  <c:v>11</c:v>
                </c:pt>
                <c:pt idx="133">
                  <c:v>11.1</c:v>
                </c:pt>
                <c:pt idx="134">
                  <c:v>11.2</c:v>
                </c:pt>
                <c:pt idx="135">
                  <c:v>11.1</c:v>
                </c:pt>
                <c:pt idx="136">
                  <c:v>11.3</c:v>
                </c:pt>
                <c:pt idx="137">
                  <c:v>11.2</c:v>
                </c:pt>
                <c:pt idx="138">
                  <c:v>11.5</c:v>
                </c:pt>
                <c:pt idx="139">
                  <c:v>11.3</c:v>
                </c:pt>
                <c:pt idx="140">
                  <c:v>11.45</c:v>
                </c:pt>
                <c:pt idx="141">
                  <c:v>11.4</c:v>
                </c:pt>
                <c:pt idx="142">
                  <c:v>11.5</c:v>
                </c:pt>
                <c:pt idx="143">
                  <c:v>11.2</c:v>
                </c:pt>
                <c:pt idx="144">
                  <c:v>11.6</c:v>
                </c:pt>
                <c:pt idx="145">
                  <c:v>11.55</c:v>
                </c:pt>
                <c:pt idx="146">
                  <c:v>11.6</c:v>
                </c:pt>
                <c:pt idx="147">
                  <c:v>11.5</c:v>
                </c:pt>
                <c:pt idx="148">
                  <c:v>11.46</c:v>
                </c:pt>
                <c:pt idx="149">
                  <c:v>11.42</c:v>
                </c:pt>
                <c:pt idx="150">
                  <c:v>11.566667000000001</c:v>
                </c:pt>
                <c:pt idx="151">
                  <c:v>11.3</c:v>
                </c:pt>
                <c:pt idx="152">
                  <c:v>11.35</c:v>
                </c:pt>
                <c:pt idx="153">
                  <c:v>11.7</c:v>
                </c:pt>
                <c:pt idx="154">
                  <c:v>11.5</c:v>
                </c:pt>
                <c:pt idx="155">
                  <c:v>11.466666999999999</c:v>
                </c:pt>
                <c:pt idx="156">
                  <c:v>11.55</c:v>
                </c:pt>
                <c:pt idx="157">
                  <c:v>11.6</c:v>
                </c:pt>
                <c:pt idx="158">
                  <c:v>11.5</c:v>
                </c:pt>
                <c:pt idx="159">
                  <c:v>11.4</c:v>
                </c:pt>
                <c:pt idx="160">
                  <c:v>11.5</c:v>
                </c:pt>
                <c:pt idx="161">
                  <c:v>11.433332999999999</c:v>
                </c:pt>
                <c:pt idx="162">
                  <c:v>11.466666999999999</c:v>
                </c:pt>
                <c:pt idx="163">
                  <c:v>11.625</c:v>
                </c:pt>
                <c:pt idx="164">
                  <c:v>11.6</c:v>
                </c:pt>
                <c:pt idx="165">
                  <c:v>11.55</c:v>
                </c:pt>
                <c:pt idx="166">
                  <c:v>11.616667</c:v>
                </c:pt>
                <c:pt idx="167">
                  <c:v>11.65</c:v>
                </c:pt>
                <c:pt idx="168">
                  <c:v>11.8</c:v>
                </c:pt>
                <c:pt idx="169">
                  <c:v>11.6</c:v>
                </c:pt>
                <c:pt idx="170">
                  <c:v>11.75</c:v>
                </c:pt>
                <c:pt idx="171">
                  <c:v>11.8</c:v>
                </c:pt>
                <c:pt idx="172">
                  <c:v>11.7</c:v>
                </c:pt>
                <c:pt idx="173">
                  <c:v>11.8</c:v>
                </c:pt>
                <c:pt idx="174">
                  <c:v>11.6</c:v>
                </c:pt>
                <c:pt idx="175">
                  <c:v>11.7</c:v>
                </c:pt>
                <c:pt idx="176">
                  <c:v>11.35</c:v>
                </c:pt>
                <c:pt idx="177">
                  <c:v>11.8</c:v>
                </c:pt>
                <c:pt idx="178">
                  <c:v>11.8</c:v>
                </c:pt>
                <c:pt idx="179">
                  <c:v>11.7</c:v>
                </c:pt>
                <c:pt idx="180">
                  <c:v>11.75</c:v>
                </c:pt>
                <c:pt idx="181">
                  <c:v>11.75</c:v>
                </c:pt>
                <c:pt idx="182">
                  <c:v>11.7</c:v>
                </c:pt>
                <c:pt idx="183">
                  <c:v>11.85</c:v>
                </c:pt>
                <c:pt idx="184">
                  <c:v>11.75</c:v>
                </c:pt>
                <c:pt idx="185">
                  <c:v>11.9</c:v>
                </c:pt>
                <c:pt idx="186">
                  <c:v>11.833333</c:v>
                </c:pt>
                <c:pt idx="187">
                  <c:v>11.9</c:v>
                </c:pt>
                <c:pt idx="188">
                  <c:v>11.95</c:v>
                </c:pt>
                <c:pt idx="189">
                  <c:v>11.816667000000001</c:v>
                </c:pt>
                <c:pt idx="190">
                  <c:v>12</c:v>
                </c:pt>
                <c:pt idx="191">
                  <c:v>11.9</c:v>
                </c:pt>
                <c:pt idx="192">
                  <c:v>11.883333</c:v>
                </c:pt>
                <c:pt idx="193">
                  <c:v>11.9</c:v>
                </c:pt>
                <c:pt idx="194">
                  <c:v>11.9</c:v>
                </c:pt>
                <c:pt idx="195">
                  <c:v>11.95</c:v>
                </c:pt>
                <c:pt idx="196">
                  <c:v>12.025</c:v>
                </c:pt>
                <c:pt idx="197">
                  <c:v>12</c:v>
                </c:pt>
                <c:pt idx="198">
                  <c:v>11.925000000000001</c:v>
                </c:pt>
                <c:pt idx="199">
                  <c:v>11.9</c:v>
                </c:pt>
                <c:pt idx="200">
                  <c:v>11.966666999999999</c:v>
                </c:pt>
                <c:pt idx="201">
                  <c:v>11.9</c:v>
                </c:pt>
                <c:pt idx="202">
                  <c:v>11.95</c:v>
                </c:pt>
                <c:pt idx="203">
                  <c:v>11.933332999999999</c:v>
                </c:pt>
                <c:pt idx="204">
                  <c:v>11.9</c:v>
                </c:pt>
                <c:pt idx="205">
                  <c:v>11.8</c:v>
                </c:pt>
                <c:pt idx="206">
                  <c:v>11.85</c:v>
                </c:pt>
                <c:pt idx="207">
                  <c:v>12.083333</c:v>
                </c:pt>
                <c:pt idx="208">
                  <c:v>11.95</c:v>
                </c:pt>
                <c:pt idx="209">
                  <c:v>12.05</c:v>
                </c:pt>
                <c:pt idx="210">
                  <c:v>12.025</c:v>
                </c:pt>
                <c:pt idx="211">
                  <c:v>12.083333</c:v>
                </c:pt>
                <c:pt idx="212">
                  <c:v>11.98</c:v>
                </c:pt>
                <c:pt idx="213">
                  <c:v>12.2</c:v>
                </c:pt>
                <c:pt idx="214">
                  <c:v>11.95</c:v>
                </c:pt>
                <c:pt idx="215">
                  <c:v>12.112500000000001</c:v>
                </c:pt>
                <c:pt idx="216">
                  <c:v>12.225</c:v>
                </c:pt>
                <c:pt idx="217">
                  <c:v>12.1</c:v>
                </c:pt>
                <c:pt idx="218">
                  <c:v>11.9</c:v>
                </c:pt>
                <c:pt idx="219">
                  <c:v>12.166667</c:v>
                </c:pt>
                <c:pt idx="220">
                  <c:v>12.3</c:v>
                </c:pt>
                <c:pt idx="221">
                  <c:v>12.2</c:v>
                </c:pt>
                <c:pt idx="222">
                  <c:v>12.2</c:v>
                </c:pt>
                <c:pt idx="223">
                  <c:v>12.379</c:v>
                </c:pt>
                <c:pt idx="224">
                  <c:v>12.363</c:v>
                </c:pt>
                <c:pt idx="225">
                  <c:v>12.372999999999999</c:v>
                </c:pt>
                <c:pt idx="226">
                  <c:v>12.361000000000001</c:v>
                </c:pt>
                <c:pt idx="227">
                  <c:v>12.343999999999999</c:v>
                </c:pt>
                <c:pt idx="228">
                  <c:v>12.349</c:v>
                </c:pt>
                <c:pt idx="229">
                  <c:v>12.367000000000001</c:v>
                </c:pt>
                <c:pt idx="230">
                  <c:v>12.368</c:v>
                </c:pt>
                <c:pt idx="231">
                  <c:v>12.375999999999999</c:v>
                </c:pt>
                <c:pt idx="232">
                  <c:v>12.372</c:v>
                </c:pt>
                <c:pt idx="233">
                  <c:v>12.404999999999999</c:v>
                </c:pt>
                <c:pt idx="234">
                  <c:v>12.393000000000001</c:v>
                </c:pt>
                <c:pt idx="235">
                  <c:v>12.41</c:v>
                </c:pt>
                <c:pt idx="236">
                  <c:v>12.416</c:v>
                </c:pt>
                <c:pt idx="237">
                  <c:v>12.413</c:v>
                </c:pt>
                <c:pt idx="238">
                  <c:v>12.414</c:v>
                </c:pt>
                <c:pt idx="239">
                  <c:v>12.398</c:v>
                </c:pt>
                <c:pt idx="240">
                  <c:v>12.394</c:v>
                </c:pt>
                <c:pt idx="241">
                  <c:v>12.406000000000001</c:v>
                </c:pt>
                <c:pt idx="242">
                  <c:v>12.407999999999999</c:v>
                </c:pt>
                <c:pt idx="243">
                  <c:v>12.372999999999999</c:v>
                </c:pt>
                <c:pt idx="244">
                  <c:v>12.4</c:v>
                </c:pt>
                <c:pt idx="245">
                  <c:v>12.403</c:v>
                </c:pt>
                <c:pt idx="246">
                  <c:v>12.41</c:v>
                </c:pt>
                <c:pt idx="247">
                  <c:v>12.411</c:v>
                </c:pt>
                <c:pt idx="248">
                  <c:v>12.422000000000001</c:v>
                </c:pt>
                <c:pt idx="249">
                  <c:v>12.432</c:v>
                </c:pt>
                <c:pt idx="250">
                  <c:v>12.425000000000001</c:v>
                </c:pt>
                <c:pt idx="251">
                  <c:v>12.425000000000001</c:v>
                </c:pt>
                <c:pt idx="252">
                  <c:v>12.42</c:v>
                </c:pt>
                <c:pt idx="253">
                  <c:v>12.417999999999999</c:v>
                </c:pt>
                <c:pt idx="254">
                  <c:v>12.413</c:v>
                </c:pt>
                <c:pt idx="255">
                  <c:v>12.432</c:v>
                </c:pt>
                <c:pt idx="256">
                  <c:v>12.422000000000001</c:v>
                </c:pt>
                <c:pt idx="257">
                  <c:v>12.436999999999999</c:v>
                </c:pt>
                <c:pt idx="258">
                  <c:v>12.433</c:v>
                </c:pt>
                <c:pt idx="259">
                  <c:v>12.433</c:v>
                </c:pt>
                <c:pt idx="260">
                  <c:v>12.430999999999999</c:v>
                </c:pt>
                <c:pt idx="261">
                  <c:v>12.439</c:v>
                </c:pt>
                <c:pt idx="262">
                  <c:v>12.433</c:v>
                </c:pt>
                <c:pt idx="263">
                  <c:v>12.446</c:v>
                </c:pt>
                <c:pt idx="264">
                  <c:v>12.446999999999999</c:v>
                </c:pt>
                <c:pt idx="265">
                  <c:v>12.462</c:v>
                </c:pt>
                <c:pt idx="266">
                  <c:v>12.457000000000001</c:v>
                </c:pt>
                <c:pt idx="267">
                  <c:v>12.461</c:v>
                </c:pt>
                <c:pt idx="268">
                  <c:v>12.449</c:v>
                </c:pt>
                <c:pt idx="269">
                  <c:v>12.46</c:v>
                </c:pt>
                <c:pt idx="270">
                  <c:v>12.462999999999999</c:v>
                </c:pt>
                <c:pt idx="271">
                  <c:v>12.451000000000001</c:v>
                </c:pt>
                <c:pt idx="272">
                  <c:v>12.459</c:v>
                </c:pt>
                <c:pt idx="273">
                  <c:v>12.45</c:v>
                </c:pt>
                <c:pt idx="274">
                  <c:v>12.464</c:v>
                </c:pt>
                <c:pt idx="275">
                  <c:v>12.468999999999999</c:v>
                </c:pt>
                <c:pt idx="276">
                  <c:v>12.455</c:v>
                </c:pt>
                <c:pt idx="277">
                  <c:v>12.481</c:v>
                </c:pt>
                <c:pt idx="278">
                  <c:v>12.471</c:v>
                </c:pt>
                <c:pt idx="279">
                  <c:v>12.448</c:v>
                </c:pt>
                <c:pt idx="280">
                  <c:v>12.487</c:v>
                </c:pt>
                <c:pt idx="281">
                  <c:v>12.468999999999999</c:v>
                </c:pt>
                <c:pt idx="282">
                  <c:v>12.481</c:v>
                </c:pt>
                <c:pt idx="283">
                  <c:v>12.48</c:v>
                </c:pt>
                <c:pt idx="284">
                  <c:v>12.492000000000001</c:v>
                </c:pt>
                <c:pt idx="285">
                  <c:v>12.478</c:v>
                </c:pt>
                <c:pt idx="286">
                  <c:v>12.484</c:v>
                </c:pt>
                <c:pt idx="287">
                  <c:v>12.48</c:v>
                </c:pt>
                <c:pt idx="288">
                  <c:v>12.462999999999999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DC2-4055-B4BA-926F8EE511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0897576"/>
        <c:axId val="370892480"/>
      </c:scatterChart>
      <c:valAx>
        <c:axId val="370897576"/>
        <c:scaling>
          <c:orientation val="minMax"/>
          <c:max val="2456699.9999999995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000">
                    <a:solidFill>
                      <a:schemeClr val="bg1"/>
                    </a:solidFill>
                  </a:rPr>
                  <a:t>Jour julien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0892480"/>
        <c:crosses val="max"/>
        <c:crossBetween val="midCat"/>
      </c:valAx>
      <c:valAx>
        <c:axId val="370892480"/>
        <c:scaling>
          <c:orientation val="maxMin"/>
          <c:max val="12"/>
          <c:min val="4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>
                    <a:solidFill>
                      <a:schemeClr val="bg1"/>
                    </a:solidFill>
                  </a:rPr>
                  <a:t>Magnitude V</a:t>
                </a:r>
              </a:p>
            </c:rich>
          </c:tx>
          <c:layout>
            <c:manualLayout>
              <c:xMode val="edge"/>
              <c:yMode val="edge"/>
              <c:x val="7.5512399195406471E-3"/>
              <c:y val="0.264929325340371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0897576"/>
        <c:crosses val="autoZero"/>
        <c:crossBetween val="midCat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rgbClr val="00B050"/>
              </a:solidFill>
              <a:ln w="9525" cap="flat" cmpd="sng" algn="ctr">
                <a:noFill/>
                <a:round/>
              </a:ln>
              <a:effectLst/>
            </c:spPr>
          </c:marker>
          <c:xVal>
            <c:numRef>
              <c:f>Nova1!$A$1:$A$289</c:f>
              <c:numCache>
                <c:formatCode>General</c:formatCode>
                <c:ptCount val="289"/>
                <c:pt idx="0">
                  <c:v>2456519.7734900001</c:v>
                </c:pt>
                <c:pt idx="1">
                  <c:v>2456520.5932800001</c:v>
                </c:pt>
                <c:pt idx="2">
                  <c:v>2456521.6674000002</c:v>
                </c:pt>
                <c:pt idx="3">
                  <c:v>2456522.65313</c:v>
                </c:pt>
                <c:pt idx="4">
                  <c:v>2456523.5978299999</c:v>
                </c:pt>
                <c:pt idx="5">
                  <c:v>2456524.58231</c:v>
                </c:pt>
                <c:pt idx="6">
                  <c:v>2456525.6078699999</c:v>
                </c:pt>
                <c:pt idx="7">
                  <c:v>2456526.57938</c:v>
                </c:pt>
                <c:pt idx="8">
                  <c:v>2456527.63478</c:v>
                </c:pt>
                <c:pt idx="9">
                  <c:v>2456528.6250499999</c:v>
                </c:pt>
                <c:pt idx="10">
                  <c:v>2456529.6138599999</c:v>
                </c:pt>
                <c:pt idx="11">
                  <c:v>2456530.6600199998</c:v>
                </c:pt>
                <c:pt idx="12">
                  <c:v>2456531.7094899998</c:v>
                </c:pt>
                <c:pt idx="13">
                  <c:v>2456532.6537600001</c:v>
                </c:pt>
                <c:pt idx="14">
                  <c:v>2456533.6215499998</c:v>
                </c:pt>
                <c:pt idx="15">
                  <c:v>2456534.6675499999</c:v>
                </c:pt>
                <c:pt idx="16">
                  <c:v>2456535.6700200001</c:v>
                </c:pt>
                <c:pt idx="17">
                  <c:v>2456536.6706699999</c:v>
                </c:pt>
                <c:pt idx="18">
                  <c:v>2456537.7703300002</c:v>
                </c:pt>
                <c:pt idx="19">
                  <c:v>2456538.7478700001</c:v>
                </c:pt>
                <c:pt idx="20">
                  <c:v>2456539.76113</c:v>
                </c:pt>
                <c:pt idx="21">
                  <c:v>2456540.78632</c:v>
                </c:pt>
                <c:pt idx="22">
                  <c:v>2456541.7261800002</c:v>
                </c:pt>
                <c:pt idx="23">
                  <c:v>2456542.7375500002</c:v>
                </c:pt>
                <c:pt idx="24">
                  <c:v>2456543.7692</c:v>
                </c:pt>
                <c:pt idx="25">
                  <c:v>2456544.74095</c:v>
                </c:pt>
                <c:pt idx="26">
                  <c:v>2456545.8140500002</c:v>
                </c:pt>
                <c:pt idx="27">
                  <c:v>2456546.81134</c:v>
                </c:pt>
                <c:pt idx="28">
                  <c:v>2456547.8983200002</c:v>
                </c:pt>
                <c:pt idx="29">
                  <c:v>2456548.8312900001</c:v>
                </c:pt>
                <c:pt idx="30">
                  <c:v>2456549.8883699998</c:v>
                </c:pt>
                <c:pt idx="31">
                  <c:v>2456550.7793899998</c:v>
                </c:pt>
                <c:pt idx="32">
                  <c:v>2456551.92117</c:v>
                </c:pt>
                <c:pt idx="33">
                  <c:v>2456552.8603400001</c:v>
                </c:pt>
                <c:pt idx="34">
                  <c:v>2456553.82339</c:v>
                </c:pt>
                <c:pt idx="35">
                  <c:v>2456554.8683500001</c:v>
                </c:pt>
                <c:pt idx="36">
                  <c:v>2456556.1465799999</c:v>
                </c:pt>
                <c:pt idx="37">
                  <c:v>2456557.1942199999</c:v>
                </c:pt>
                <c:pt idx="38">
                  <c:v>2456558.1778500001</c:v>
                </c:pt>
                <c:pt idx="39">
                  <c:v>2456559.1988900001</c:v>
                </c:pt>
                <c:pt idx="40">
                  <c:v>2456560.0795</c:v>
                </c:pt>
                <c:pt idx="41">
                  <c:v>2456561.0216100002</c:v>
                </c:pt>
                <c:pt idx="42">
                  <c:v>2456562.2034300002</c:v>
                </c:pt>
                <c:pt idx="43">
                  <c:v>2456563.2198399999</c:v>
                </c:pt>
                <c:pt idx="44">
                  <c:v>2456564.2559199999</c:v>
                </c:pt>
                <c:pt idx="45">
                  <c:v>2456565.2184799998</c:v>
                </c:pt>
                <c:pt idx="46">
                  <c:v>2456566.2483799998</c:v>
                </c:pt>
                <c:pt idx="47">
                  <c:v>2456567.2831999999</c:v>
                </c:pt>
                <c:pt idx="48">
                  <c:v>2456568.3317100001</c:v>
                </c:pt>
                <c:pt idx="49">
                  <c:v>2456569.30816</c:v>
                </c:pt>
                <c:pt idx="50">
                  <c:v>2456570.28822</c:v>
                </c:pt>
                <c:pt idx="51">
                  <c:v>2456571.4007199998</c:v>
                </c:pt>
                <c:pt idx="52">
                  <c:v>2456572.42502</c:v>
                </c:pt>
                <c:pt idx="53">
                  <c:v>2456573.3930299999</c:v>
                </c:pt>
                <c:pt idx="54">
                  <c:v>2456574.4427999998</c:v>
                </c:pt>
                <c:pt idx="55">
                  <c:v>2456575.46196</c:v>
                </c:pt>
                <c:pt idx="56">
                  <c:v>2456576.5465699998</c:v>
                </c:pt>
                <c:pt idx="57">
                  <c:v>2456577.5136899999</c:v>
                </c:pt>
                <c:pt idx="58">
                  <c:v>2456578.5587399998</c:v>
                </c:pt>
                <c:pt idx="59">
                  <c:v>2456579.3834699998</c:v>
                </c:pt>
                <c:pt idx="60">
                  <c:v>2456580.5574500002</c:v>
                </c:pt>
                <c:pt idx="61">
                  <c:v>2456581.5093399999</c:v>
                </c:pt>
                <c:pt idx="62">
                  <c:v>2456582.6939599998</c:v>
                </c:pt>
                <c:pt idx="63">
                  <c:v>2456583.6868500002</c:v>
                </c:pt>
                <c:pt idx="64">
                  <c:v>2456584.89115</c:v>
                </c:pt>
                <c:pt idx="65">
                  <c:v>2456586.01669</c:v>
                </c:pt>
                <c:pt idx="66">
                  <c:v>2456587.1001200001</c:v>
                </c:pt>
                <c:pt idx="67">
                  <c:v>2456588.1392700002</c:v>
                </c:pt>
                <c:pt idx="68">
                  <c:v>2456589.3265900002</c:v>
                </c:pt>
                <c:pt idx="69">
                  <c:v>2456590.3082900001</c:v>
                </c:pt>
                <c:pt idx="70">
                  <c:v>2456591.4940999998</c:v>
                </c:pt>
                <c:pt idx="71">
                  <c:v>2456592.3200699999</c:v>
                </c:pt>
                <c:pt idx="72">
                  <c:v>2456593.5772799999</c:v>
                </c:pt>
                <c:pt idx="73">
                  <c:v>2456594.5547799999</c:v>
                </c:pt>
                <c:pt idx="74">
                  <c:v>2456595.67735</c:v>
                </c:pt>
                <c:pt idx="75">
                  <c:v>2456596.6875900002</c:v>
                </c:pt>
                <c:pt idx="76">
                  <c:v>2456597.5829400001</c:v>
                </c:pt>
                <c:pt idx="77">
                  <c:v>2456598.8465399998</c:v>
                </c:pt>
                <c:pt idx="78">
                  <c:v>2456599.9741600002</c:v>
                </c:pt>
                <c:pt idx="79">
                  <c:v>2456600.9529599999</c:v>
                </c:pt>
                <c:pt idx="80">
                  <c:v>2456602.1453200001</c:v>
                </c:pt>
                <c:pt idx="81">
                  <c:v>2456603.2417799998</c:v>
                </c:pt>
                <c:pt idx="82">
                  <c:v>2456604.5312700002</c:v>
                </c:pt>
                <c:pt idx="83">
                  <c:v>2456605.6919399998</c:v>
                </c:pt>
                <c:pt idx="84">
                  <c:v>2456606.77678</c:v>
                </c:pt>
                <c:pt idx="85">
                  <c:v>2456607.6041700002</c:v>
                </c:pt>
                <c:pt idx="86">
                  <c:v>2456609.0035000001</c:v>
                </c:pt>
                <c:pt idx="87">
                  <c:v>2456610.1278900001</c:v>
                </c:pt>
                <c:pt idx="88">
                  <c:v>2456611.4931000001</c:v>
                </c:pt>
                <c:pt idx="89">
                  <c:v>2456612.8324699998</c:v>
                </c:pt>
                <c:pt idx="90">
                  <c:v>2456614.8099099998</c:v>
                </c:pt>
                <c:pt idx="91">
                  <c:v>2456615.9586100001</c:v>
                </c:pt>
                <c:pt idx="92">
                  <c:v>2456616.7953900001</c:v>
                </c:pt>
                <c:pt idx="93">
                  <c:v>2456618.1424500002</c:v>
                </c:pt>
                <c:pt idx="94">
                  <c:v>2456619.28516</c:v>
                </c:pt>
                <c:pt idx="95">
                  <c:v>2456620.8807299999</c:v>
                </c:pt>
                <c:pt idx="96">
                  <c:v>2456621.8094600001</c:v>
                </c:pt>
                <c:pt idx="97">
                  <c:v>2456623.7338700001</c:v>
                </c:pt>
                <c:pt idx="98">
                  <c:v>2456624.5280599999</c:v>
                </c:pt>
                <c:pt idx="99">
                  <c:v>2456625.6794599998</c:v>
                </c:pt>
                <c:pt idx="100">
                  <c:v>2456626.9008399998</c:v>
                </c:pt>
                <c:pt idx="101">
                  <c:v>2456628.1973299999</c:v>
                </c:pt>
                <c:pt idx="102">
                  <c:v>2456629.2305800002</c:v>
                </c:pt>
                <c:pt idx="103">
                  <c:v>2456630.39848</c:v>
                </c:pt>
                <c:pt idx="104">
                  <c:v>2456631.59142</c:v>
                </c:pt>
                <c:pt idx="105">
                  <c:v>2456632.6702800002</c:v>
                </c:pt>
                <c:pt idx="106">
                  <c:v>2456633.9874300002</c:v>
                </c:pt>
                <c:pt idx="107">
                  <c:v>2456634.65117</c:v>
                </c:pt>
                <c:pt idx="108">
                  <c:v>2456635.9296400002</c:v>
                </c:pt>
                <c:pt idx="109">
                  <c:v>2456637.12457</c:v>
                </c:pt>
                <c:pt idx="110">
                  <c:v>2456638.22847</c:v>
                </c:pt>
                <c:pt idx="111">
                  <c:v>2456639.2746299999</c:v>
                </c:pt>
                <c:pt idx="112">
                  <c:v>2456641.7138899998</c:v>
                </c:pt>
                <c:pt idx="113">
                  <c:v>2456642.9680599999</c:v>
                </c:pt>
                <c:pt idx="114">
                  <c:v>2456644.22431</c:v>
                </c:pt>
                <c:pt idx="115">
                  <c:v>2456645.7357600001</c:v>
                </c:pt>
                <c:pt idx="116">
                  <c:v>2456647.0247399998</c:v>
                </c:pt>
                <c:pt idx="117">
                  <c:v>2456647.5707200002</c:v>
                </c:pt>
                <c:pt idx="118">
                  <c:v>2456649.56727</c:v>
                </c:pt>
                <c:pt idx="119">
                  <c:v>2456650.9619499999</c:v>
                </c:pt>
                <c:pt idx="120">
                  <c:v>2456652.2278</c:v>
                </c:pt>
                <c:pt idx="121">
                  <c:v>2456654.8094100002</c:v>
                </c:pt>
                <c:pt idx="122">
                  <c:v>2456655.5570999999</c:v>
                </c:pt>
                <c:pt idx="123">
                  <c:v>2456656.86558</c:v>
                </c:pt>
                <c:pt idx="124">
                  <c:v>2456658.1806000001</c:v>
                </c:pt>
                <c:pt idx="125">
                  <c:v>2456660.19416</c:v>
                </c:pt>
                <c:pt idx="126">
                  <c:v>2456661.24664</c:v>
                </c:pt>
                <c:pt idx="127">
                  <c:v>2456662.3739299998</c:v>
                </c:pt>
                <c:pt idx="128">
                  <c:v>2456663.89928</c:v>
                </c:pt>
                <c:pt idx="129">
                  <c:v>2456665.2875000001</c:v>
                </c:pt>
                <c:pt idx="130">
                  <c:v>2456667.8236400001</c:v>
                </c:pt>
                <c:pt idx="131">
                  <c:v>2456669.9283400001</c:v>
                </c:pt>
                <c:pt idx="132">
                  <c:v>2456670.2430599998</c:v>
                </c:pt>
                <c:pt idx="133">
                  <c:v>2456672.49028</c:v>
                </c:pt>
                <c:pt idx="134">
                  <c:v>2456682.21111</c:v>
                </c:pt>
                <c:pt idx="135">
                  <c:v>2456696.8624999998</c:v>
                </c:pt>
                <c:pt idx="136">
                  <c:v>2456699.7083299998</c:v>
                </c:pt>
                <c:pt idx="137">
                  <c:v>2456701.3322999999</c:v>
                </c:pt>
                <c:pt idx="138">
                  <c:v>2456704.7289999998</c:v>
                </c:pt>
                <c:pt idx="139">
                  <c:v>2456706.6909699999</c:v>
                </c:pt>
                <c:pt idx="140">
                  <c:v>2456710.70731</c:v>
                </c:pt>
                <c:pt idx="141">
                  <c:v>2456713.1979200002</c:v>
                </c:pt>
                <c:pt idx="142">
                  <c:v>2456718.19404</c:v>
                </c:pt>
                <c:pt idx="143">
                  <c:v>2456718.7534699999</c:v>
                </c:pt>
                <c:pt idx="144">
                  <c:v>2456723.7072700001</c:v>
                </c:pt>
                <c:pt idx="145">
                  <c:v>2456725.1889</c:v>
                </c:pt>
                <c:pt idx="146">
                  <c:v>2456726.4835399999</c:v>
                </c:pt>
                <c:pt idx="147">
                  <c:v>2456727.3562500002</c:v>
                </c:pt>
                <c:pt idx="148">
                  <c:v>2456728.5343399998</c:v>
                </c:pt>
                <c:pt idx="149">
                  <c:v>2456730.1612</c:v>
                </c:pt>
                <c:pt idx="150">
                  <c:v>2456731.3008500002</c:v>
                </c:pt>
                <c:pt idx="151">
                  <c:v>2456732.00972</c:v>
                </c:pt>
                <c:pt idx="152">
                  <c:v>2456733.7808900001</c:v>
                </c:pt>
                <c:pt idx="153">
                  <c:v>2456734.6880000001</c:v>
                </c:pt>
                <c:pt idx="154">
                  <c:v>2456736.6439999999</c:v>
                </c:pt>
                <c:pt idx="155">
                  <c:v>2456737.7367500002</c:v>
                </c:pt>
                <c:pt idx="156">
                  <c:v>2456740.1889999998</c:v>
                </c:pt>
                <c:pt idx="157">
                  <c:v>2456741.6597199999</c:v>
                </c:pt>
                <c:pt idx="158">
                  <c:v>2456743.51804</c:v>
                </c:pt>
                <c:pt idx="159">
                  <c:v>2456745.7979199998</c:v>
                </c:pt>
                <c:pt idx="160">
                  <c:v>2456746.6597199999</c:v>
                </c:pt>
                <c:pt idx="161">
                  <c:v>2456748.1446000002</c:v>
                </c:pt>
                <c:pt idx="162">
                  <c:v>2456750.6871600002</c:v>
                </c:pt>
                <c:pt idx="163">
                  <c:v>2456754.19245</c:v>
                </c:pt>
                <c:pt idx="164">
                  <c:v>2456755.6458299998</c:v>
                </c:pt>
                <c:pt idx="165">
                  <c:v>2456756.9993400001</c:v>
                </c:pt>
                <c:pt idx="166">
                  <c:v>2456759.0407500002</c:v>
                </c:pt>
                <c:pt idx="167">
                  <c:v>2456761.6309000002</c:v>
                </c:pt>
                <c:pt idx="168">
                  <c:v>2456762.6159700002</c:v>
                </c:pt>
                <c:pt idx="169">
                  <c:v>2456764.4136600001</c:v>
                </c:pt>
                <c:pt idx="170">
                  <c:v>2456765.6372699998</c:v>
                </c:pt>
                <c:pt idx="171">
                  <c:v>2456767.11785</c:v>
                </c:pt>
                <c:pt idx="172">
                  <c:v>2456768.6145799998</c:v>
                </c:pt>
                <c:pt idx="173">
                  <c:v>2456770.6145799998</c:v>
                </c:pt>
                <c:pt idx="174">
                  <c:v>2456772.0229000002</c:v>
                </c:pt>
                <c:pt idx="175">
                  <c:v>2456773.5729200002</c:v>
                </c:pt>
                <c:pt idx="176">
                  <c:v>2456774.8417000002</c:v>
                </c:pt>
                <c:pt idx="177">
                  <c:v>2456775.8541999999</c:v>
                </c:pt>
                <c:pt idx="178">
                  <c:v>2456777.7353400001</c:v>
                </c:pt>
                <c:pt idx="179">
                  <c:v>2456779.548</c:v>
                </c:pt>
                <c:pt idx="180">
                  <c:v>2456781.3417500001</c:v>
                </c:pt>
                <c:pt idx="181">
                  <c:v>2456783.2031200002</c:v>
                </c:pt>
                <c:pt idx="182">
                  <c:v>2456786.0954900002</c:v>
                </c:pt>
                <c:pt idx="183">
                  <c:v>2456787.5982599999</c:v>
                </c:pt>
                <c:pt idx="184">
                  <c:v>2456788.8528</c:v>
                </c:pt>
                <c:pt idx="185">
                  <c:v>2456791.5731299999</c:v>
                </c:pt>
                <c:pt idx="186">
                  <c:v>2456793.0215599998</c:v>
                </c:pt>
                <c:pt idx="187">
                  <c:v>2456794.5347199999</c:v>
                </c:pt>
                <c:pt idx="188">
                  <c:v>2456795.5763099999</c:v>
                </c:pt>
                <c:pt idx="189">
                  <c:v>2456796.94826</c:v>
                </c:pt>
                <c:pt idx="190">
                  <c:v>2456799.0191000002</c:v>
                </c:pt>
                <c:pt idx="191">
                  <c:v>2456799.5559999999</c:v>
                </c:pt>
                <c:pt idx="192">
                  <c:v>2456801.3261600002</c:v>
                </c:pt>
                <c:pt idx="193">
                  <c:v>2456803.6771</c:v>
                </c:pt>
                <c:pt idx="194">
                  <c:v>2456806.8590000002</c:v>
                </c:pt>
                <c:pt idx="195">
                  <c:v>2456808.5564700002</c:v>
                </c:pt>
                <c:pt idx="196">
                  <c:v>2456809.6748199998</c:v>
                </c:pt>
                <c:pt idx="197">
                  <c:v>2456811.4513900001</c:v>
                </c:pt>
                <c:pt idx="198">
                  <c:v>2456813.3055500002</c:v>
                </c:pt>
                <c:pt idx="199">
                  <c:v>2456814.40809</c:v>
                </c:pt>
                <c:pt idx="200">
                  <c:v>2456815.58342</c:v>
                </c:pt>
                <c:pt idx="201">
                  <c:v>2456816.82137</c:v>
                </c:pt>
                <c:pt idx="202">
                  <c:v>2456817.64169</c:v>
                </c:pt>
                <c:pt idx="203">
                  <c:v>2456820.16977</c:v>
                </c:pt>
                <c:pt idx="204">
                  <c:v>2456820.5652999999</c:v>
                </c:pt>
                <c:pt idx="205">
                  <c:v>2456822.0951200002</c:v>
                </c:pt>
                <c:pt idx="206">
                  <c:v>2456823.78363</c:v>
                </c:pt>
                <c:pt idx="207">
                  <c:v>2456825.9090200001</c:v>
                </c:pt>
                <c:pt idx="208">
                  <c:v>2456827.2909200001</c:v>
                </c:pt>
                <c:pt idx="209">
                  <c:v>2456828.6817399999</c:v>
                </c:pt>
                <c:pt idx="210">
                  <c:v>2456831.0223400001</c:v>
                </c:pt>
                <c:pt idx="211">
                  <c:v>2456831.9861099999</c:v>
                </c:pt>
                <c:pt idx="212">
                  <c:v>2456834.4161899998</c:v>
                </c:pt>
                <c:pt idx="213">
                  <c:v>2456835.5944500002</c:v>
                </c:pt>
                <c:pt idx="214">
                  <c:v>2456837.0273500001</c:v>
                </c:pt>
                <c:pt idx="215">
                  <c:v>2456839.0429600002</c:v>
                </c:pt>
                <c:pt idx="216">
                  <c:v>2456840.64493</c:v>
                </c:pt>
                <c:pt idx="217">
                  <c:v>2456842.1166300001</c:v>
                </c:pt>
                <c:pt idx="218">
                  <c:v>2456843.6708</c:v>
                </c:pt>
                <c:pt idx="219">
                  <c:v>2456845.1884699999</c:v>
                </c:pt>
                <c:pt idx="220">
                  <c:v>2456846.392</c:v>
                </c:pt>
                <c:pt idx="221">
                  <c:v>2456848.5419000001</c:v>
                </c:pt>
                <c:pt idx="222">
                  <c:v>2456850.3888900001</c:v>
                </c:pt>
                <c:pt idx="223">
                  <c:v>2456851.7713799998</c:v>
                </c:pt>
                <c:pt idx="224">
                  <c:v>2456851.77196</c:v>
                </c:pt>
                <c:pt idx="225">
                  <c:v>2456852.7685699998</c:v>
                </c:pt>
                <c:pt idx="226">
                  <c:v>2456852.7691500001</c:v>
                </c:pt>
                <c:pt idx="227">
                  <c:v>2456853.7658199999</c:v>
                </c:pt>
                <c:pt idx="228">
                  <c:v>2456853.76639</c:v>
                </c:pt>
                <c:pt idx="229">
                  <c:v>2456854.7631899999</c:v>
                </c:pt>
                <c:pt idx="230">
                  <c:v>2456854.7637800002</c:v>
                </c:pt>
                <c:pt idx="231">
                  <c:v>2456855.7605400002</c:v>
                </c:pt>
                <c:pt idx="232">
                  <c:v>2456855.7611199999</c:v>
                </c:pt>
                <c:pt idx="233">
                  <c:v>2456856.75746</c:v>
                </c:pt>
                <c:pt idx="234">
                  <c:v>2456856.7580400002</c:v>
                </c:pt>
                <c:pt idx="235">
                  <c:v>2456857.7547399998</c:v>
                </c:pt>
                <c:pt idx="236">
                  <c:v>2456857.7553300001</c:v>
                </c:pt>
                <c:pt idx="237">
                  <c:v>2456858.7526699998</c:v>
                </c:pt>
                <c:pt idx="238">
                  <c:v>2456858.7532500001</c:v>
                </c:pt>
                <c:pt idx="239">
                  <c:v>2456859.7499099998</c:v>
                </c:pt>
                <c:pt idx="240">
                  <c:v>2456859.75049</c:v>
                </c:pt>
                <c:pt idx="241">
                  <c:v>2456860.74712</c:v>
                </c:pt>
                <c:pt idx="242">
                  <c:v>2456860.7477000002</c:v>
                </c:pt>
                <c:pt idx="243">
                  <c:v>2456861.7442700001</c:v>
                </c:pt>
                <c:pt idx="244">
                  <c:v>2456861.7448300002</c:v>
                </c:pt>
                <c:pt idx="245">
                  <c:v>2456862.7415900002</c:v>
                </c:pt>
                <c:pt idx="246">
                  <c:v>2456862.74217</c:v>
                </c:pt>
                <c:pt idx="247">
                  <c:v>2456863.7387600001</c:v>
                </c:pt>
                <c:pt idx="248">
                  <c:v>2456863.7393299998</c:v>
                </c:pt>
                <c:pt idx="249">
                  <c:v>2456864.7359500001</c:v>
                </c:pt>
                <c:pt idx="250">
                  <c:v>2456864.7365299999</c:v>
                </c:pt>
                <c:pt idx="251">
                  <c:v>2456865.73318</c:v>
                </c:pt>
                <c:pt idx="252">
                  <c:v>2456865.7337600002</c:v>
                </c:pt>
                <c:pt idx="253">
                  <c:v>2456866.7304500001</c:v>
                </c:pt>
                <c:pt idx="254">
                  <c:v>2456866.7310199998</c:v>
                </c:pt>
                <c:pt idx="255">
                  <c:v>2456867.72762</c:v>
                </c:pt>
                <c:pt idx="256">
                  <c:v>2456867.7281999998</c:v>
                </c:pt>
                <c:pt idx="257">
                  <c:v>2456868.7155599999</c:v>
                </c:pt>
                <c:pt idx="258">
                  <c:v>2456868.7161400001</c:v>
                </c:pt>
                <c:pt idx="259">
                  <c:v>2456869.7220399999</c:v>
                </c:pt>
                <c:pt idx="260">
                  <c:v>2456869.7226200001</c:v>
                </c:pt>
                <c:pt idx="261">
                  <c:v>2456870.7192699998</c:v>
                </c:pt>
                <c:pt idx="262">
                  <c:v>2456870.7198399999</c:v>
                </c:pt>
                <c:pt idx="263">
                  <c:v>2456871.7165000001</c:v>
                </c:pt>
                <c:pt idx="264">
                  <c:v>2456871.7170799999</c:v>
                </c:pt>
                <c:pt idx="265">
                  <c:v>2456872.7136599999</c:v>
                </c:pt>
                <c:pt idx="266">
                  <c:v>2456872.7142400001</c:v>
                </c:pt>
                <c:pt idx="267">
                  <c:v>2456873.7108999998</c:v>
                </c:pt>
                <c:pt idx="268">
                  <c:v>2456873.7114800001</c:v>
                </c:pt>
                <c:pt idx="269">
                  <c:v>2456874.7080799998</c:v>
                </c:pt>
                <c:pt idx="270">
                  <c:v>2456874.70866</c:v>
                </c:pt>
                <c:pt idx="271">
                  <c:v>2456875.7054300001</c:v>
                </c:pt>
                <c:pt idx="272">
                  <c:v>2456875.7060099998</c:v>
                </c:pt>
                <c:pt idx="273">
                  <c:v>2456876.70266</c:v>
                </c:pt>
                <c:pt idx="274">
                  <c:v>2456876.7032300001</c:v>
                </c:pt>
                <c:pt idx="275">
                  <c:v>2456877.69992</c:v>
                </c:pt>
                <c:pt idx="276">
                  <c:v>2456877.7004999998</c:v>
                </c:pt>
                <c:pt idx="277">
                  <c:v>2456879.6950300001</c:v>
                </c:pt>
                <c:pt idx="278">
                  <c:v>2456879.6956099998</c:v>
                </c:pt>
                <c:pt idx="279">
                  <c:v>2456880.6922300002</c:v>
                </c:pt>
                <c:pt idx="280">
                  <c:v>2456880.6928099999</c:v>
                </c:pt>
                <c:pt idx="281">
                  <c:v>2456881.6894700001</c:v>
                </c:pt>
                <c:pt idx="282">
                  <c:v>2456881.6900499999</c:v>
                </c:pt>
                <c:pt idx="283">
                  <c:v>2456882.6867300002</c:v>
                </c:pt>
                <c:pt idx="284">
                  <c:v>2456882.68731</c:v>
                </c:pt>
                <c:pt idx="285">
                  <c:v>2456883.68389</c:v>
                </c:pt>
                <c:pt idx="286">
                  <c:v>2456883.6844700002</c:v>
                </c:pt>
                <c:pt idx="287">
                  <c:v>2456885.5908499998</c:v>
                </c:pt>
                <c:pt idx="288">
                  <c:v>2456885.59142</c:v>
                </c:pt>
              </c:numCache>
            </c:numRef>
          </c:xVal>
          <c:yVal>
            <c:numRef>
              <c:f>Nova1!$C$1:$C$289</c:f>
              <c:numCache>
                <c:formatCode>General</c:formatCode>
                <c:ptCount val="289"/>
                <c:pt idx="0">
                  <c:v>5.7554220000000003</c:v>
                </c:pt>
                <c:pt idx="1">
                  <c:v>4.8914489999999997</c:v>
                </c:pt>
                <c:pt idx="2">
                  <c:v>4.8072900000000001</c:v>
                </c:pt>
                <c:pt idx="3">
                  <c:v>4.8880299999999997</c:v>
                </c:pt>
                <c:pt idx="4">
                  <c:v>4.9485809999999999</c:v>
                </c:pt>
                <c:pt idx="5">
                  <c:v>5.1500630000000003</c:v>
                </c:pt>
                <c:pt idx="6">
                  <c:v>5.3834289999999996</c:v>
                </c:pt>
                <c:pt idx="7">
                  <c:v>5.5345709999999997</c:v>
                </c:pt>
                <c:pt idx="8">
                  <c:v>5.7497809999999996</c:v>
                </c:pt>
                <c:pt idx="9">
                  <c:v>5.9263570000000003</c:v>
                </c:pt>
                <c:pt idx="10">
                  <c:v>6.0403169999999999</c:v>
                </c:pt>
                <c:pt idx="11">
                  <c:v>6.0797780000000001</c:v>
                </c:pt>
                <c:pt idx="12">
                  <c:v>6.234</c:v>
                </c:pt>
                <c:pt idx="13">
                  <c:v>6.3336110000000003</c:v>
                </c:pt>
                <c:pt idx="14">
                  <c:v>6.4918940000000003</c:v>
                </c:pt>
                <c:pt idx="15">
                  <c:v>6.5988619999999996</c:v>
                </c:pt>
                <c:pt idx="16">
                  <c:v>6.6797079999999998</c:v>
                </c:pt>
                <c:pt idx="17">
                  <c:v>6.7632519999999996</c:v>
                </c:pt>
                <c:pt idx="18">
                  <c:v>6.9721279999999997</c:v>
                </c:pt>
                <c:pt idx="19">
                  <c:v>7.0766669999999996</c:v>
                </c:pt>
                <c:pt idx="20">
                  <c:v>7.1824110000000001</c:v>
                </c:pt>
                <c:pt idx="21">
                  <c:v>7.1858389999999996</c:v>
                </c:pt>
                <c:pt idx="22">
                  <c:v>7.2523770000000001</c:v>
                </c:pt>
                <c:pt idx="23">
                  <c:v>7.2742709999999997</c:v>
                </c:pt>
                <c:pt idx="24">
                  <c:v>7.3252689999999996</c:v>
                </c:pt>
                <c:pt idx="25">
                  <c:v>7.3682809999999996</c:v>
                </c:pt>
                <c:pt idx="26">
                  <c:v>7.3769229999999997</c:v>
                </c:pt>
                <c:pt idx="27">
                  <c:v>7.4508330000000003</c:v>
                </c:pt>
                <c:pt idx="28">
                  <c:v>7.4574999999999996</c:v>
                </c:pt>
                <c:pt idx="29">
                  <c:v>7.5612069999999996</c:v>
                </c:pt>
                <c:pt idx="30">
                  <c:v>7.5842109999999998</c:v>
                </c:pt>
                <c:pt idx="31">
                  <c:v>7.6415090000000001</c:v>
                </c:pt>
                <c:pt idx="32">
                  <c:v>7.7453700000000003</c:v>
                </c:pt>
                <c:pt idx="33">
                  <c:v>7.8214290000000002</c:v>
                </c:pt>
                <c:pt idx="34">
                  <c:v>7.9011110000000002</c:v>
                </c:pt>
                <c:pt idx="35">
                  <c:v>7.9317310000000001</c:v>
                </c:pt>
                <c:pt idx="36">
                  <c:v>7.9458330000000004</c:v>
                </c:pt>
                <c:pt idx="37">
                  <c:v>7.998837</c:v>
                </c:pt>
                <c:pt idx="38">
                  <c:v>8.0125580000000003</c:v>
                </c:pt>
                <c:pt idx="39">
                  <c:v>8.0667270000000002</c:v>
                </c:pt>
                <c:pt idx="40">
                  <c:v>8.1686440000000005</c:v>
                </c:pt>
                <c:pt idx="41">
                  <c:v>8.2256099999999996</c:v>
                </c:pt>
                <c:pt idx="42">
                  <c:v>8.2833330000000007</c:v>
                </c:pt>
                <c:pt idx="43">
                  <c:v>8.4198109999999993</c:v>
                </c:pt>
                <c:pt idx="44">
                  <c:v>8.5182350000000007</c:v>
                </c:pt>
                <c:pt idx="45">
                  <c:v>8.6072729999999993</c:v>
                </c:pt>
                <c:pt idx="46">
                  <c:v>8.7136359999999993</c:v>
                </c:pt>
                <c:pt idx="47">
                  <c:v>8.8534880000000005</c:v>
                </c:pt>
                <c:pt idx="48">
                  <c:v>8.9989129999999999</c:v>
                </c:pt>
                <c:pt idx="49">
                  <c:v>9.1494999999999997</c:v>
                </c:pt>
                <c:pt idx="50">
                  <c:v>9.3833330000000004</c:v>
                </c:pt>
                <c:pt idx="51">
                  <c:v>9.4559999999999995</c:v>
                </c:pt>
                <c:pt idx="52">
                  <c:v>9.6344829999999995</c:v>
                </c:pt>
                <c:pt idx="53">
                  <c:v>9.7710530000000002</c:v>
                </c:pt>
                <c:pt idx="54">
                  <c:v>9.8227270000000004</c:v>
                </c:pt>
                <c:pt idx="55">
                  <c:v>9.9450000000000003</c:v>
                </c:pt>
                <c:pt idx="56">
                  <c:v>10.064500000000001</c:v>
                </c:pt>
                <c:pt idx="57">
                  <c:v>10.113889</c:v>
                </c:pt>
                <c:pt idx="58">
                  <c:v>10.196429</c:v>
                </c:pt>
                <c:pt idx="59">
                  <c:v>10.321052999999999</c:v>
                </c:pt>
                <c:pt idx="60">
                  <c:v>10.479167</c:v>
                </c:pt>
                <c:pt idx="61">
                  <c:v>10.5</c:v>
                </c:pt>
                <c:pt idx="62">
                  <c:v>10.55</c:v>
                </c:pt>
                <c:pt idx="63">
                  <c:v>10.672727</c:v>
                </c:pt>
                <c:pt idx="64">
                  <c:v>10.609375</c:v>
                </c:pt>
                <c:pt idx="65">
                  <c:v>10.7</c:v>
                </c:pt>
                <c:pt idx="66">
                  <c:v>10.793333000000001</c:v>
                </c:pt>
                <c:pt idx="67">
                  <c:v>10.788235</c:v>
                </c:pt>
                <c:pt idx="68">
                  <c:v>10.788636</c:v>
                </c:pt>
                <c:pt idx="69">
                  <c:v>10.842307999999999</c:v>
                </c:pt>
                <c:pt idx="70">
                  <c:v>10.839286</c:v>
                </c:pt>
                <c:pt idx="71">
                  <c:v>10.85619</c:v>
                </c:pt>
                <c:pt idx="72">
                  <c:v>10.889286</c:v>
                </c:pt>
                <c:pt idx="73">
                  <c:v>10.852941</c:v>
                </c:pt>
                <c:pt idx="74">
                  <c:v>10.862500000000001</c:v>
                </c:pt>
                <c:pt idx="75">
                  <c:v>10.9975</c:v>
                </c:pt>
                <c:pt idx="76">
                  <c:v>10.9125</c:v>
                </c:pt>
                <c:pt idx="77">
                  <c:v>10.990909</c:v>
                </c:pt>
                <c:pt idx="78">
                  <c:v>10.838462</c:v>
                </c:pt>
                <c:pt idx="79">
                  <c:v>10.95</c:v>
                </c:pt>
                <c:pt idx="80">
                  <c:v>10.99375</c:v>
                </c:pt>
                <c:pt idx="81">
                  <c:v>10.771428999999999</c:v>
                </c:pt>
                <c:pt idx="82">
                  <c:v>11.016667</c:v>
                </c:pt>
                <c:pt idx="83">
                  <c:v>10.965384999999999</c:v>
                </c:pt>
                <c:pt idx="84">
                  <c:v>10.675000000000001</c:v>
                </c:pt>
                <c:pt idx="85">
                  <c:v>11.1</c:v>
                </c:pt>
                <c:pt idx="86">
                  <c:v>11.044444</c:v>
                </c:pt>
                <c:pt idx="87">
                  <c:v>10.983333</c:v>
                </c:pt>
                <c:pt idx="88">
                  <c:v>10.975</c:v>
                </c:pt>
                <c:pt idx="89">
                  <c:v>10.87</c:v>
                </c:pt>
                <c:pt idx="90">
                  <c:v>10.95</c:v>
                </c:pt>
                <c:pt idx="91">
                  <c:v>11.033333000000001</c:v>
                </c:pt>
                <c:pt idx="92">
                  <c:v>11.1</c:v>
                </c:pt>
                <c:pt idx="93">
                  <c:v>11.06</c:v>
                </c:pt>
                <c:pt idx="94">
                  <c:v>11.22</c:v>
                </c:pt>
                <c:pt idx="95">
                  <c:v>11.237500000000001</c:v>
                </c:pt>
                <c:pt idx="96">
                  <c:v>10.85</c:v>
                </c:pt>
                <c:pt idx="97">
                  <c:v>10.866667</c:v>
                </c:pt>
                <c:pt idx="98">
                  <c:v>11.15</c:v>
                </c:pt>
                <c:pt idx="99">
                  <c:v>11.1875</c:v>
                </c:pt>
                <c:pt idx="100">
                  <c:v>10.9</c:v>
                </c:pt>
                <c:pt idx="101">
                  <c:v>11.111110999999999</c:v>
                </c:pt>
                <c:pt idx="102">
                  <c:v>11.022221999999999</c:v>
                </c:pt>
                <c:pt idx="103">
                  <c:v>11.083333</c:v>
                </c:pt>
                <c:pt idx="104">
                  <c:v>11.107143000000001</c:v>
                </c:pt>
                <c:pt idx="105">
                  <c:v>11.06</c:v>
                </c:pt>
                <c:pt idx="106">
                  <c:v>11.025</c:v>
                </c:pt>
                <c:pt idx="107">
                  <c:v>10.933332999999999</c:v>
                </c:pt>
                <c:pt idx="108">
                  <c:v>11.1</c:v>
                </c:pt>
                <c:pt idx="109">
                  <c:v>11.011111</c:v>
                </c:pt>
                <c:pt idx="110">
                  <c:v>11.333333</c:v>
                </c:pt>
                <c:pt idx="111">
                  <c:v>11.15</c:v>
                </c:pt>
                <c:pt idx="112">
                  <c:v>11.15</c:v>
                </c:pt>
                <c:pt idx="113">
                  <c:v>10.966666999999999</c:v>
                </c:pt>
                <c:pt idx="114">
                  <c:v>11.25</c:v>
                </c:pt>
                <c:pt idx="115">
                  <c:v>11</c:v>
                </c:pt>
                <c:pt idx="116">
                  <c:v>11.12</c:v>
                </c:pt>
                <c:pt idx="117">
                  <c:v>11.1</c:v>
                </c:pt>
                <c:pt idx="118">
                  <c:v>11.3</c:v>
                </c:pt>
                <c:pt idx="119">
                  <c:v>10.95</c:v>
                </c:pt>
                <c:pt idx="120">
                  <c:v>11.1</c:v>
                </c:pt>
                <c:pt idx="121">
                  <c:v>11.08</c:v>
                </c:pt>
                <c:pt idx="122">
                  <c:v>11.2125</c:v>
                </c:pt>
                <c:pt idx="123">
                  <c:v>11.142856999999999</c:v>
                </c:pt>
                <c:pt idx="124">
                  <c:v>11.1</c:v>
                </c:pt>
                <c:pt idx="125">
                  <c:v>11.25</c:v>
                </c:pt>
                <c:pt idx="126">
                  <c:v>10.9</c:v>
                </c:pt>
                <c:pt idx="127">
                  <c:v>11.1</c:v>
                </c:pt>
                <c:pt idx="128">
                  <c:v>11.2</c:v>
                </c:pt>
                <c:pt idx="129">
                  <c:v>11.125</c:v>
                </c:pt>
                <c:pt idx="130">
                  <c:v>11.16</c:v>
                </c:pt>
                <c:pt idx="131">
                  <c:v>11.066667000000001</c:v>
                </c:pt>
                <c:pt idx="132">
                  <c:v>11</c:v>
                </c:pt>
                <c:pt idx="133">
                  <c:v>11.1</c:v>
                </c:pt>
                <c:pt idx="134">
                  <c:v>11.2</c:v>
                </c:pt>
                <c:pt idx="135">
                  <c:v>11.1</c:v>
                </c:pt>
                <c:pt idx="136">
                  <c:v>11.3</c:v>
                </c:pt>
                <c:pt idx="137">
                  <c:v>11.2</c:v>
                </c:pt>
                <c:pt idx="138">
                  <c:v>11.5</c:v>
                </c:pt>
                <c:pt idx="139">
                  <c:v>11.3</c:v>
                </c:pt>
                <c:pt idx="140">
                  <c:v>11.45</c:v>
                </c:pt>
                <c:pt idx="141">
                  <c:v>11.4</c:v>
                </c:pt>
                <c:pt idx="142">
                  <c:v>11.5</c:v>
                </c:pt>
                <c:pt idx="143">
                  <c:v>11.2</c:v>
                </c:pt>
                <c:pt idx="144">
                  <c:v>11.6</c:v>
                </c:pt>
                <c:pt idx="145">
                  <c:v>11.55</c:v>
                </c:pt>
                <c:pt idx="146">
                  <c:v>11.6</c:v>
                </c:pt>
                <c:pt idx="147">
                  <c:v>11.5</c:v>
                </c:pt>
                <c:pt idx="148">
                  <c:v>11.46</c:v>
                </c:pt>
                <c:pt idx="149">
                  <c:v>11.42</c:v>
                </c:pt>
                <c:pt idx="150">
                  <c:v>11.566667000000001</c:v>
                </c:pt>
                <c:pt idx="151">
                  <c:v>11.3</c:v>
                </c:pt>
                <c:pt idx="152">
                  <c:v>11.35</c:v>
                </c:pt>
                <c:pt idx="153">
                  <c:v>11.7</c:v>
                </c:pt>
                <c:pt idx="154">
                  <c:v>11.5</c:v>
                </c:pt>
                <c:pt idx="155">
                  <c:v>11.466666999999999</c:v>
                </c:pt>
                <c:pt idx="156">
                  <c:v>11.55</c:v>
                </c:pt>
                <c:pt idx="157">
                  <c:v>11.6</c:v>
                </c:pt>
                <c:pt idx="158">
                  <c:v>11.5</c:v>
                </c:pt>
                <c:pt idx="159">
                  <c:v>11.4</c:v>
                </c:pt>
                <c:pt idx="160">
                  <c:v>11.5</c:v>
                </c:pt>
                <c:pt idx="161">
                  <c:v>11.433332999999999</c:v>
                </c:pt>
                <c:pt idx="162">
                  <c:v>11.466666999999999</c:v>
                </c:pt>
                <c:pt idx="163">
                  <c:v>11.625</c:v>
                </c:pt>
                <c:pt idx="164">
                  <c:v>11.6</c:v>
                </c:pt>
                <c:pt idx="165">
                  <c:v>11.55</c:v>
                </c:pt>
                <c:pt idx="166">
                  <c:v>11.616667</c:v>
                </c:pt>
                <c:pt idx="167">
                  <c:v>11.65</c:v>
                </c:pt>
                <c:pt idx="168">
                  <c:v>11.8</c:v>
                </c:pt>
                <c:pt idx="169">
                  <c:v>11.6</c:v>
                </c:pt>
                <c:pt idx="170">
                  <c:v>11.75</c:v>
                </c:pt>
                <c:pt idx="171">
                  <c:v>11.8</c:v>
                </c:pt>
                <c:pt idx="172">
                  <c:v>11.7</c:v>
                </c:pt>
                <c:pt idx="173">
                  <c:v>11.8</c:v>
                </c:pt>
                <c:pt idx="174">
                  <c:v>11.6</c:v>
                </c:pt>
                <c:pt idx="175">
                  <c:v>11.7</c:v>
                </c:pt>
                <c:pt idx="176">
                  <c:v>11.35</c:v>
                </c:pt>
                <c:pt idx="177">
                  <c:v>11.8</c:v>
                </c:pt>
                <c:pt idx="178">
                  <c:v>11.8</c:v>
                </c:pt>
                <c:pt idx="179">
                  <c:v>11.7</c:v>
                </c:pt>
                <c:pt idx="180">
                  <c:v>11.75</c:v>
                </c:pt>
                <c:pt idx="181">
                  <c:v>11.75</c:v>
                </c:pt>
                <c:pt idx="182">
                  <c:v>11.7</c:v>
                </c:pt>
                <c:pt idx="183">
                  <c:v>11.85</c:v>
                </c:pt>
                <c:pt idx="184">
                  <c:v>11.75</c:v>
                </c:pt>
                <c:pt idx="185">
                  <c:v>11.9</c:v>
                </c:pt>
                <c:pt idx="186">
                  <c:v>11.833333</c:v>
                </c:pt>
                <c:pt idx="187">
                  <c:v>11.9</c:v>
                </c:pt>
                <c:pt idx="188">
                  <c:v>11.95</c:v>
                </c:pt>
                <c:pt idx="189">
                  <c:v>11.816667000000001</c:v>
                </c:pt>
                <c:pt idx="190">
                  <c:v>12</c:v>
                </c:pt>
                <c:pt idx="191">
                  <c:v>11.9</c:v>
                </c:pt>
                <c:pt idx="192">
                  <c:v>11.883333</c:v>
                </c:pt>
                <c:pt idx="193">
                  <c:v>11.9</c:v>
                </c:pt>
                <c:pt idx="194">
                  <c:v>11.9</c:v>
                </c:pt>
                <c:pt idx="195">
                  <c:v>11.95</c:v>
                </c:pt>
                <c:pt idx="196">
                  <c:v>12.025</c:v>
                </c:pt>
                <c:pt idx="197">
                  <c:v>12</c:v>
                </c:pt>
                <c:pt idx="198">
                  <c:v>11.925000000000001</c:v>
                </c:pt>
                <c:pt idx="199">
                  <c:v>11.9</c:v>
                </c:pt>
                <c:pt idx="200">
                  <c:v>11.966666999999999</c:v>
                </c:pt>
                <c:pt idx="201">
                  <c:v>11.9</c:v>
                </c:pt>
                <c:pt idx="202">
                  <c:v>11.95</c:v>
                </c:pt>
                <c:pt idx="203">
                  <c:v>11.933332999999999</c:v>
                </c:pt>
                <c:pt idx="204">
                  <c:v>11.9</c:v>
                </c:pt>
                <c:pt idx="205">
                  <c:v>11.8</c:v>
                </c:pt>
                <c:pt idx="206">
                  <c:v>11.85</c:v>
                </c:pt>
                <c:pt idx="207">
                  <c:v>12.083333</c:v>
                </c:pt>
                <c:pt idx="208">
                  <c:v>11.95</c:v>
                </c:pt>
                <c:pt idx="209">
                  <c:v>12.05</c:v>
                </c:pt>
                <c:pt idx="210">
                  <c:v>12.025</c:v>
                </c:pt>
                <c:pt idx="211">
                  <c:v>12.083333</c:v>
                </c:pt>
                <c:pt idx="212">
                  <c:v>11.98</c:v>
                </c:pt>
                <c:pt idx="213">
                  <c:v>12.2</c:v>
                </c:pt>
                <c:pt idx="214">
                  <c:v>11.95</c:v>
                </c:pt>
                <c:pt idx="215">
                  <c:v>12.112500000000001</c:v>
                </c:pt>
                <c:pt idx="216">
                  <c:v>12.225</c:v>
                </c:pt>
                <c:pt idx="217">
                  <c:v>12.1</c:v>
                </c:pt>
                <c:pt idx="218">
                  <c:v>11.9</c:v>
                </c:pt>
                <c:pt idx="219">
                  <c:v>12.166667</c:v>
                </c:pt>
                <c:pt idx="220">
                  <c:v>12.3</c:v>
                </c:pt>
                <c:pt idx="221">
                  <c:v>12.2</c:v>
                </c:pt>
                <c:pt idx="222">
                  <c:v>12.2</c:v>
                </c:pt>
                <c:pt idx="223">
                  <c:v>12.379</c:v>
                </c:pt>
                <c:pt idx="224">
                  <c:v>12.363</c:v>
                </c:pt>
                <c:pt idx="225">
                  <c:v>12.372999999999999</c:v>
                </c:pt>
                <c:pt idx="226">
                  <c:v>12.361000000000001</c:v>
                </c:pt>
                <c:pt idx="227">
                  <c:v>12.343999999999999</c:v>
                </c:pt>
                <c:pt idx="228">
                  <c:v>12.349</c:v>
                </c:pt>
                <c:pt idx="229">
                  <c:v>12.367000000000001</c:v>
                </c:pt>
                <c:pt idx="230">
                  <c:v>12.368</c:v>
                </c:pt>
                <c:pt idx="231">
                  <c:v>12.375999999999999</c:v>
                </c:pt>
                <c:pt idx="232">
                  <c:v>12.372</c:v>
                </c:pt>
                <c:pt idx="233">
                  <c:v>12.404999999999999</c:v>
                </c:pt>
                <c:pt idx="234">
                  <c:v>12.393000000000001</c:v>
                </c:pt>
                <c:pt idx="235">
                  <c:v>12.41</c:v>
                </c:pt>
                <c:pt idx="236">
                  <c:v>12.416</c:v>
                </c:pt>
                <c:pt idx="237">
                  <c:v>12.413</c:v>
                </c:pt>
                <c:pt idx="238">
                  <c:v>12.414</c:v>
                </c:pt>
                <c:pt idx="239">
                  <c:v>12.398</c:v>
                </c:pt>
                <c:pt idx="240">
                  <c:v>12.394</c:v>
                </c:pt>
                <c:pt idx="241">
                  <c:v>12.406000000000001</c:v>
                </c:pt>
                <c:pt idx="242">
                  <c:v>12.407999999999999</c:v>
                </c:pt>
                <c:pt idx="243">
                  <c:v>12.372999999999999</c:v>
                </c:pt>
                <c:pt idx="244">
                  <c:v>12.4</c:v>
                </c:pt>
                <c:pt idx="245">
                  <c:v>12.403</c:v>
                </c:pt>
                <c:pt idx="246">
                  <c:v>12.41</c:v>
                </c:pt>
                <c:pt idx="247">
                  <c:v>12.411</c:v>
                </c:pt>
                <c:pt idx="248">
                  <c:v>12.422000000000001</c:v>
                </c:pt>
                <c:pt idx="249">
                  <c:v>12.432</c:v>
                </c:pt>
                <c:pt idx="250">
                  <c:v>12.425000000000001</c:v>
                </c:pt>
                <c:pt idx="251">
                  <c:v>12.425000000000001</c:v>
                </c:pt>
                <c:pt idx="252">
                  <c:v>12.42</c:v>
                </c:pt>
                <c:pt idx="253">
                  <c:v>12.417999999999999</c:v>
                </c:pt>
                <c:pt idx="254">
                  <c:v>12.413</c:v>
                </c:pt>
                <c:pt idx="255">
                  <c:v>12.432</c:v>
                </c:pt>
                <c:pt idx="256">
                  <c:v>12.422000000000001</c:v>
                </c:pt>
                <c:pt idx="257">
                  <c:v>12.436999999999999</c:v>
                </c:pt>
                <c:pt idx="258">
                  <c:v>12.433</c:v>
                </c:pt>
                <c:pt idx="259">
                  <c:v>12.433</c:v>
                </c:pt>
                <c:pt idx="260">
                  <c:v>12.430999999999999</c:v>
                </c:pt>
                <c:pt idx="261">
                  <c:v>12.439</c:v>
                </c:pt>
                <c:pt idx="262">
                  <c:v>12.433</c:v>
                </c:pt>
                <c:pt idx="263">
                  <c:v>12.446</c:v>
                </c:pt>
                <c:pt idx="264">
                  <c:v>12.446999999999999</c:v>
                </c:pt>
                <c:pt idx="265">
                  <c:v>12.462</c:v>
                </c:pt>
                <c:pt idx="266">
                  <c:v>12.457000000000001</c:v>
                </c:pt>
                <c:pt idx="267">
                  <c:v>12.461</c:v>
                </c:pt>
                <c:pt idx="268">
                  <c:v>12.449</c:v>
                </c:pt>
                <c:pt idx="269">
                  <c:v>12.46</c:v>
                </c:pt>
                <c:pt idx="270">
                  <c:v>12.462999999999999</c:v>
                </c:pt>
                <c:pt idx="271">
                  <c:v>12.451000000000001</c:v>
                </c:pt>
                <c:pt idx="272">
                  <c:v>12.459</c:v>
                </c:pt>
                <c:pt idx="273">
                  <c:v>12.45</c:v>
                </c:pt>
                <c:pt idx="274">
                  <c:v>12.464</c:v>
                </c:pt>
                <c:pt idx="275">
                  <c:v>12.468999999999999</c:v>
                </c:pt>
                <c:pt idx="276">
                  <c:v>12.455</c:v>
                </c:pt>
                <c:pt idx="277">
                  <c:v>12.481</c:v>
                </c:pt>
                <c:pt idx="278">
                  <c:v>12.471</c:v>
                </c:pt>
                <c:pt idx="279">
                  <c:v>12.448</c:v>
                </c:pt>
                <c:pt idx="280">
                  <c:v>12.487</c:v>
                </c:pt>
                <c:pt idx="281">
                  <c:v>12.468999999999999</c:v>
                </c:pt>
                <c:pt idx="282">
                  <c:v>12.481</c:v>
                </c:pt>
                <c:pt idx="283">
                  <c:v>12.48</c:v>
                </c:pt>
                <c:pt idx="284">
                  <c:v>12.492000000000001</c:v>
                </c:pt>
                <c:pt idx="285">
                  <c:v>12.478</c:v>
                </c:pt>
                <c:pt idx="286">
                  <c:v>12.484</c:v>
                </c:pt>
                <c:pt idx="287">
                  <c:v>12.48</c:v>
                </c:pt>
                <c:pt idx="288">
                  <c:v>12.462999999999999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01-4142-85D0-D1B57AF26E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0897968"/>
        <c:axId val="370898360"/>
      </c:scatterChart>
      <c:valAx>
        <c:axId val="370897968"/>
        <c:scaling>
          <c:orientation val="minMax"/>
          <c:max val="2456699.9999999995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>
                    <a:solidFill>
                      <a:schemeClr val="bg1"/>
                    </a:solidFill>
                  </a:rPr>
                  <a:t>Jour julien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0898360"/>
        <c:crosses val="max"/>
        <c:crossBetween val="midCat"/>
      </c:valAx>
      <c:valAx>
        <c:axId val="370898360"/>
        <c:scaling>
          <c:orientation val="maxMin"/>
          <c:max val="12"/>
          <c:min val="4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Magnitude 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0897968"/>
        <c:crosses val="autoZero"/>
        <c:crossBetween val="midCat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en-US"/>
              <a:t>Flux</a:t>
            </a:r>
            <a:r>
              <a:rPr lang="en-US" baseline="0"/>
              <a:t> [OIII] 5007</a:t>
            </a:r>
            <a:endParaRPr lang="en-US"/>
          </a:p>
        </c:rich>
      </c:tx>
      <c:layout>
        <c:manualLayout>
          <c:xMode val="edge"/>
          <c:yMode val="edge"/>
          <c:x val="0.16576800000000003"/>
          <c:y val="8.35555555555555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865529308836395"/>
          <c:y val="6.1609069699620891E-2"/>
          <c:w val="0.78911548556430444"/>
          <c:h val="0.82241105278506854"/>
        </c:manualLayout>
      </c:layout>
      <c:scatterChart>
        <c:scatterStyle val="lineMarker"/>
        <c:varyColors val="0"/>
        <c:ser>
          <c:idx val="0"/>
          <c:order val="0"/>
          <c:tx>
            <c:v>[OIII] 5007</c:v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errBars>
            <c:errDir val="y"/>
            <c:errBarType val="both"/>
            <c:errValType val="fixedVal"/>
            <c:noEndCap val="0"/>
            <c:val val="1.0000000000000006E-12"/>
          </c:errBars>
          <c:xVal>
            <c:numRef>
              <c:f>RapportG2!$B$4:$B$100</c:f>
              <c:numCache>
                <c:formatCode>0.000</c:formatCode>
                <c:ptCount val="97"/>
                <c:pt idx="0">
                  <c:v>6913.3209999999963</c:v>
                </c:pt>
                <c:pt idx="1">
                  <c:v>6914.316000000108</c:v>
                </c:pt>
                <c:pt idx="2">
                  <c:v>6917.5299999997951</c:v>
                </c:pt>
                <c:pt idx="3">
                  <c:v>6921.3900000001304</c:v>
                </c:pt>
                <c:pt idx="4">
                  <c:v>6922.3190000001341</c:v>
                </c:pt>
                <c:pt idx="5">
                  <c:v>6923.4550000000745</c:v>
                </c:pt>
                <c:pt idx="6">
                  <c:v>6926.2969999997877</c:v>
                </c:pt>
                <c:pt idx="7">
                  <c:v>6933.3879999998026</c:v>
                </c:pt>
                <c:pt idx="8" formatCode="General">
                  <c:v>6946.2999999998137</c:v>
                </c:pt>
                <c:pt idx="9" formatCode="General">
                  <c:v>6958.2620000001043</c:v>
                </c:pt>
              </c:numCache>
            </c:numRef>
          </c:xVal>
          <c:yVal>
            <c:numRef>
              <c:f>RapportG2!$L$4:$L$100</c:f>
              <c:numCache>
                <c:formatCode>0.00E+00</c:formatCode>
                <c:ptCount val="97"/>
                <c:pt idx="0">
                  <c:v>3.5204126338576053E-12</c:v>
                </c:pt>
                <c:pt idx="1">
                  <c:v>2.975358729492008E-12</c:v>
                </c:pt>
                <c:pt idx="2">
                  <c:v>3.6370815270206449E-12</c:v>
                </c:pt>
                <c:pt idx="3">
                  <c:v>3.6631234474107965E-12</c:v>
                </c:pt>
                <c:pt idx="4">
                  <c:v>9.156306814288438E-12</c:v>
                </c:pt>
                <c:pt idx="5">
                  <c:v>9.7803674720166588E-12</c:v>
                </c:pt>
                <c:pt idx="6">
                  <c:v>9.7631769202820961E-12</c:v>
                </c:pt>
                <c:pt idx="7">
                  <c:v>1.4480298266286481E-11</c:v>
                </c:pt>
                <c:pt idx="8">
                  <c:v>1.3205894880505711E-11</c:v>
                </c:pt>
                <c:pt idx="9">
                  <c:v>8.3314422758280046E-12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2BE-484F-AD8F-7BE46644F0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0330576"/>
        <c:axId val="300332144"/>
      </c:scatterChart>
      <c:valAx>
        <c:axId val="300330576"/>
        <c:scaling>
          <c:orientation val="minMax"/>
        </c:scaling>
        <c:delete val="0"/>
        <c:axPos val="b"/>
        <c:numFmt formatCode="0" sourceLinked="0"/>
        <c:majorTickMark val="out"/>
        <c:minorTickMark val="in"/>
        <c:tickLblPos val="nextTo"/>
        <c:spPr>
          <a:ln>
            <a:solidFill>
              <a:schemeClr val="tx1"/>
            </a:solidFill>
          </a:ln>
        </c:spPr>
        <c:crossAx val="300332144"/>
        <c:crosses val="autoZero"/>
        <c:crossBetween val="midCat"/>
        <c:majorUnit val="10"/>
        <c:minorUnit val="1"/>
      </c:valAx>
      <c:valAx>
        <c:axId val="300332144"/>
        <c:scaling>
          <c:orientation val="minMax"/>
        </c:scaling>
        <c:delete val="0"/>
        <c:axPos val="l"/>
        <c:numFmt formatCode="0.0E+00" sourceLinked="0"/>
        <c:majorTickMark val="out"/>
        <c:minorTickMark val="in"/>
        <c:tickLblPos val="nextTo"/>
        <c:spPr>
          <a:ln>
            <a:solidFill>
              <a:schemeClr val="tx1"/>
            </a:solidFill>
          </a:ln>
        </c:spPr>
        <c:crossAx val="300330576"/>
        <c:crosses val="autoZero"/>
        <c:crossBetween val="midCat"/>
        <c:majorUnit val="1.0000000000000006E-11"/>
        <c:minorUnit val="1.0000000000000006E-12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en-US"/>
              <a:t>Flux [OII] 7320-7330</a:t>
            </a:r>
          </a:p>
        </c:rich>
      </c:tx>
      <c:layout>
        <c:manualLayout>
          <c:xMode val="edge"/>
          <c:yMode val="edge"/>
          <c:x val="0.5869847222222222"/>
          <c:y val="7.64999999999999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865529308836395"/>
          <c:y val="6.1609069699620891E-2"/>
          <c:w val="0.78911548556430444"/>
          <c:h val="0.82241105278506854"/>
        </c:manualLayout>
      </c:layout>
      <c:scatterChart>
        <c:scatterStyle val="lineMarker"/>
        <c:varyColors val="0"/>
        <c:ser>
          <c:idx val="0"/>
          <c:order val="0"/>
          <c:tx>
            <c:v>[OIII] 4959</c:v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errBars>
            <c:errDir val="y"/>
            <c:errBarType val="both"/>
            <c:errValType val="stdErr"/>
            <c:noEndCap val="0"/>
          </c:errBars>
          <c:xVal>
            <c:numRef>
              <c:f>RapportG2!$B$4:$B$100</c:f>
              <c:numCache>
                <c:formatCode>0.000</c:formatCode>
                <c:ptCount val="97"/>
                <c:pt idx="0">
                  <c:v>6913.3209999999963</c:v>
                </c:pt>
                <c:pt idx="1">
                  <c:v>6914.316000000108</c:v>
                </c:pt>
                <c:pt idx="2">
                  <c:v>6917.5299999997951</c:v>
                </c:pt>
                <c:pt idx="3">
                  <c:v>6921.3900000001304</c:v>
                </c:pt>
                <c:pt idx="4">
                  <c:v>6922.3190000001341</c:v>
                </c:pt>
                <c:pt idx="5">
                  <c:v>6923.4550000000745</c:v>
                </c:pt>
                <c:pt idx="6">
                  <c:v>6926.2969999997877</c:v>
                </c:pt>
                <c:pt idx="7">
                  <c:v>6933.3879999998026</c:v>
                </c:pt>
                <c:pt idx="8" formatCode="General">
                  <c:v>6946.2999999998137</c:v>
                </c:pt>
                <c:pt idx="9" formatCode="General">
                  <c:v>6958.2620000001043</c:v>
                </c:pt>
              </c:numCache>
            </c:numRef>
          </c:xVal>
          <c:yVal>
            <c:numRef>
              <c:f>RapportG2!$U$4:$U$100</c:f>
              <c:numCache>
                <c:formatCode>0.00E+00</c:formatCode>
                <c:ptCount val="97"/>
                <c:pt idx="1">
                  <c:v>1.5070893953875965E-11</c:v>
                </c:pt>
                <c:pt idx="2">
                  <c:v>1.731399273830077E-11</c:v>
                </c:pt>
                <c:pt idx="3">
                  <c:v>1.5219082564509739E-11</c:v>
                </c:pt>
                <c:pt idx="4">
                  <c:v>9.8490062072445432E-12</c:v>
                </c:pt>
                <c:pt idx="5">
                  <c:v>1.0050169931572012E-11</c:v>
                </c:pt>
                <c:pt idx="6">
                  <c:v>8.7108113064115816E-12</c:v>
                </c:pt>
                <c:pt idx="7">
                  <c:v>9.8591801952890825E-12</c:v>
                </c:pt>
                <c:pt idx="8">
                  <c:v>7.9731081909706632E-12</c:v>
                </c:pt>
                <c:pt idx="9">
                  <c:v>3.0027078933350001E-12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515-433E-8F1B-80125A6894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963256"/>
        <c:axId val="365959728"/>
      </c:scatterChart>
      <c:valAx>
        <c:axId val="365963256"/>
        <c:scaling>
          <c:orientation val="minMax"/>
        </c:scaling>
        <c:delete val="0"/>
        <c:axPos val="b"/>
        <c:numFmt formatCode="0" sourceLinked="0"/>
        <c:majorTickMark val="out"/>
        <c:minorTickMark val="in"/>
        <c:tickLblPos val="nextTo"/>
        <c:spPr>
          <a:ln>
            <a:solidFill>
              <a:schemeClr val="tx1"/>
            </a:solidFill>
          </a:ln>
        </c:spPr>
        <c:crossAx val="365959728"/>
        <c:crosses val="autoZero"/>
        <c:crossBetween val="midCat"/>
        <c:majorUnit val="10"/>
        <c:minorUnit val="1"/>
      </c:valAx>
      <c:valAx>
        <c:axId val="365959728"/>
        <c:scaling>
          <c:orientation val="minMax"/>
          <c:max val="2.0000000000000012E-11"/>
        </c:scaling>
        <c:delete val="0"/>
        <c:axPos val="l"/>
        <c:numFmt formatCode="0.0E+00" sourceLinked="0"/>
        <c:majorTickMark val="out"/>
        <c:minorTickMark val="in"/>
        <c:tickLblPos val="nextTo"/>
        <c:spPr>
          <a:ln>
            <a:solidFill>
              <a:schemeClr val="tx1"/>
            </a:solidFill>
          </a:ln>
        </c:spPr>
        <c:crossAx val="365963256"/>
        <c:crosses val="autoZero"/>
        <c:crossBetween val="midCat"/>
        <c:majorUnit val="1.0000000000000006E-11"/>
        <c:minorUnit val="1.0000000000000006E-12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en-US"/>
              <a:t>Flux [OI] 6300</a:t>
            </a:r>
          </a:p>
        </c:rich>
      </c:tx>
      <c:layout>
        <c:manualLayout>
          <c:xMode val="edge"/>
          <c:yMode val="edge"/>
          <c:x val="0.69422916666666667"/>
          <c:y val="8.355555555555557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595222222222225"/>
          <c:y val="4.2015555555555556E-2"/>
          <c:w val="0.78911548556430444"/>
          <c:h val="0.82241105278506854"/>
        </c:manualLayout>
      </c:layout>
      <c:scatterChart>
        <c:scatterStyle val="lineMarker"/>
        <c:varyColors val="0"/>
        <c:ser>
          <c:idx val="0"/>
          <c:order val="0"/>
          <c:tx>
            <c:v>[OIII] 4959</c:v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chemeClr val="tx1"/>
              </a:solidFill>
              <a:ln>
                <a:noFill/>
              </a:ln>
            </c:spPr>
          </c:marker>
          <c:errBars>
            <c:errDir val="y"/>
            <c:errBarType val="both"/>
            <c:errValType val="fixedVal"/>
            <c:noEndCap val="0"/>
            <c:val val="5.0000000000000029E-13"/>
          </c:errBars>
          <c:xVal>
            <c:numRef>
              <c:f>RapportG2!$B$4:$B$100</c:f>
              <c:numCache>
                <c:formatCode>0.000</c:formatCode>
                <c:ptCount val="97"/>
                <c:pt idx="0">
                  <c:v>6913.3209999999963</c:v>
                </c:pt>
                <c:pt idx="1">
                  <c:v>6914.316000000108</c:v>
                </c:pt>
                <c:pt idx="2">
                  <c:v>6917.5299999997951</c:v>
                </c:pt>
                <c:pt idx="3">
                  <c:v>6921.3900000001304</c:v>
                </c:pt>
                <c:pt idx="4">
                  <c:v>6922.3190000001341</c:v>
                </c:pt>
                <c:pt idx="5">
                  <c:v>6923.4550000000745</c:v>
                </c:pt>
                <c:pt idx="6">
                  <c:v>6926.2969999997877</c:v>
                </c:pt>
                <c:pt idx="7">
                  <c:v>6933.3879999998026</c:v>
                </c:pt>
                <c:pt idx="8" formatCode="General">
                  <c:v>6946.2999999998137</c:v>
                </c:pt>
                <c:pt idx="9" formatCode="General">
                  <c:v>6958.2620000001043</c:v>
                </c:pt>
              </c:numCache>
            </c:numRef>
          </c:xVal>
          <c:yVal>
            <c:numRef>
              <c:f>RapportG2!$P$4:$P$100</c:f>
              <c:numCache>
                <c:formatCode>0.00E+00</c:formatCode>
                <c:ptCount val="97"/>
                <c:pt idx="0">
                  <c:v>2.8843630579590755E-12</c:v>
                </c:pt>
                <c:pt idx="1">
                  <c:v>3.7493582508320454E-12</c:v>
                </c:pt>
                <c:pt idx="2">
                  <c:v>4.4856617295955944E-12</c:v>
                </c:pt>
                <c:pt idx="3">
                  <c:v>3.7278622080390419E-12</c:v>
                </c:pt>
                <c:pt idx="4">
                  <c:v>3.5365149557780184E-12</c:v>
                </c:pt>
                <c:pt idx="5">
                  <c:v>4.4856707160504799E-12</c:v>
                </c:pt>
                <c:pt idx="6">
                  <c:v>3.3086513683365545E-12</c:v>
                </c:pt>
                <c:pt idx="7">
                  <c:v>3.7951170865310209E-12</c:v>
                </c:pt>
                <c:pt idx="8">
                  <c:v>3.2441081507027018E-12</c:v>
                </c:pt>
                <c:pt idx="9">
                  <c:v>1.5338431738550454E-12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CEC-49AB-A038-71377CFFE4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962472"/>
        <c:axId val="365961688"/>
      </c:scatterChart>
      <c:valAx>
        <c:axId val="365962472"/>
        <c:scaling>
          <c:orientation val="minMax"/>
        </c:scaling>
        <c:delete val="0"/>
        <c:axPos val="b"/>
        <c:numFmt formatCode="0" sourceLinked="0"/>
        <c:majorTickMark val="out"/>
        <c:minorTickMark val="in"/>
        <c:tickLblPos val="nextTo"/>
        <c:spPr>
          <a:ln>
            <a:solidFill>
              <a:schemeClr val="tx1"/>
            </a:solidFill>
          </a:ln>
        </c:spPr>
        <c:crossAx val="365961688"/>
        <c:crosses val="autoZero"/>
        <c:crossBetween val="midCat"/>
        <c:majorUnit val="10"/>
        <c:minorUnit val="1"/>
      </c:valAx>
      <c:valAx>
        <c:axId val="365961688"/>
        <c:scaling>
          <c:orientation val="minMax"/>
          <c:max val="6.0000000000000035E-12"/>
          <c:min val="0"/>
        </c:scaling>
        <c:delete val="0"/>
        <c:axPos val="l"/>
        <c:numFmt formatCode="0.0E+00" sourceLinked="0"/>
        <c:majorTickMark val="out"/>
        <c:minorTickMark val="in"/>
        <c:tickLblPos val="nextTo"/>
        <c:spPr>
          <a:ln>
            <a:solidFill>
              <a:schemeClr val="tx1"/>
            </a:solidFill>
          </a:ln>
        </c:spPr>
        <c:crossAx val="365962472"/>
        <c:crosses val="autoZero"/>
        <c:crossBetween val="midCat"/>
        <c:majorUnit val="5.0000000000000029E-12"/>
        <c:minorUnit val="1.0000000000000008E-12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4B885-B714-41F2-8D41-10F0BC9BCF18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A365B-C679-4127-A841-FBDAB3E1A3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45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Arrêt des réactions nucléaires: la gravité l’emporte sur la pression de radiation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A365B-C679-4127-A841-FBDAB3E1A30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618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J’espère que cela vous a paru simple jusqu’à maintenant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A365B-C679-4127-A841-FBDAB3E1A304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862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Arrêt des réactions nucléaires: la gravité l’emporte sur la pression de radiation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A365B-C679-4127-A841-FBDAB3E1A30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382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Ordres de grandeur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A365B-C679-4127-A841-FBDAB3E1A30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209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C’était là où j’en étais jusqu’à rencontrer Ivan étudiant thésard de Steve Shore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A365B-C679-4127-A841-FBDAB3E1A304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305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C’était là où j’en étais jusqu’à rencontrer Ivan étudiant thésard de Steve Shore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A365B-C679-4127-A841-FBDAB3E1A304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749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J’espère que cela vous a paru simple jusqu’à maintenant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A365B-C679-4127-A841-FBDAB3E1A304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556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J’espère que cela vous a paru simple jusqu’à maintenant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A365B-C679-4127-A841-FBDAB3E1A304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272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J’espère que cela vous a paru simple jusqu’à maintenant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A365B-C679-4127-A841-FBDAB3E1A304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72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J’espère que cela vous a paru simple jusqu’à maintenant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A365B-C679-4127-A841-FBDAB3E1A304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199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C8B9-7821-41D1-A820-33AECDFB24E2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CBB3-003A-476C-B77B-0961ACED0F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040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C8B9-7821-41D1-A820-33AECDFB24E2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CBB3-003A-476C-B77B-0961ACED0F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57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C8B9-7821-41D1-A820-33AECDFB24E2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CBB3-003A-476C-B77B-0961ACED0F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486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C8B9-7821-41D1-A820-33AECDFB24E2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CBB3-003A-476C-B77B-0961ACED0F6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8464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C8B9-7821-41D1-A820-33AECDFB24E2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CBB3-003A-476C-B77B-0961ACED0F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79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C8B9-7821-41D1-A820-33AECDFB24E2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CBB3-003A-476C-B77B-0961ACED0F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967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C8B9-7821-41D1-A820-33AECDFB24E2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CBB3-003A-476C-B77B-0961ACED0F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450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C8B9-7821-41D1-A820-33AECDFB24E2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CBB3-003A-476C-B77B-0961ACED0F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402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C8B9-7821-41D1-A820-33AECDFB24E2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CBB3-003A-476C-B77B-0961ACED0F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0148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C8B9-7821-41D1-A820-33AECDFB24E2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CBB3-003A-476C-B77B-0961ACED0F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233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C8B9-7821-41D1-A820-33AECDFB24E2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CBB3-003A-476C-B77B-0961ACED0F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59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C8B9-7821-41D1-A820-33AECDFB24E2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CBB3-003A-476C-B77B-0961ACED0F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647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C8B9-7821-41D1-A820-33AECDFB24E2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CBB3-003A-476C-B77B-0961ACED0F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82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C8B9-7821-41D1-A820-33AECDFB24E2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CBB3-003A-476C-B77B-0961ACED0F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747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C8B9-7821-41D1-A820-33AECDFB24E2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CBB3-003A-476C-B77B-0961ACED0F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4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C8B9-7821-41D1-A820-33AECDFB24E2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CBB3-003A-476C-B77B-0961ACED0F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92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C8B9-7821-41D1-A820-33AECDFB24E2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CBB3-003A-476C-B77B-0961ACED0F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19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CD5C8B9-7821-41D1-A820-33AECDFB24E2}" type="datetimeFigureOut">
              <a:rPr lang="fr-FR" smtClean="0"/>
              <a:t>22/01/2021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5CBB3-003A-476C-B77B-0961ACED0F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8355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chart" Target="../charts/char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5.x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package" Target="../embeddings/Microsoft_Excel_Worksheet14.xlsx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package" Target="../embeddings/Microsoft_Excel_Worksheet15.xlsx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6.png"/><Relationship Id="rId5" Type="http://schemas.openxmlformats.org/officeDocument/2006/relationships/image" Target="../media/image33.emf"/><Relationship Id="rId4" Type="http://schemas.openxmlformats.org/officeDocument/2006/relationships/package" Target="../embeddings/Microsoft_Excel_Worksheet16.xls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package" Target="../embeddings/Microsoft_Excel_Worksheet17.xlsx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chart" Target="../charts/chart20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www.nature.com/nature/journal/vaop/ncurrent/full/nature13834.html#ref17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pic>
        <p:nvPicPr>
          <p:cNvPr id="1026" name="Picture 2" descr="http://www.caelumobservatory.com/obs/gkperbl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286" y="1143000"/>
            <a:ext cx="6703245" cy="435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0250" y="446809"/>
            <a:ext cx="3736731" cy="1192518"/>
          </a:xfrm>
        </p:spPr>
        <p:txBody>
          <a:bodyPr/>
          <a:lstStyle/>
          <a:p>
            <a:r>
              <a:rPr lang="fr-FR" dirty="0" err="1">
                <a:solidFill>
                  <a:srgbClr val="FFFF00"/>
                </a:solidFill>
              </a:rPr>
              <a:t>Novae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74073" y="5933209"/>
            <a:ext cx="4192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GK Per (Nova Per 1901) – Crédit :  Adam Block/NOAO/AURA/NSF</a:t>
            </a:r>
          </a:p>
        </p:txBody>
      </p:sp>
    </p:spTree>
    <p:extLst>
      <p:ext uri="{BB962C8B-B14F-4D97-AF65-F5344CB8AC3E}">
        <p14:creationId xmlns:p14="http://schemas.microsoft.com/office/powerpoint/2010/main" val="4022904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3393096"/>
              </p:ext>
            </p:extLst>
          </p:nvPr>
        </p:nvGraphicFramePr>
        <p:xfrm>
          <a:off x="5780314" y="0"/>
          <a:ext cx="3363686" cy="1643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Spectroscopy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348343"/>
            <a:ext cx="157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Evolution</a:t>
            </a:r>
          </a:p>
          <a:p>
            <a:r>
              <a:rPr lang="fr-FR" dirty="0">
                <a:sym typeface="Wingdings" panose="05000000000000000000" pitchFamily="2" charset="2"/>
              </a:rPr>
              <a:t></a:t>
            </a:r>
            <a:r>
              <a:rPr lang="fr-FR" b="1" dirty="0">
                <a:sym typeface="Wingdings" panose="05000000000000000000" pitchFamily="2" charset="2"/>
              </a:rPr>
              <a:t> Maximum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2160000"/>
            <a:ext cx="6666667" cy="3809524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6498771" y="108857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001485" y="1219200"/>
            <a:ext cx="2877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Blue continuum</a:t>
            </a:r>
            <a:endParaRPr lang="fr-FR" sz="1200" dirty="0"/>
          </a:p>
          <a:p>
            <a:r>
              <a:rPr lang="fr-FR" sz="1200"/>
              <a:t>Metallic lines in absorption</a:t>
            </a:r>
            <a:endParaRPr lang="fr-FR" sz="1200" dirty="0"/>
          </a:p>
          <a:p>
            <a:r>
              <a:rPr lang="fr-FR" sz="1200"/>
              <a:t>Faint emission (Balmer lines, Fe II (42)</a:t>
            </a:r>
            <a:endParaRPr lang="fr-FR" sz="1200" dirty="0"/>
          </a:p>
          <a:p>
            <a:r>
              <a:rPr lang="fr-FR" sz="1200"/>
              <a:t>P Cygni profiles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66404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3393096"/>
              </p:ext>
            </p:extLst>
          </p:nvPr>
        </p:nvGraphicFramePr>
        <p:xfrm>
          <a:off x="5780314" y="0"/>
          <a:ext cx="3363686" cy="1643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Spectroscopy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348343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Evolution</a:t>
            </a:r>
          </a:p>
          <a:p>
            <a:r>
              <a:rPr lang="fr-FR" dirty="0">
                <a:sym typeface="Wingdings" panose="05000000000000000000" pitchFamily="2" charset="2"/>
              </a:rPr>
              <a:t></a:t>
            </a:r>
            <a:r>
              <a:rPr lang="fr-FR" b="1" dirty="0">
                <a:sym typeface="Wingdings" panose="05000000000000000000" pitchFamily="2" charset="2"/>
              </a:rPr>
              <a:t> Transition</a:t>
            </a:r>
            <a:endParaRPr lang="fr-FR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2160000"/>
            <a:ext cx="6666667" cy="3809524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6770914" y="468085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2160000"/>
            <a:ext cx="6666667" cy="380952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001485" y="1219200"/>
            <a:ext cx="4126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Fading of thecontinuum</a:t>
            </a:r>
            <a:endParaRPr lang="fr-FR" sz="1200" dirty="0"/>
          </a:p>
          <a:p>
            <a:r>
              <a:rPr lang="fr-FR" sz="1200"/>
              <a:t>Increasing of the emissions/Fading of the absorptions</a:t>
            </a:r>
            <a:endParaRPr lang="fr-FR" sz="1200" dirty="0"/>
          </a:p>
          <a:p>
            <a:r>
              <a:rPr lang="fr-FR" sz="1200"/>
              <a:t>Emergence of Nitrogen, Oxygen, Helium </a:t>
            </a:r>
            <a:r>
              <a:rPr lang="fr-FR" sz="1200" dirty="0"/>
              <a:t>…</a:t>
            </a:r>
          </a:p>
          <a:p>
            <a:r>
              <a:rPr lang="fr-FR" sz="1200"/>
              <a:t>Apparition of « forbidden» lines: [OI], [NII], …</a:t>
            </a:r>
            <a:endParaRPr lang="fr-FR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5802086" y="4648200"/>
            <a:ext cx="4427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002060"/>
                </a:solidFill>
              </a:rPr>
              <a:t>He I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083628" y="4593772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002060"/>
                </a:solidFill>
              </a:rPr>
              <a:t>[O I]</a:t>
            </a:r>
          </a:p>
        </p:txBody>
      </p:sp>
    </p:spTree>
    <p:extLst>
      <p:ext uri="{BB962C8B-B14F-4D97-AF65-F5344CB8AC3E}">
        <p14:creationId xmlns:p14="http://schemas.microsoft.com/office/powerpoint/2010/main" val="2291427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3393096"/>
              </p:ext>
            </p:extLst>
          </p:nvPr>
        </p:nvGraphicFramePr>
        <p:xfrm>
          <a:off x="5780314" y="0"/>
          <a:ext cx="3363686" cy="1643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Spectroscopy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348343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Evolution</a:t>
            </a:r>
          </a:p>
          <a:p>
            <a:r>
              <a:rPr lang="fr-FR">
                <a:sym typeface="Wingdings" panose="05000000000000000000" pitchFamily="2" charset="2"/>
              </a:rPr>
              <a:t></a:t>
            </a:r>
            <a:r>
              <a:rPr lang="fr-FR" b="1">
                <a:sym typeface="Wingdings" panose="05000000000000000000" pitchFamily="2" charset="2"/>
              </a:rPr>
              <a:t> Nebular phase</a:t>
            </a:r>
            <a:endParaRPr lang="fr-FR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2160000"/>
            <a:ext cx="6666667" cy="3809524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7696200" y="1023257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01485" y="1219200"/>
            <a:ext cx="245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Very faint continuum</a:t>
            </a:r>
            <a:endParaRPr lang="fr-FR" sz="1200" dirty="0"/>
          </a:p>
          <a:p>
            <a:r>
              <a:rPr lang="fr-FR" sz="1200"/>
              <a:t>« Forbidden » lines very intense</a:t>
            </a:r>
            <a:endParaRPr lang="fr-FR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2993571" y="2612572"/>
            <a:ext cx="5405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002060"/>
                </a:solidFill>
              </a:rPr>
              <a:t>[O III]</a:t>
            </a:r>
          </a:p>
        </p:txBody>
      </p:sp>
    </p:spTree>
    <p:extLst>
      <p:ext uri="{BB962C8B-B14F-4D97-AF65-F5344CB8AC3E}">
        <p14:creationId xmlns:p14="http://schemas.microsoft.com/office/powerpoint/2010/main" val="1507926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Spectroscopy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671592" y="43934"/>
            <a:ext cx="350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Development of the spectrum</a:t>
            </a:r>
            <a:endParaRPr lang="fr-FR" b="1" dirty="0"/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188315"/>
              </p:ext>
            </p:extLst>
          </p:nvPr>
        </p:nvGraphicFramePr>
        <p:xfrm>
          <a:off x="76200" y="1621972"/>
          <a:ext cx="6270171" cy="4201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809186"/>
              </p:ext>
            </p:extLst>
          </p:nvPr>
        </p:nvGraphicFramePr>
        <p:xfrm>
          <a:off x="6487886" y="1617215"/>
          <a:ext cx="2569419" cy="41957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Premaximum absorption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1.5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Maximum light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Principal absorption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Diffuse enhance absorption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1.2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Maximum diffuse enhanced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Orion absorption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2.1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  <a:highlight>
                            <a:srgbClr val="00FFFF"/>
                          </a:highlight>
                        </a:rPr>
                        <a:t>[OI] flash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  <a:highlight>
                            <a:srgbClr val="00FFFF"/>
                          </a:highlight>
                        </a:rPr>
                        <a:t>2.6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Maximum Orion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2.7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Disparition diffuse enhanced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4640 emission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  <a:highlight>
                            <a:srgbClr val="00FFFF"/>
                          </a:highlight>
                        </a:rPr>
                        <a:t>[NII] flash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  <a:highlight>
                            <a:srgbClr val="00FFFF"/>
                          </a:highlight>
                        </a:rPr>
                        <a:t>3.3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Disparition Orion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3.3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Helium flash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3.6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  <a:highlight>
                            <a:srgbClr val="00FFFF"/>
                          </a:highlight>
                        </a:rPr>
                        <a:t>[OIII]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  <a:highlight>
                            <a:srgbClr val="00FFFF"/>
                          </a:highlight>
                        </a:rPr>
                        <a:t>3.7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Disparition Principal absorption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4.1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Disparition "4640"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4.7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[OIII]4363 = Hg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4.9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[OIII]5007= Hb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5.4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[OIII] 4959 = Hb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5.8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[OIII] 4959/Hb = 1.5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6.4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[OIII] 4959/Hb = 2.0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6.7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[OIII] 4959/Hb = 5.0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8.5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[OIII] max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9.5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87" marR="8687" marT="8687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8" name="Organigramme : Décision 7"/>
          <p:cNvSpPr/>
          <p:nvPr/>
        </p:nvSpPr>
        <p:spPr>
          <a:xfrm rot="-1800000">
            <a:off x="1998067" y="2086588"/>
            <a:ext cx="203658" cy="1785045"/>
          </a:xfrm>
          <a:prstGeom prst="flowChartDecision">
            <a:avLst/>
          </a:prstGeom>
          <a:solidFill>
            <a:srgbClr val="3399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Décision 8"/>
          <p:cNvSpPr/>
          <p:nvPr/>
        </p:nvSpPr>
        <p:spPr>
          <a:xfrm rot="-1800000">
            <a:off x="2218616" y="2366392"/>
            <a:ext cx="171837" cy="1021602"/>
          </a:xfrm>
          <a:prstGeom prst="flowChartDecision">
            <a:avLst/>
          </a:prstGeom>
          <a:solidFill>
            <a:srgbClr val="3399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Décision 9"/>
          <p:cNvSpPr/>
          <p:nvPr/>
        </p:nvSpPr>
        <p:spPr>
          <a:xfrm rot="-1800000">
            <a:off x="2569847" y="2814907"/>
            <a:ext cx="137431" cy="679870"/>
          </a:xfrm>
          <a:prstGeom prst="flowChartDecision">
            <a:avLst/>
          </a:prstGeom>
          <a:solidFill>
            <a:srgbClr val="3399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Décision 10"/>
          <p:cNvSpPr/>
          <p:nvPr/>
        </p:nvSpPr>
        <p:spPr>
          <a:xfrm rot="600000">
            <a:off x="1056731" y="2107332"/>
            <a:ext cx="137431" cy="679870"/>
          </a:xfrm>
          <a:prstGeom prst="flowChartDecision">
            <a:avLst/>
          </a:prstGeom>
          <a:solidFill>
            <a:srgbClr val="3399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>
            <a:cxnSpLocks/>
          </p:cNvCxnSpPr>
          <p:nvPr/>
        </p:nvCxnSpPr>
        <p:spPr>
          <a:xfrm flipV="1">
            <a:off x="1430162" y="2090058"/>
            <a:ext cx="4853192" cy="9719"/>
          </a:xfrm>
          <a:prstGeom prst="line">
            <a:avLst/>
          </a:prstGeom>
          <a:ln>
            <a:solidFill>
              <a:srgbClr val="00206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>
            <a:cxnSpLocks/>
          </p:cNvCxnSpPr>
          <p:nvPr/>
        </p:nvCxnSpPr>
        <p:spPr>
          <a:xfrm>
            <a:off x="2030055" y="3301047"/>
            <a:ext cx="4316316" cy="207181"/>
          </a:xfrm>
          <a:prstGeom prst="line">
            <a:avLst/>
          </a:prstGeom>
          <a:ln>
            <a:solidFill>
              <a:srgbClr val="00206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2155371" y="3429000"/>
            <a:ext cx="4234543" cy="446315"/>
          </a:xfrm>
          <a:prstGeom prst="line">
            <a:avLst/>
          </a:prstGeom>
          <a:ln>
            <a:solidFill>
              <a:srgbClr val="00206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264229" y="3505200"/>
            <a:ext cx="4191000" cy="566057"/>
          </a:xfrm>
          <a:prstGeom prst="line">
            <a:avLst/>
          </a:prstGeom>
          <a:ln>
            <a:solidFill>
              <a:srgbClr val="00206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2884714" y="4582885"/>
            <a:ext cx="3635829" cy="381001"/>
          </a:xfrm>
          <a:prstGeom prst="line">
            <a:avLst/>
          </a:prstGeom>
          <a:ln>
            <a:solidFill>
              <a:srgbClr val="00206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5671592" y="360924"/>
            <a:ext cx="1901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McLaughlin, 1942, 1943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968829" y="1850572"/>
            <a:ext cx="4138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pm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1431509" y="2142976"/>
            <a:ext cx="2808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959429" y="2166258"/>
            <a:ext cx="372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pe</a:t>
            </a:r>
            <a:endParaRPr lang="fr-FR" sz="11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362201" y="2569030"/>
            <a:ext cx="2776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o</a:t>
            </a:r>
          </a:p>
        </p:txBody>
      </p:sp>
      <p:cxnSp>
        <p:nvCxnSpPr>
          <p:cNvPr id="33" name="Connecteur droit 32"/>
          <p:cNvCxnSpPr/>
          <p:nvPr/>
        </p:nvCxnSpPr>
        <p:spPr>
          <a:xfrm>
            <a:off x="2612571" y="4147457"/>
            <a:ext cx="3777343" cy="489857"/>
          </a:xfrm>
          <a:prstGeom prst="line">
            <a:avLst/>
          </a:prstGeom>
          <a:ln>
            <a:solidFill>
              <a:srgbClr val="00206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455228" y="1175657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Delta </a:t>
            </a:r>
            <a:r>
              <a:rPr lang="fr-FR" dirty="0" err="1"/>
              <a:t>mag</a:t>
            </a:r>
            <a:r>
              <a:rPr lang="fr-FR" dirty="0"/>
              <a:t>/maximum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BA3AD7B-3D21-4A7B-8B8E-1F1016C57E3F}"/>
              </a:ext>
            </a:extLst>
          </p:cNvPr>
          <p:cNvCxnSpPr>
            <a:cxnSpLocks/>
          </p:cNvCxnSpPr>
          <p:nvPr/>
        </p:nvCxnSpPr>
        <p:spPr>
          <a:xfrm flipV="1">
            <a:off x="1883229" y="2897121"/>
            <a:ext cx="4495799" cy="303279"/>
          </a:xfrm>
          <a:prstGeom prst="line">
            <a:avLst/>
          </a:prstGeom>
          <a:ln>
            <a:solidFill>
              <a:srgbClr val="002060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329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Spectroscopy</a:t>
            </a:r>
            <a:endParaRPr lang="fr-FR" sz="1200" dirty="0">
              <a:solidFill>
                <a:srgbClr val="FFFF00"/>
              </a:solidFill>
            </a:endParaRPr>
          </a:p>
        </p:txBody>
      </p:sp>
      <p:graphicFrame>
        <p:nvGraphicFramePr>
          <p:cNvPr id="23" name="Graphique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4502534"/>
              </p:ext>
            </p:extLst>
          </p:nvPr>
        </p:nvGraphicFramePr>
        <p:xfrm>
          <a:off x="355372" y="1135629"/>
          <a:ext cx="36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Graphique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2996684"/>
              </p:ext>
            </p:extLst>
          </p:nvPr>
        </p:nvGraphicFramePr>
        <p:xfrm>
          <a:off x="355372" y="3029743"/>
          <a:ext cx="36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Graphique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579393"/>
              </p:ext>
            </p:extLst>
          </p:nvPr>
        </p:nvGraphicFramePr>
        <p:xfrm>
          <a:off x="355372" y="4836771"/>
          <a:ext cx="36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Graphique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0036524"/>
              </p:ext>
            </p:extLst>
          </p:nvPr>
        </p:nvGraphicFramePr>
        <p:xfrm>
          <a:off x="4938258" y="2180658"/>
          <a:ext cx="36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Graphique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2827561"/>
              </p:ext>
            </p:extLst>
          </p:nvPr>
        </p:nvGraphicFramePr>
        <p:xfrm>
          <a:off x="4938257" y="4150971"/>
          <a:ext cx="36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5671376" y="369332"/>
            <a:ext cx="346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An example of flux measures </a:t>
            </a:r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4082143" y="1175657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Nova </a:t>
            </a:r>
            <a:r>
              <a:rPr lang="fr-FR" sz="1400" b="1" dirty="0" err="1"/>
              <a:t>Cyg</a:t>
            </a:r>
            <a:r>
              <a:rPr lang="fr-FR" sz="1400" b="1" dirty="0"/>
              <a:t> 2014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071258" y="1415142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JD – 2450000</a:t>
            </a:r>
          </a:p>
          <a:p>
            <a:r>
              <a:rPr lang="fr-FR" sz="1200" dirty="0"/>
              <a:t>Flux en erg.cm</a:t>
            </a:r>
            <a:r>
              <a:rPr lang="fr-FR" sz="1200" baseline="30000" dirty="0"/>
              <a:t>-2</a:t>
            </a:r>
            <a:r>
              <a:rPr lang="fr-FR" sz="1200" dirty="0"/>
              <a:t>.s</a:t>
            </a:r>
            <a:r>
              <a:rPr lang="fr-FR" sz="1200" baseline="30000" dirty="0"/>
              <a:t>-1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123A7D5-3CD6-4218-802E-BA2A865638E1}"/>
              </a:ext>
            </a:extLst>
          </p:cNvPr>
          <p:cNvSpPr txBox="1"/>
          <p:nvPr/>
        </p:nvSpPr>
        <p:spPr>
          <a:xfrm>
            <a:off x="5671592" y="43934"/>
            <a:ext cx="350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Development of the spectrum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796464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Spectroscopy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170791" y="127061"/>
            <a:ext cx="480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Profiles of the lines </a:t>
            </a:r>
            <a:r>
              <a:rPr lang="fr-FR" b="1">
                <a:sym typeface="Wingdings" panose="05000000000000000000" pitchFamily="2" charset="2"/>
              </a:rPr>
              <a:t> </a:t>
            </a:r>
            <a:r>
              <a:rPr lang="fr-FR" b="1"/>
              <a:t>Shape of the ejecta</a:t>
            </a:r>
            <a:endParaRPr lang="fr-FR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2384650"/>
            <a:ext cx="5143500" cy="206692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892188" y="4537166"/>
            <a:ext cx="4454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Shore &amp; al., 2012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010"/>
            <a:ext cx="3809524" cy="380952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06287" y="4746171"/>
            <a:ext cx="1383712" cy="2308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</a:rPr>
              <a:t>Radial </a:t>
            </a:r>
            <a:r>
              <a:rPr lang="fr-FR" sz="900" dirty="0" err="1">
                <a:solidFill>
                  <a:schemeClr val="bg1"/>
                </a:solidFill>
              </a:rPr>
              <a:t>velocity</a:t>
            </a:r>
            <a:r>
              <a:rPr lang="fr-FR" sz="900" dirty="0">
                <a:solidFill>
                  <a:schemeClr val="bg1"/>
                </a:solidFill>
              </a:rPr>
              <a:t> (km/s)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E4464B8-CB85-490C-95C5-76AC9BE311FA}"/>
              </a:ext>
            </a:extLst>
          </p:cNvPr>
          <p:cNvSpPr txBox="1"/>
          <p:nvPr/>
        </p:nvSpPr>
        <p:spPr>
          <a:xfrm>
            <a:off x="3892188" y="1955856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Monte Carlo </a:t>
            </a:r>
          </a:p>
        </p:txBody>
      </p:sp>
    </p:spTree>
    <p:extLst>
      <p:ext uri="{BB962C8B-B14F-4D97-AF65-F5344CB8AC3E}">
        <p14:creationId xmlns:p14="http://schemas.microsoft.com/office/powerpoint/2010/main" val="3465942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Images of Remnants</a:t>
            </a:r>
            <a:endParaRPr lang="fr-FR" sz="1200" dirty="0">
              <a:solidFill>
                <a:srgbClr val="FFFF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509" y="2678565"/>
            <a:ext cx="3743325" cy="34385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31" y="815747"/>
            <a:ext cx="1771650" cy="17430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460" y="801461"/>
            <a:ext cx="1771650" cy="17716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77" y="2801711"/>
            <a:ext cx="1743075" cy="17335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8592" y="2746601"/>
            <a:ext cx="1790700" cy="180022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50371" y="4626428"/>
            <a:ext cx="3139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O’ Bien &amp; </a:t>
            </a:r>
            <a:r>
              <a:rPr lang="fr-FR" sz="1200" dirty="0" err="1"/>
              <a:t>Bode</a:t>
            </a:r>
            <a:r>
              <a:rPr lang="fr-FR" sz="1200" dirty="0"/>
              <a:t> in </a:t>
            </a:r>
            <a:r>
              <a:rPr lang="fr-FR" sz="1200" dirty="0" err="1"/>
              <a:t>Classical</a:t>
            </a:r>
            <a:r>
              <a:rPr lang="fr-FR" sz="1200" dirty="0"/>
              <a:t> </a:t>
            </a:r>
            <a:r>
              <a:rPr lang="fr-FR" sz="1200" dirty="0" err="1"/>
              <a:t>novae</a:t>
            </a:r>
            <a:r>
              <a:rPr lang="fr-FR" sz="1200" dirty="0"/>
              <a:t>, 2008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524342" y="0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Remnants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083629" y="2220686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GK Per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083629" y="6172200"/>
            <a:ext cx="1802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Shara</a:t>
            </a:r>
            <a:r>
              <a:rPr lang="fr-FR" sz="1200" dirty="0"/>
              <a:t> &amp; al., 2002   HST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158342" y="729343"/>
            <a:ext cx="36487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FFFF00"/>
                </a:solidFill>
              </a:rPr>
              <a:t>Sperical,</a:t>
            </a:r>
            <a:endParaRPr lang="fr-FR" sz="1600" b="1" dirty="0">
              <a:solidFill>
                <a:srgbClr val="FFFF00"/>
              </a:solidFill>
            </a:endParaRPr>
          </a:p>
          <a:p>
            <a:r>
              <a:rPr lang="fr-FR" sz="1600" b="1">
                <a:solidFill>
                  <a:srgbClr val="FFFF00"/>
                </a:solidFill>
              </a:rPr>
              <a:t>often low excentricity </a:t>
            </a:r>
            <a:r>
              <a:rPr lang="fr-FR" sz="1600" b="1" dirty="0">
                <a:solidFill>
                  <a:srgbClr val="FFFF00"/>
                </a:solidFill>
              </a:rPr>
              <a:t>:1 à 1.2 (1.4)</a:t>
            </a:r>
          </a:p>
          <a:p>
            <a:r>
              <a:rPr lang="fr-FR" sz="1600" b="1">
                <a:solidFill>
                  <a:srgbClr val="FFFF00"/>
                </a:solidFill>
              </a:rPr>
              <a:t>Clumpy</a:t>
            </a:r>
            <a:endParaRPr lang="fr-FR" sz="1600" b="1" dirty="0">
              <a:solidFill>
                <a:srgbClr val="FFFF00"/>
              </a:solidFill>
            </a:endParaRPr>
          </a:p>
          <a:p>
            <a:r>
              <a:rPr lang="fr-FR" sz="1600" b="1">
                <a:solidFill>
                  <a:srgbClr val="FFFF00"/>
                </a:solidFill>
              </a:rPr>
              <a:t>Sometimes rings, lobes</a:t>
            </a:r>
            <a:endParaRPr lang="fr-FR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84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Cataclysmic Stars</a:t>
            </a:r>
            <a:endParaRPr lang="fr-FR" sz="1200" dirty="0">
              <a:solidFill>
                <a:srgbClr val="FFFF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055" y="1457325"/>
            <a:ext cx="3667125" cy="48577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849" y="6346248"/>
            <a:ext cx="1323975" cy="400050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>
            <a:off x="2286000" y="2327565"/>
            <a:ext cx="139238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2306782" y="4485411"/>
            <a:ext cx="108758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42901" y="2130136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/>
              <a:t>White Dwarf (WD)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60219" y="4277590"/>
            <a:ext cx="18998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/>
              <a:t>Donnor Star</a:t>
            </a:r>
            <a:endParaRPr lang="fr-FR" sz="1400" b="1" dirty="0"/>
          </a:p>
          <a:p>
            <a:r>
              <a:rPr lang="fr-FR" sz="1400"/>
              <a:t>Main sequence star</a:t>
            </a:r>
            <a:endParaRPr lang="fr-FR" sz="1400" dirty="0"/>
          </a:p>
          <a:p>
            <a:r>
              <a:rPr lang="fr-FR" sz="1400" dirty="0"/>
              <a:t>Type M-K</a:t>
            </a:r>
          </a:p>
          <a:p>
            <a:r>
              <a:rPr lang="fr-FR" sz="1400"/>
              <a:t>(cool, red)</a:t>
            </a:r>
            <a:endParaRPr lang="fr-FR" sz="1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664037" y="2746662"/>
            <a:ext cx="20185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B0F0"/>
                </a:solidFill>
              </a:rPr>
              <a:t>Transfert de matière</a:t>
            </a:r>
          </a:p>
          <a:p>
            <a:r>
              <a:rPr lang="fr-FR" sz="1400">
                <a:solidFill>
                  <a:srgbClr val="00B0F0"/>
                </a:solidFill>
              </a:rPr>
              <a:t>(« solar composition »</a:t>
            </a:r>
            <a:endParaRPr lang="fr-FR" sz="1400" dirty="0">
              <a:solidFill>
                <a:srgbClr val="00B0F0"/>
              </a:solidFill>
            </a:endParaRPr>
          </a:p>
          <a:p>
            <a:r>
              <a:rPr lang="fr-FR" sz="1400" dirty="0">
                <a:solidFill>
                  <a:srgbClr val="00B0F0"/>
                </a:solidFill>
              </a:rPr>
              <a:t>(H, He)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660573" y="1839189"/>
            <a:ext cx="14863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/>
              <a:t>Accretion disk </a:t>
            </a:r>
          </a:p>
          <a:p>
            <a:r>
              <a:rPr lang="fr-FR" sz="1400">
                <a:solidFill>
                  <a:srgbClr val="00B0F0"/>
                </a:solidFill>
              </a:rPr>
              <a:t> … but polars</a:t>
            </a:r>
            <a:endParaRPr lang="fr-FR" sz="1400" dirty="0">
              <a:solidFill>
                <a:srgbClr val="00B0F0"/>
              </a:solidFill>
            </a:endParaRPr>
          </a:p>
          <a:p>
            <a:r>
              <a:rPr lang="fr-FR" sz="1400" dirty="0">
                <a:solidFill>
                  <a:srgbClr val="00B0F0"/>
                </a:solidFill>
              </a:rPr>
              <a:t>(H, He)</a:t>
            </a:r>
          </a:p>
        </p:txBody>
      </p:sp>
      <p:sp>
        <p:nvSpPr>
          <p:cNvPr id="20" name="Arc 19"/>
          <p:cNvSpPr/>
          <p:nvPr/>
        </p:nvSpPr>
        <p:spPr>
          <a:xfrm rot="4018471">
            <a:off x="3646397" y="2511498"/>
            <a:ext cx="1870363" cy="2494997"/>
          </a:xfrm>
          <a:prstGeom prst="arc">
            <a:avLst/>
          </a:prstGeom>
          <a:ln>
            <a:prstDash val="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Arc 29"/>
          <p:cNvSpPr/>
          <p:nvPr/>
        </p:nvSpPr>
        <p:spPr>
          <a:xfrm rot="14019065">
            <a:off x="3175343" y="1936534"/>
            <a:ext cx="1870363" cy="2494997"/>
          </a:xfrm>
          <a:prstGeom prst="arc">
            <a:avLst/>
          </a:prstGeom>
          <a:ln>
            <a:prstDash val="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3730336" y="1101436"/>
            <a:ext cx="1828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" name="ZoneTexte 6143"/>
          <p:cNvSpPr txBox="1"/>
          <p:nvPr/>
        </p:nvSpPr>
        <p:spPr>
          <a:xfrm>
            <a:off x="4312227" y="727364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~1 R</a:t>
            </a:r>
            <a:r>
              <a:rPr lang="fr-FR" baseline="-25000" dirty="0">
                <a:sym typeface="Wingdings" panose="05000000000000000000" pitchFamily="2" charset="2"/>
              </a:rPr>
              <a:t></a:t>
            </a:r>
            <a:endParaRPr lang="fr-FR" baseline="-25000" dirty="0"/>
          </a:p>
        </p:txBody>
      </p:sp>
      <p:sp>
        <p:nvSpPr>
          <p:cNvPr id="35" name="ZoneTexte 34"/>
          <p:cNvSpPr txBox="1"/>
          <p:nvPr/>
        </p:nvSpPr>
        <p:spPr>
          <a:xfrm>
            <a:off x="7562600" y="5046519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~1 R</a:t>
            </a:r>
            <a:r>
              <a:rPr lang="fr-FR" sz="1200" baseline="-25000" dirty="0">
                <a:sym typeface="Wingdings" panose="05000000000000000000" pitchFamily="2" charset="2"/>
              </a:rPr>
              <a:t></a:t>
            </a:r>
          </a:p>
          <a:p>
            <a:r>
              <a:rPr lang="fr-FR" sz="1200" dirty="0">
                <a:sym typeface="Wingdings" panose="05000000000000000000" pitchFamily="2" charset="2"/>
              </a:rPr>
              <a:t>~ 1 000 000 km</a:t>
            </a:r>
            <a:endParaRPr lang="fr-FR" sz="1200" dirty="0"/>
          </a:p>
        </p:txBody>
      </p:sp>
      <p:cxnSp>
        <p:nvCxnSpPr>
          <p:cNvPr id="6150" name="Connecteur droit avec flèche 6149"/>
          <p:cNvCxnSpPr>
            <a:stCxn id="28" idx="1"/>
          </p:cNvCxnSpPr>
          <p:nvPr/>
        </p:nvCxnSpPr>
        <p:spPr>
          <a:xfrm flipH="1">
            <a:off x="4613565" y="2208521"/>
            <a:ext cx="2047008" cy="474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>
            <a:off x="3986647" y="3030682"/>
            <a:ext cx="2601189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6680861" y="4247406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solidFill>
                  <a:srgbClr val="00B0F0"/>
                </a:solidFill>
              </a:rPr>
              <a:t>Orbital period</a:t>
            </a:r>
            <a:endParaRPr lang="fr-FR" sz="1400" dirty="0">
              <a:solidFill>
                <a:srgbClr val="00B0F0"/>
              </a:solidFill>
            </a:endParaRPr>
          </a:p>
          <a:p>
            <a:r>
              <a:rPr lang="fr-FR" sz="1400">
                <a:solidFill>
                  <a:srgbClr val="00B0F0"/>
                </a:solidFill>
              </a:rPr>
              <a:t>~ A Few Hours</a:t>
            </a:r>
            <a:endParaRPr lang="fr-FR" sz="1400" dirty="0">
              <a:solidFill>
                <a:srgbClr val="00B0F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865538" y="3429002"/>
            <a:ext cx="3204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M’ = 10</a:t>
            </a:r>
            <a:r>
              <a:rPr lang="fr-FR" sz="1200" baseline="30000" dirty="0"/>
              <a:t>-10</a:t>
            </a:r>
            <a:r>
              <a:rPr lang="fr-FR" sz="1200" dirty="0"/>
              <a:t> à 10</a:t>
            </a:r>
            <a:r>
              <a:rPr lang="fr-FR" sz="1200" baseline="30000" dirty="0"/>
              <a:t>-11</a:t>
            </a:r>
            <a:r>
              <a:rPr lang="fr-FR" sz="1200" dirty="0"/>
              <a:t> M</a:t>
            </a:r>
            <a:r>
              <a:rPr lang="fr-FR" sz="1200" baseline="-25000">
                <a:sym typeface="Wingdings" panose="05000000000000000000" pitchFamily="2" charset="2"/>
              </a:rPr>
              <a:t></a:t>
            </a:r>
            <a:r>
              <a:rPr lang="fr-FR" sz="1200">
                <a:sym typeface="Wingdings" panose="05000000000000000000" pitchFamily="2" charset="2"/>
              </a:rPr>
              <a:t>/year (</a:t>
            </a:r>
            <a:r>
              <a:rPr lang="fr-FR" sz="1200"/>
              <a:t>Porb </a:t>
            </a:r>
            <a:r>
              <a:rPr lang="fr-FR" sz="1200" dirty="0"/>
              <a:t>&lt; </a:t>
            </a:r>
            <a:r>
              <a:rPr lang="fr-FR" sz="1200"/>
              <a:t>3.3 h)</a:t>
            </a:r>
            <a:endParaRPr lang="fr-FR" sz="1200" dirty="0"/>
          </a:p>
          <a:p>
            <a:r>
              <a:rPr lang="fr-FR" sz="1200" dirty="0"/>
              <a:t>M’ = 10</a:t>
            </a:r>
            <a:r>
              <a:rPr lang="fr-FR" sz="1200" baseline="30000" dirty="0"/>
              <a:t>-9</a:t>
            </a:r>
            <a:r>
              <a:rPr lang="fr-FR" sz="1200" dirty="0"/>
              <a:t> à 10</a:t>
            </a:r>
            <a:r>
              <a:rPr lang="fr-FR" sz="1200" baseline="30000" dirty="0"/>
              <a:t>-10</a:t>
            </a:r>
            <a:r>
              <a:rPr lang="fr-FR" sz="1200" dirty="0"/>
              <a:t> M</a:t>
            </a:r>
            <a:r>
              <a:rPr lang="fr-FR" sz="1200" baseline="-25000">
                <a:sym typeface="Wingdings" panose="05000000000000000000" pitchFamily="2" charset="2"/>
              </a:rPr>
              <a:t></a:t>
            </a:r>
            <a:r>
              <a:rPr lang="fr-FR" sz="1200">
                <a:sym typeface="Wingdings" panose="05000000000000000000" pitchFamily="2" charset="2"/>
              </a:rPr>
              <a:t>/year  (</a:t>
            </a:r>
            <a:r>
              <a:rPr lang="fr-FR" sz="1200"/>
              <a:t>Porb  </a:t>
            </a:r>
            <a:r>
              <a:rPr lang="fr-FR" sz="1200" dirty="0"/>
              <a:t>&gt; </a:t>
            </a:r>
            <a:r>
              <a:rPr lang="fr-FR" sz="1200"/>
              <a:t>3.3 h)</a:t>
            </a:r>
            <a:endParaRPr lang="fr-FR" sz="1200" dirty="0"/>
          </a:p>
        </p:txBody>
      </p:sp>
      <p:sp>
        <p:nvSpPr>
          <p:cNvPr id="22" name="ZoneTexte 21"/>
          <p:cNvSpPr txBox="1"/>
          <p:nvPr/>
        </p:nvSpPr>
        <p:spPr>
          <a:xfrm>
            <a:off x="6789714" y="5579919"/>
            <a:ext cx="2177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ym typeface="Wingdings" panose="05000000000000000000" pitchFamily="2" charset="2"/>
              </a:rPr>
              <a:t>M’ 3/10000 à 3/1000000 Mt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456816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Etoiles cataclysmiques</a:t>
            </a:r>
          </a:p>
        </p:txBody>
      </p:sp>
      <p:graphicFrame>
        <p:nvGraphicFramePr>
          <p:cNvPr id="21" name="Graphique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6467269"/>
              </p:ext>
            </p:extLst>
          </p:nvPr>
        </p:nvGraphicFramePr>
        <p:xfrm>
          <a:off x="729962" y="4100728"/>
          <a:ext cx="7829550" cy="2147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ZoneTexte 21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65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4692" y="1163782"/>
            <a:ext cx="469391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Accumulation of matter in the accretion disk</a:t>
            </a:r>
            <a:endParaRPr lang="fr-FR" sz="1400" dirty="0"/>
          </a:p>
          <a:p>
            <a:r>
              <a:rPr lang="fr-FR" sz="1400"/>
              <a:t>Increase of the viscosity</a:t>
            </a:r>
            <a:endParaRPr lang="fr-FR" sz="1400" dirty="0"/>
          </a:p>
          <a:p>
            <a:r>
              <a:rPr lang="fr-FR" sz="1400"/>
              <a:t>Sharp increase of the temperature (</a:t>
            </a:r>
            <a:r>
              <a:rPr lang="fr-FR" sz="1400" dirty="0"/>
              <a:t>5000 </a:t>
            </a:r>
            <a:r>
              <a:rPr lang="fr-FR" sz="1400" dirty="0">
                <a:sym typeface="Wingdings" panose="05000000000000000000" pitchFamily="2" charset="2"/>
              </a:rPr>
              <a:t> 15000 </a:t>
            </a:r>
            <a:r>
              <a:rPr lang="fr-FR" sz="1400">
                <a:sym typeface="Wingdings" panose="05000000000000000000" pitchFamily="2" charset="2"/>
              </a:rPr>
              <a:t>K)</a:t>
            </a:r>
          </a:p>
          <a:p>
            <a:endParaRPr lang="fr-FR" sz="1400" dirty="0">
              <a:sym typeface="Wingdings" panose="05000000000000000000" pitchFamily="2" charset="2"/>
            </a:endParaRPr>
          </a:p>
          <a:p>
            <a:r>
              <a:rPr lang="fr-FR" sz="1400" b="1">
                <a:sym typeface="Wingdings" panose="05000000000000000000" pitchFamily="2" charset="2"/>
              </a:rPr>
              <a:t>= Thermal Outburst</a:t>
            </a:r>
          </a:p>
          <a:p>
            <a:endParaRPr lang="fr-FR" sz="1400" b="1" dirty="0">
              <a:sym typeface="Wingdings" panose="05000000000000000000" pitchFamily="2" charset="2"/>
            </a:endParaRPr>
          </a:p>
          <a:p>
            <a:r>
              <a:rPr lang="fr-FR" sz="1400" dirty="0">
                <a:sym typeface="Wingdings" panose="05000000000000000000" pitchFamily="2" charset="2"/>
              </a:rPr>
              <a:t>Amplitude : </a:t>
            </a:r>
            <a:r>
              <a:rPr lang="fr-FR" sz="1400">
                <a:sym typeface="Wingdings" panose="05000000000000000000" pitchFamily="2" charset="2"/>
              </a:rPr>
              <a:t>2 - </a:t>
            </a:r>
            <a:r>
              <a:rPr lang="fr-FR" sz="1400" dirty="0">
                <a:sym typeface="Wingdings" panose="05000000000000000000" pitchFamily="2" charset="2"/>
              </a:rPr>
              <a:t>8 </a:t>
            </a:r>
            <a:r>
              <a:rPr lang="fr-FR" sz="1400" dirty="0" err="1">
                <a:sym typeface="Wingdings" panose="05000000000000000000" pitchFamily="2" charset="2"/>
              </a:rPr>
              <a:t>mag</a:t>
            </a:r>
            <a:endParaRPr lang="fr-FR" sz="1400" dirty="0">
              <a:sym typeface="Wingdings" panose="05000000000000000000" pitchFamily="2" charset="2"/>
            </a:endParaRPr>
          </a:p>
          <a:p>
            <a:r>
              <a:rPr lang="fr-FR" sz="1400">
                <a:sym typeface="Wingdings" panose="05000000000000000000" pitchFamily="2" charset="2"/>
              </a:rPr>
              <a:t>Frequency : days to years</a:t>
            </a:r>
            <a:endParaRPr lang="fr-FR" sz="1400" dirty="0">
              <a:sym typeface="Wingdings" panose="05000000000000000000" pitchFamily="2" charset="2"/>
            </a:endParaRPr>
          </a:p>
          <a:p>
            <a:r>
              <a:rPr lang="fr-FR" sz="1400">
                <a:sym typeface="Wingdings" panose="05000000000000000000" pitchFamily="2" charset="2"/>
              </a:rPr>
              <a:t>Fast increase of the luminosity ~ 1 day</a:t>
            </a:r>
            <a:endParaRPr lang="fr-FR" sz="1400" dirty="0">
              <a:sym typeface="Wingdings" panose="05000000000000000000" pitchFamily="2" charset="2"/>
            </a:endParaRPr>
          </a:p>
          <a:p>
            <a:r>
              <a:rPr lang="fr-FR" sz="1400">
                <a:sym typeface="Wingdings" panose="05000000000000000000" pitchFamily="2" charset="2"/>
              </a:rPr>
              <a:t>Duration : a few days</a:t>
            </a:r>
            <a:endParaRPr lang="fr-FR" sz="1400" dirty="0">
              <a:sym typeface="Wingdings" panose="05000000000000000000" pitchFamily="2" charset="2"/>
            </a:endParaRPr>
          </a:p>
          <a:p>
            <a:endParaRPr lang="fr-FR" sz="1400" dirty="0">
              <a:sym typeface="Wingdings" panose="05000000000000000000" pitchFamily="2" charset="2"/>
            </a:endParaRPr>
          </a:p>
          <a:p>
            <a:r>
              <a:rPr lang="fr-FR" sz="1400" b="1">
                <a:solidFill>
                  <a:srgbClr val="3399FF"/>
                </a:solidFill>
                <a:sym typeface="Wingdings" panose="05000000000000000000" pitchFamily="2" charset="2"/>
              </a:rPr>
              <a:t>« </a:t>
            </a:r>
            <a:r>
              <a:rPr lang="fr-FR" sz="1400" b="1" dirty="0" err="1">
                <a:solidFill>
                  <a:srgbClr val="3399FF"/>
                </a:solidFill>
                <a:sym typeface="Wingdings" panose="05000000000000000000" pitchFamily="2" charset="2"/>
              </a:rPr>
              <a:t>Dwarf</a:t>
            </a:r>
            <a:r>
              <a:rPr lang="fr-FR" sz="1400" b="1" dirty="0">
                <a:solidFill>
                  <a:srgbClr val="3399FF"/>
                </a:solidFill>
                <a:sym typeface="Wingdings" panose="05000000000000000000" pitchFamily="2" charset="2"/>
              </a:rPr>
              <a:t> </a:t>
            </a:r>
            <a:r>
              <a:rPr lang="fr-FR" sz="1400" b="1">
                <a:solidFill>
                  <a:srgbClr val="3399FF"/>
                </a:solidFill>
                <a:sym typeface="Wingdings" panose="05000000000000000000" pitchFamily="2" charset="2"/>
              </a:rPr>
              <a:t>nova » outbursts</a:t>
            </a:r>
            <a:endParaRPr lang="fr-FR" sz="1400" b="1" dirty="0">
              <a:solidFill>
                <a:srgbClr val="3399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54628" y="6265719"/>
            <a:ext cx="31165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SS </a:t>
            </a:r>
            <a:r>
              <a:rPr lang="fr-FR" sz="1000" err="1"/>
              <a:t>Cygni</a:t>
            </a:r>
            <a:r>
              <a:rPr lang="fr-FR" sz="1000"/>
              <a:t> – Luminosity curve (V) </a:t>
            </a:r>
            <a:r>
              <a:rPr lang="fr-FR" sz="1000" dirty="0"/>
              <a:t>– 2 ans - AAVSO</a:t>
            </a:r>
          </a:p>
        </p:txBody>
      </p:sp>
      <p:pic>
        <p:nvPicPr>
          <p:cNvPr id="11" name="disk0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3664" y="72736"/>
            <a:ext cx="3657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1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Cataclysmic Stars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65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1458B8-78A3-412E-AD35-BB600C786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112" y="311727"/>
            <a:ext cx="2631651" cy="27362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5A250A5-D323-4271-AA7A-CFE9222861EA}"/>
              </a:ext>
            </a:extLst>
          </p:cNvPr>
          <p:cNvSpPr txBox="1"/>
          <p:nvPr/>
        </p:nvSpPr>
        <p:spPr>
          <a:xfrm>
            <a:off x="5138057" y="242912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AT Cnc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E714494-1BD0-4D71-B0C2-8462D8F5BCEA}"/>
              </a:ext>
            </a:extLst>
          </p:cNvPr>
          <p:cNvSpPr txBox="1"/>
          <p:nvPr/>
        </p:nvSpPr>
        <p:spPr>
          <a:xfrm>
            <a:off x="6280282" y="3152001"/>
            <a:ext cx="113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Shara+, 2012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20002B4-90C4-457C-8A73-7BB8D8798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30" y="1679863"/>
            <a:ext cx="4745937" cy="460195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BFC294E-6C92-442F-BCBF-D0F07E2846A0}"/>
              </a:ext>
            </a:extLst>
          </p:cNvPr>
          <p:cNvSpPr txBox="1"/>
          <p:nvPr/>
        </p:nvSpPr>
        <p:spPr>
          <a:xfrm>
            <a:off x="496230" y="1010014"/>
            <a:ext cx="261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GK Per Nova Per 1901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3DD852-8AE3-469F-B1AA-A909A88CFCC6}"/>
              </a:ext>
            </a:extLst>
          </p:cNvPr>
          <p:cNvSpPr txBox="1"/>
          <p:nvPr/>
        </p:nvSpPr>
        <p:spPr>
          <a:xfrm>
            <a:off x="5566001" y="3764245"/>
            <a:ext cx="34387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Nebulosities detected</a:t>
            </a:r>
          </a:p>
          <a:p>
            <a:r>
              <a:rPr lang="fr-FR"/>
              <a:t>around a few catalymic stars</a:t>
            </a:r>
          </a:p>
          <a:p>
            <a:endParaRPr lang="fr-FR"/>
          </a:p>
          <a:p>
            <a:r>
              <a:rPr lang="fr-FR"/>
              <a:t>= remnants</a:t>
            </a:r>
          </a:p>
          <a:p>
            <a:r>
              <a:rPr lang="fr-FR"/>
              <a:t>of « old » nova outbursts</a:t>
            </a:r>
          </a:p>
        </p:txBody>
      </p:sp>
    </p:spTree>
    <p:extLst>
      <p:ext uri="{BB962C8B-B14F-4D97-AF65-F5344CB8AC3E}">
        <p14:creationId xmlns:p14="http://schemas.microsoft.com/office/powerpoint/2010/main" val="1266209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65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Short Story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47039" y="1088871"/>
            <a:ext cx="5406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Newton (1726) </a:t>
            </a:r>
          </a:p>
          <a:p>
            <a:r>
              <a:rPr lang="fr-FR" dirty="0"/>
              <a:t>Une intuition géniale </a:t>
            </a:r>
          </a:p>
          <a:p>
            <a:r>
              <a:rPr lang="fr-FR" sz="1200" dirty="0"/>
              <a:t>Les étoiles fixes, qui se sont graduellement appauvries en éjectant de la lumière et des vapeurs durant très longtemps peuvent être régénérées par des comètes qui tombent sur elles ; et par cet apport de nouveau carburant ces vieilles étoiles, acquérant une nouvelle splendeur, peuvent passer pour de nouvelles étoiles.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63772" y="3155131"/>
            <a:ext cx="612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William &amp; Margaret Huggins  (1866) </a:t>
            </a:r>
          </a:p>
          <a:p>
            <a:r>
              <a:rPr lang="fr-FR"/>
              <a:t>First spectra of a Nova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639189" y="4530275"/>
            <a:ext cx="6569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Lundmark</a:t>
            </a:r>
            <a:r>
              <a:rPr lang="fr-FR" b="1" dirty="0"/>
              <a:t> (1920)</a:t>
            </a:r>
          </a:p>
          <a:p>
            <a:r>
              <a:rPr lang="fr-FR"/>
              <a:t>The </a:t>
            </a:r>
            <a:r>
              <a:rPr lang="fr-FR" i="1"/>
              <a:t>« </a:t>
            </a:r>
            <a:r>
              <a:rPr lang="fr-FR" i="1" dirty="0"/>
              <a:t>Great </a:t>
            </a:r>
            <a:r>
              <a:rPr lang="fr-FR" i="1" dirty="0" err="1"/>
              <a:t>debate</a:t>
            </a:r>
            <a:r>
              <a:rPr lang="fr-FR" i="1" dirty="0"/>
              <a:t> »</a:t>
            </a:r>
          </a:p>
          <a:p>
            <a:r>
              <a:rPr lang="fr-FR"/>
              <a:t>Classification of the  ‘new stars’’  </a:t>
            </a:r>
            <a:r>
              <a:rPr lang="fr-FR" dirty="0"/>
              <a:t>en </a:t>
            </a:r>
            <a:r>
              <a:rPr lang="fr-FR"/>
              <a:t>3 categories </a:t>
            </a:r>
            <a:r>
              <a:rPr lang="fr-FR" dirty="0"/>
              <a:t>: </a:t>
            </a:r>
          </a:p>
          <a:p>
            <a:r>
              <a:rPr lang="fr-FR"/>
              <a:t>Supernovae – Classical Novae – Dwarf Novae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7" y="1157399"/>
            <a:ext cx="1387659" cy="16176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304" y="2908892"/>
            <a:ext cx="2307696" cy="158868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91" y="4542317"/>
            <a:ext cx="1498858" cy="199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80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65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White Dwarf</a:t>
            </a:r>
            <a:endParaRPr lang="fr-FR" sz="1200" dirty="0">
              <a:solidFill>
                <a:srgbClr val="FFFF00"/>
              </a:solidFill>
            </a:endParaRPr>
          </a:p>
        </p:txBody>
      </p:sp>
      <p:pic>
        <p:nvPicPr>
          <p:cNvPr id="7170" name="Picture 2" descr="http://upload.wikimedia.org/wikipedia/commons/1/17/Hertzsprung-Russel_StarDa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17" y="965860"/>
            <a:ext cx="4163428" cy="44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rme libre 5"/>
          <p:cNvSpPr/>
          <p:nvPr/>
        </p:nvSpPr>
        <p:spPr>
          <a:xfrm>
            <a:off x="1613497" y="1273213"/>
            <a:ext cx="1744808" cy="2467019"/>
          </a:xfrm>
          <a:custGeom>
            <a:avLst/>
            <a:gdLst>
              <a:gd name="connsiteX0" fmla="*/ 1340784 w 1747999"/>
              <a:gd name="connsiteY0" fmla="*/ 1568697 h 2358407"/>
              <a:gd name="connsiteX1" fmla="*/ 1673293 w 1747999"/>
              <a:gd name="connsiteY1" fmla="*/ 934852 h 2358407"/>
              <a:gd name="connsiteX2" fmla="*/ 1642120 w 1747999"/>
              <a:gd name="connsiteY2" fmla="*/ 259443 h 2358407"/>
              <a:gd name="connsiteX3" fmla="*/ 561465 w 1747999"/>
              <a:gd name="connsiteY3" fmla="*/ 165925 h 2358407"/>
              <a:gd name="connsiteX4" fmla="*/ 356 w 1747999"/>
              <a:gd name="connsiteY4" fmla="*/ 165925 h 2358407"/>
              <a:gd name="connsiteX5" fmla="*/ 634202 w 1747999"/>
              <a:gd name="connsiteY5" fmla="*/ 2358407 h 2358407"/>
              <a:gd name="connsiteX6" fmla="*/ 634202 w 1747999"/>
              <a:gd name="connsiteY6" fmla="*/ 2358407 h 2358407"/>
              <a:gd name="connsiteX0" fmla="*/ 1340488 w 1744807"/>
              <a:gd name="connsiteY0" fmla="*/ 1668977 h 2458687"/>
              <a:gd name="connsiteX1" fmla="*/ 1672997 w 1744807"/>
              <a:gd name="connsiteY1" fmla="*/ 1035132 h 2458687"/>
              <a:gd name="connsiteX2" fmla="*/ 1641824 w 1744807"/>
              <a:gd name="connsiteY2" fmla="*/ 359723 h 2458687"/>
              <a:gd name="connsiteX3" fmla="*/ 602732 w 1744807"/>
              <a:gd name="connsiteY3" fmla="*/ 47996 h 2458687"/>
              <a:gd name="connsiteX4" fmla="*/ 60 w 1744807"/>
              <a:gd name="connsiteY4" fmla="*/ 266205 h 2458687"/>
              <a:gd name="connsiteX5" fmla="*/ 633906 w 1744807"/>
              <a:gd name="connsiteY5" fmla="*/ 2458687 h 2458687"/>
              <a:gd name="connsiteX6" fmla="*/ 633906 w 1744807"/>
              <a:gd name="connsiteY6" fmla="*/ 2458687 h 2458687"/>
              <a:gd name="connsiteX0" fmla="*/ 1340489 w 1744808"/>
              <a:gd name="connsiteY0" fmla="*/ 1677309 h 2467019"/>
              <a:gd name="connsiteX1" fmla="*/ 1672998 w 1744808"/>
              <a:gd name="connsiteY1" fmla="*/ 1043464 h 2467019"/>
              <a:gd name="connsiteX2" fmla="*/ 1641825 w 1744808"/>
              <a:gd name="connsiteY2" fmla="*/ 368055 h 2467019"/>
              <a:gd name="connsiteX3" fmla="*/ 602733 w 1744808"/>
              <a:gd name="connsiteY3" fmla="*/ 56328 h 2467019"/>
              <a:gd name="connsiteX4" fmla="*/ 61 w 1744808"/>
              <a:gd name="connsiteY4" fmla="*/ 274537 h 2467019"/>
              <a:gd name="connsiteX5" fmla="*/ 633907 w 1744808"/>
              <a:gd name="connsiteY5" fmla="*/ 2467019 h 2467019"/>
              <a:gd name="connsiteX6" fmla="*/ 633907 w 1744808"/>
              <a:gd name="connsiteY6" fmla="*/ 2467019 h 246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4808" h="2467019">
                <a:moveTo>
                  <a:pt x="1340489" y="1677309"/>
                </a:moveTo>
                <a:cubicBezTo>
                  <a:pt x="1481632" y="1469491"/>
                  <a:pt x="1622775" y="1261673"/>
                  <a:pt x="1672998" y="1043464"/>
                </a:cubicBezTo>
                <a:cubicBezTo>
                  <a:pt x="1723221" y="825255"/>
                  <a:pt x="1820203" y="532578"/>
                  <a:pt x="1641825" y="368055"/>
                </a:cubicBezTo>
                <a:cubicBezTo>
                  <a:pt x="1463447" y="203532"/>
                  <a:pt x="886750" y="92696"/>
                  <a:pt x="602733" y="56328"/>
                </a:cubicBezTo>
                <a:cubicBezTo>
                  <a:pt x="318716" y="19960"/>
                  <a:pt x="-5135" y="-127245"/>
                  <a:pt x="61" y="274537"/>
                </a:cubicBezTo>
                <a:cubicBezTo>
                  <a:pt x="5257" y="676319"/>
                  <a:pt x="633907" y="2467019"/>
                  <a:pt x="633907" y="2467019"/>
                </a:cubicBezTo>
                <a:lnTo>
                  <a:pt x="633907" y="2467019"/>
                </a:lnTo>
              </a:path>
            </a:pathLst>
          </a:custGeom>
          <a:noFill/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1672872" y="3754088"/>
            <a:ext cx="1064715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200" b="1">
                <a:solidFill>
                  <a:srgbClr val="FF0000"/>
                </a:solidFill>
              </a:rPr>
              <a:t>White Dwarf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966852" y="139534"/>
            <a:ext cx="34483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/>
              <a:t>White Dwarf</a:t>
            </a:r>
            <a:endParaRPr lang="fr-FR" sz="1600" b="1" dirty="0"/>
          </a:p>
          <a:p>
            <a:r>
              <a:rPr lang="fr-FR" sz="1400"/>
              <a:t>Terminal phase of the stellar evolution</a:t>
            </a:r>
            <a:endParaRPr lang="fr-FR" sz="1400" dirty="0"/>
          </a:p>
          <a:p>
            <a:r>
              <a:rPr lang="fr-FR" sz="1400"/>
              <a:t>for Stars &lt; </a:t>
            </a:r>
            <a:r>
              <a:rPr lang="fr-FR" sz="1400" dirty="0"/>
              <a:t>10 M</a:t>
            </a:r>
            <a:r>
              <a:rPr lang="fr-FR" sz="1400" baseline="-25000" dirty="0">
                <a:sym typeface="Wingdings" panose="05000000000000000000" pitchFamily="2" charset="2"/>
              </a:rPr>
              <a:t></a:t>
            </a:r>
            <a:endParaRPr lang="fr-FR" sz="1400" baseline="-25000" dirty="0"/>
          </a:p>
        </p:txBody>
      </p:sp>
      <p:sp>
        <p:nvSpPr>
          <p:cNvPr id="8" name="ZoneTexte 7"/>
          <p:cNvSpPr txBox="1"/>
          <p:nvPr/>
        </p:nvSpPr>
        <p:spPr>
          <a:xfrm>
            <a:off x="2995551" y="2056905"/>
            <a:ext cx="1258678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Géante rouge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360714" y="1222169"/>
            <a:ext cx="98937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>
                <a:solidFill>
                  <a:srgbClr val="FF0000"/>
                </a:solidFill>
              </a:rPr>
              <a:t>Nébuleuse</a:t>
            </a:r>
          </a:p>
          <a:p>
            <a:pPr algn="ctr"/>
            <a:r>
              <a:rPr lang="fr-FR" sz="1200" b="1" dirty="0">
                <a:solidFill>
                  <a:srgbClr val="FF0000"/>
                </a:solidFill>
              </a:rPr>
              <a:t> planétaire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572000" y="981857"/>
            <a:ext cx="460414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End of thermonuclear reactions</a:t>
            </a:r>
            <a:endParaRPr lang="fr-FR" sz="1400" dirty="0"/>
          </a:p>
          <a:p>
            <a:r>
              <a:rPr lang="fr-FR" sz="1400"/>
              <a:t>Condensate matter « cool »</a:t>
            </a:r>
          </a:p>
          <a:p>
            <a:r>
              <a:rPr lang="fr-FR" sz="1400"/>
              <a:t>In the thermodynamic sense: nuclei are « frozen »</a:t>
            </a:r>
          </a:p>
          <a:p>
            <a:r>
              <a:rPr lang="fr-FR" sz="1400"/>
              <a:t>Only the move of electrons maintain the structure</a:t>
            </a:r>
            <a:endParaRPr lang="fr-FR" sz="1400" dirty="0"/>
          </a:p>
          <a:p>
            <a:r>
              <a:rPr lang="fr-FR" sz="1400"/>
              <a:t>Cooling (</a:t>
            </a:r>
            <a:r>
              <a:rPr lang="fr-FR" sz="1400" dirty="0"/>
              <a:t>100 000 K </a:t>
            </a:r>
            <a:r>
              <a:rPr lang="fr-FR" sz="1400" dirty="0">
                <a:sym typeface="Wingdings" panose="05000000000000000000" pitchFamily="2" charset="2"/>
              </a:rPr>
              <a:t>)</a:t>
            </a:r>
          </a:p>
          <a:p>
            <a:endParaRPr lang="fr-FR" sz="1400" dirty="0">
              <a:sym typeface="Wingdings" panose="05000000000000000000" pitchFamily="2" charset="2"/>
            </a:endParaRPr>
          </a:p>
          <a:p>
            <a:endParaRPr lang="fr-FR" sz="1400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898242"/>
              </p:ext>
            </p:extLst>
          </p:nvPr>
        </p:nvGraphicFramePr>
        <p:xfrm>
          <a:off x="4572001" y="2770534"/>
          <a:ext cx="4572000" cy="171196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60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2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/>
                        <a:t>Main 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/>
                        <a:t>Initial mass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Masse </a:t>
                      </a:r>
                    </a:p>
                    <a:p>
                      <a:r>
                        <a:rPr lang="fr-FR" sz="1200" dirty="0"/>
                        <a:t>finale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b="1"/>
                        <a:t>CO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Carbone Oxygène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&lt; 9 M</a:t>
                      </a:r>
                      <a:r>
                        <a:rPr lang="fr-FR" sz="1100" b="1" baseline="-25000" dirty="0">
                          <a:sym typeface="Wingdings" panose="05000000000000000000" pitchFamily="2" charset="2"/>
                        </a:rPr>
                        <a:t></a:t>
                      </a:r>
                      <a:endParaRPr lang="fr-F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/>
                        <a:t>&lt; 1.1 </a:t>
                      </a:r>
                      <a:r>
                        <a:rPr lang="fr-FR" sz="1100" b="1" dirty="0"/>
                        <a:t>M</a:t>
                      </a:r>
                      <a:r>
                        <a:rPr lang="fr-FR" sz="1100" b="1" baseline="-25000" dirty="0">
                          <a:sym typeface="Wingdings" panose="05000000000000000000" pitchFamily="2" charset="2"/>
                        </a:rPr>
                        <a:t></a:t>
                      </a:r>
                      <a:r>
                        <a:rPr lang="fr-FR" sz="1100" b="1" dirty="0"/>
                        <a:t> </a:t>
                      </a:r>
                    </a:p>
                    <a:p>
                      <a:pPr algn="ctr"/>
                      <a:endParaRPr lang="fr-FR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b="1"/>
                        <a:t>ONe </a:t>
                      </a:r>
                      <a:endParaRPr lang="fr-F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Oxygène Néon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/>
                        <a:t> 9 M</a:t>
                      </a:r>
                      <a:r>
                        <a:rPr lang="fr-FR" sz="1100" b="1" baseline="-25000" dirty="0">
                          <a:sym typeface="Wingdings" panose="05000000000000000000" pitchFamily="2" charset="2"/>
                        </a:rPr>
                        <a:t>  </a:t>
                      </a:r>
                      <a:r>
                        <a:rPr lang="fr-FR" sz="1100" b="1" baseline="0" dirty="0">
                          <a:sym typeface="Wingdings" panose="05000000000000000000" pitchFamily="2" charset="2"/>
                        </a:rPr>
                        <a:t>&lt; M</a:t>
                      </a:r>
                      <a:r>
                        <a:rPr lang="fr-FR" sz="1100" b="1" dirty="0"/>
                        <a:t> &lt; 11 M</a:t>
                      </a:r>
                      <a:r>
                        <a:rPr lang="fr-FR" sz="1100" b="1" baseline="-25000" dirty="0">
                          <a:sym typeface="Wingdings" panose="05000000000000000000" pitchFamily="2" charset="2"/>
                        </a:rPr>
                        <a:t></a:t>
                      </a:r>
                      <a:endParaRPr lang="fr-FR" sz="1100" b="1" dirty="0"/>
                    </a:p>
                    <a:p>
                      <a:pPr algn="ctr"/>
                      <a:endParaRPr lang="fr-F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b="1" dirty="0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Hélium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/>
                        <a:t>Low</a:t>
                      </a:r>
                      <a:endParaRPr lang="fr-FR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4596350" y="2096343"/>
            <a:ext cx="3182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Several « savors » depending</a:t>
            </a:r>
          </a:p>
          <a:p>
            <a:r>
              <a:rPr lang="fr-FR" sz="1600"/>
              <a:t>of the masse of the progenitor</a:t>
            </a:r>
            <a:endParaRPr lang="fr-FR" sz="1600" dirty="0"/>
          </a:p>
        </p:txBody>
      </p:sp>
      <p:sp>
        <p:nvSpPr>
          <p:cNvPr id="32" name="ZoneTexte 31"/>
          <p:cNvSpPr txBox="1"/>
          <p:nvPr/>
        </p:nvSpPr>
        <p:spPr>
          <a:xfrm>
            <a:off x="4583136" y="4552588"/>
            <a:ext cx="25907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400" dirty="0"/>
          </a:p>
          <a:p>
            <a:r>
              <a:rPr lang="fr-FR" sz="1400"/>
              <a:t>Mean masse=  </a:t>
            </a:r>
            <a:r>
              <a:rPr lang="fr-FR" sz="1400" dirty="0"/>
              <a:t>0,6 M</a:t>
            </a:r>
            <a:r>
              <a:rPr lang="fr-FR" sz="1400" baseline="-25000" dirty="0">
                <a:sym typeface="Wingdings" panose="05000000000000000000" pitchFamily="2" charset="2"/>
              </a:rPr>
              <a:t></a:t>
            </a:r>
            <a:endParaRPr lang="fr-FR" sz="1400" dirty="0">
              <a:sym typeface="Wingdings" panose="05000000000000000000" pitchFamily="2" charset="2"/>
            </a:endParaRPr>
          </a:p>
          <a:p>
            <a:r>
              <a:rPr lang="fr-FR" sz="1400"/>
              <a:t>If </a:t>
            </a:r>
            <a:r>
              <a:rPr lang="fr-FR" sz="1400" dirty="0"/>
              <a:t>M &gt; 1,4 M</a:t>
            </a:r>
            <a:r>
              <a:rPr lang="fr-FR" sz="1400" baseline="-25000" dirty="0">
                <a:sym typeface="Wingdings" panose="05000000000000000000" pitchFamily="2" charset="2"/>
              </a:rPr>
              <a:t> </a:t>
            </a:r>
            <a:r>
              <a:rPr lang="fr-FR" sz="1400">
                <a:sym typeface="Wingdings" panose="05000000000000000000" pitchFamily="2" charset="2"/>
              </a:rPr>
              <a:t>:  supernova </a:t>
            </a:r>
            <a:r>
              <a:rPr lang="fr-FR" sz="1400" dirty="0" err="1">
                <a:sym typeface="Wingdings" panose="05000000000000000000" pitchFamily="2" charset="2"/>
              </a:rPr>
              <a:t>Ia</a:t>
            </a:r>
            <a:endParaRPr lang="fr-FR" sz="1400" dirty="0">
              <a:sym typeface="Wingdings" panose="05000000000000000000" pitchFamily="2" charset="2"/>
            </a:endParaRPr>
          </a:p>
          <a:p>
            <a:r>
              <a:rPr lang="fr-FR" sz="1400">
                <a:sym typeface="Wingdings" panose="05000000000000000000" pitchFamily="2" charset="2"/>
              </a:rPr>
              <a:t>(Chandrasekar’s limit)</a:t>
            </a:r>
            <a:endParaRPr lang="fr-FR" sz="1400" dirty="0"/>
          </a:p>
        </p:txBody>
      </p:sp>
      <p:sp>
        <p:nvSpPr>
          <p:cNvPr id="3" name="ZoneTexte 2"/>
          <p:cNvSpPr txBox="1"/>
          <p:nvPr/>
        </p:nvSpPr>
        <p:spPr>
          <a:xfrm>
            <a:off x="7231297" y="4419600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Valeurs approximatives</a:t>
            </a:r>
          </a:p>
          <a:p>
            <a:r>
              <a:rPr lang="fr-FR" sz="1200" dirty="0">
                <a:solidFill>
                  <a:schemeClr val="bg1"/>
                </a:solidFill>
              </a:rPr>
              <a:t>Voir Doherty &amp; al., 2010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DC0175D-46DC-4BBE-A7F4-3F8B2894B05A}"/>
              </a:ext>
            </a:extLst>
          </p:cNvPr>
          <p:cNvSpPr txBox="1"/>
          <p:nvPr/>
        </p:nvSpPr>
        <p:spPr>
          <a:xfrm>
            <a:off x="4067868" y="5693961"/>
            <a:ext cx="488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Magnetic field: </a:t>
            </a:r>
          </a:p>
          <a:p>
            <a:r>
              <a:rPr lang="fr-FR" sz="1400"/>
              <a:t>Great range from classical to polar (no accretion disk)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378792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65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White Dwarf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503782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White Dwarf </a:t>
            </a:r>
            <a:r>
              <a:rPr lang="fr-FR"/>
              <a:t>« WD »</a:t>
            </a:r>
            <a:endParaRPr lang="fr-FR" dirty="0"/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1708414"/>
              </p:ext>
            </p:extLst>
          </p:nvPr>
        </p:nvGraphicFramePr>
        <p:xfrm>
          <a:off x="0" y="1844731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3990264"/>
              </p:ext>
            </p:extLst>
          </p:nvPr>
        </p:nvGraphicFramePr>
        <p:xfrm>
          <a:off x="0" y="4321629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584967" y="1997674"/>
            <a:ext cx="8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Rayon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25803" y="4473776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Densité</a:t>
            </a:r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086772"/>
              </p:ext>
            </p:extLst>
          </p:nvPr>
        </p:nvGraphicFramePr>
        <p:xfrm>
          <a:off x="4679724" y="2471058"/>
          <a:ext cx="1534246" cy="1531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21244320" imgH="21206160" progId="Photoshop.Image.11">
                  <p:embed/>
                </p:oleObj>
              </mc:Choice>
              <mc:Fallback>
                <p:oleObj name="Image" r:id="rId4" imgW="21244320" imgH="2120616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9724" y="2471058"/>
                        <a:ext cx="1534246" cy="1531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Ellipse 13"/>
          <p:cNvSpPr/>
          <p:nvPr/>
        </p:nvSpPr>
        <p:spPr>
          <a:xfrm>
            <a:off x="4016830" y="76200"/>
            <a:ext cx="2220686" cy="2220686"/>
          </a:xfrm>
          <a:prstGeom prst="ellipse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0.6 M</a:t>
            </a:r>
            <a:r>
              <a:rPr lang="fr-FR" b="1" baseline="-25000" dirty="0">
                <a:solidFill>
                  <a:srgbClr val="002060"/>
                </a:solidFill>
                <a:sym typeface="Wingdings" panose="05000000000000000000" pitchFamily="2" charset="2"/>
              </a:rPr>
              <a:t></a:t>
            </a:r>
            <a:endParaRPr lang="fr-FR" b="1" baseline="-25000" dirty="0">
              <a:solidFill>
                <a:srgbClr val="002060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6281059" y="1610657"/>
            <a:ext cx="1328055" cy="1317599"/>
          </a:xfrm>
          <a:prstGeom prst="ellipse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1.0 M</a:t>
            </a:r>
            <a:r>
              <a:rPr lang="fr-FR" b="1" baseline="-25000" dirty="0">
                <a:solidFill>
                  <a:srgbClr val="002060"/>
                </a:solidFill>
                <a:sym typeface="Wingdings" panose="05000000000000000000" pitchFamily="2" charset="2"/>
              </a:rPr>
              <a:t></a:t>
            </a:r>
            <a:endParaRPr lang="fr-FR" b="1" baseline="-25000" dirty="0">
              <a:solidFill>
                <a:srgbClr val="002060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7848602" y="2770543"/>
            <a:ext cx="707569" cy="701998"/>
          </a:xfrm>
          <a:prstGeom prst="ellipse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7781064" y="2939534"/>
            <a:ext cx="918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1.3 M</a:t>
            </a:r>
            <a:r>
              <a:rPr lang="fr-FR" b="1" baseline="-25000" dirty="0">
                <a:solidFill>
                  <a:srgbClr val="002060"/>
                </a:solidFill>
                <a:sym typeface="Wingdings" panose="05000000000000000000" pitchFamily="2" charset="2"/>
              </a:rPr>
              <a:t></a:t>
            </a:r>
            <a:endParaRPr lang="fr-FR" b="1" baseline="-25000" dirty="0">
              <a:solidFill>
                <a:srgbClr val="002060"/>
              </a:solidFill>
            </a:endParaRPr>
          </a:p>
        </p:txBody>
      </p:sp>
      <p:graphicFrame>
        <p:nvGraphicFramePr>
          <p:cNvPr id="18" name="Graphique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3948141"/>
              </p:ext>
            </p:extLst>
          </p:nvPr>
        </p:nvGraphicFramePr>
        <p:xfrm>
          <a:off x="3788228" y="4321629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ZoneTexte 18"/>
          <p:cNvSpPr txBox="1"/>
          <p:nvPr/>
        </p:nvSpPr>
        <p:spPr>
          <a:xfrm>
            <a:off x="6231945" y="5823604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Gravité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234542" y="0"/>
                <a:ext cx="5508171" cy="916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r-FR" sz="1600" i="0">
                          <a:latin typeface="Cambria Math" panose="02040503050406030204" pitchFamily="18" charset="0"/>
                        </a:rPr>
                        <m:t>=0,0126×</m:t>
                      </m:r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ⅇ</m:t>
                              </m:r>
                            </m:den>
                          </m:f>
                        </m:e>
                      </m:d>
                      <m:r>
                        <a:rPr lang="fr-FR" sz="1600" i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fr-FR" sz="1600" i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𝐶h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1600" i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num>
                                    <m:den>
                                      <m:r>
                                        <a:rPr lang="fr-FR" sz="16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fr-FR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fr-FR" sz="1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542" y="0"/>
                <a:ext cx="5508171" cy="91627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/>
          <p:cNvSpPr txBox="1"/>
          <p:nvPr/>
        </p:nvSpPr>
        <p:spPr>
          <a:xfrm>
            <a:off x="7451667" y="4246797"/>
            <a:ext cx="1577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Very large variations of the physical quantities</a:t>
            </a:r>
          </a:p>
          <a:p>
            <a:r>
              <a:rPr lang="en-US" sz="1200" b="1"/>
              <a:t> as a function of mass</a:t>
            </a:r>
            <a:endParaRPr lang="fr-FR" sz="1200" b="1"/>
          </a:p>
        </p:txBody>
      </p:sp>
    </p:spTree>
    <p:extLst>
      <p:ext uri="{BB962C8B-B14F-4D97-AF65-F5344CB8AC3E}">
        <p14:creationId xmlns:p14="http://schemas.microsoft.com/office/powerpoint/2010/main" val="921487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White Dwarf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278085" y="892629"/>
            <a:ext cx="4232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Condensed Matter « degenerated </a:t>
            </a:r>
            <a:r>
              <a:rPr lang="fr-FR" dirty="0"/>
              <a:t>»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98714" y="1752601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P.V = </a:t>
            </a:r>
            <a:r>
              <a:rPr lang="fr-FR" dirty="0" err="1"/>
              <a:t>n.R.T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98714" y="204651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 </a:t>
            </a:r>
            <a:r>
              <a:rPr lang="fr-FR" dirty="0">
                <a:sym typeface="Symbol" panose="05050102010706020507" pitchFamily="18" charset="2"/>
              </a:rPr>
              <a:t> </a:t>
            </a:r>
            <a:r>
              <a:rPr lang="fr-FR" dirty="0">
                <a:latin typeface="Symbol" panose="05050102010706020507" pitchFamily="18" charset="2"/>
                <a:sym typeface="Symbol" panose="05050102010706020507" pitchFamily="18" charset="2"/>
              </a:rPr>
              <a:t>r</a:t>
            </a:r>
            <a:r>
              <a:rPr lang="fr-FR" dirty="0">
                <a:sym typeface="Symbol" panose="05050102010706020507" pitchFamily="18" charset="2"/>
              </a:rPr>
              <a:t> . T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517571" y="3842656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 </a:t>
            </a:r>
            <a:r>
              <a:rPr lang="fr-FR" dirty="0">
                <a:sym typeface="Symbol" panose="05050102010706020507" pitchFamily="18" charset="2"/>
              </a:rPr>
              <a:t> </a:t>
            </a:r>
            <a:r>
              <a:rPr lang="fr-FR" dirty="0" err="1">
                <a:latin typeface="Symbol" panose="05050102010706020507" pitchFamily="18" charset="2"/>
                <a:sym typeface="Symbol" panose="05050102010706020507" pitchFamily="18" charset="2"/>
              </a:rPr>
              <a:t>r</a:t>
            </a:r>
            <a:r>
              <a:rPr lang="fr-FR" baseline="30000" dirty="0" err="1">
                <a:latin typeface="Symbol" panose="05050102010706020507" pitchFamily="18" charset="2"/>
                <a:sym typeface="Symbol" panose="05050102010706020507" pitchFamily="18" charset="2"/>
              </a:rPr>
              <a:t>g</a:t>
            </a:r>
            <a:endParaRPr lang="fr-FR" baseline="30000" dirty="0"/>
          </a:p>
        </p:txBody>
      </p:sp>
      <p:sp>
        <p:nvSpPr>
          <p:cNvPr id="14" name="Ellipse 13"/>
          <p:cNvSpPr/>
          <p:nvPr/>
        </p:nvSpPr>
        <p:spPr>
          <a:xfrm>
            <a:off x="4974771" y="2100944"/>
            <a:ext cx="283028" cy="283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4" name="Ellipse 23"/>
          <p:cNvSpPr/>
          <p:nvPr/>
        </p:nvSpPr>
        <p:spPr>
          <a:xfrm>
            <a:off x="5236029" y="2253343"/>
            <a:ext cx="283028" cy="283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5" name="Ellipse 24"/>
          <p:cNvSpPr/>
          <p:nvPr/>
        </p:nvSpPr>
        <p:spPr>
          <a:xfrm>
            <a:off x="5225143" y="2579914"/>
            <a:ext cx="283028" cy="283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6" name="Ellipse 25"/>
          <p:cNvSpPr/>
          <p:nvPr/>
        </p:nvSpPr>
        <p:spPr>
          <a:xfrm>
            <a:off x="4931229" y="2438401"/>
            <a:ext cx="283028" cy="283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7" name="Ellipse 26"/>
          <p:cNvSpPr/>
          <p:nvPr/>
        </p:nvSpPr>
        <p:spPr>
          <a:xfrm>
            <a:off x="5529943" y="2296887"/>
            <a:ext cx="283028" cy="283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8" name="Ellipse 27"/>
          <p:cNvSpPr/>
          <p:nvPr/>
        </p:nvSpPr>
        <p:spPr>
          <a:xfrm>
            <a:off x="5562601" y="2623457"/>
            <a:ext cx="283028" cy="283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9" name="Ellipse 28"/>
          <p:cNvSpPr/>
          <p:nvPr/>
        </p:nvSpPr>
        <p:spPr>
          <a:xfrm>
            <a:off x="5301343" y="1894115"/>
            <a:ext cx="283028" cy="283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30" name="Ellipse 29"/>
          <p:cNvSpPr/>
          <p:nvPr/>
        </p:nvSpPr>
        <p:spPr>
          <a:xfrm>
            <a:off x="5617029" y="1970315"/>
            <a:ext cx="283028" cy="283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31" name="Ellipse 30"/>
          <p:cNvSpPr/>
          <p:nvPr/>
        </p:nvSpPr>
        <p:spPr>
          <a:xfrm>
            <a:off x="5845628" y="2220686"/>
            <a:ext cx="283028" cy="283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32" name="Ellipse 31"/>
          <p:cNvSpPr/>
          <p:nvPr/>
        </p:nvSpPr>
        <p:spPr>
          <a:xfrm>
            <a:off x="5900058" y="2536372"/>
            <a:ext cx="283028" cy="283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33" name="Ellipse 32"/>
          <p:cNvSpPr/>
          <p:nvPr/>
        </p:nvSpPr>
        <p:spPr>
          <a:xfrm>
            <a:off x="5366657" y="2873829"/>
            <a:ext cx="283028" cy="283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34" name="Ellipse 33"/>
          <p:cNvSpPr/>
          <p:nvPr/>
        </p:nvSpPr>
        <p:spPr>
          <a:xfrm>
            <a:off x="6215743" y="2373087"/>
            <a:ext cx="163286" cy="16328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5" name="Ellipse 34"/>
          <p:cNvSpPr/>
          <p:nvPr/>
        </p:nvSpPr>
        <p:spPr>
          <a:xfrm>
            <a:off x="5802086" y="2405744"/>
            <a:ext cx="163286" cy="16328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6" name="Ellipse 35"/>
          <p:cNvSpPr/>
          <p:nvPr/>
        </p:nvSpPr>
        <p:spPr>
          <a:xfrm>
            <a:off x="5431971" y="2481944"/>
            <a:ext cx="163286" cy="16328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7" name="Ellipse 36"/>
          <p:cNvSpPr/>
          <p:nvPr/>
        </p:nvSpPr>
        <p:spPr>
          <a:xfrm>
            <a:off x="5127171" y="2362201"/>
            <a:ext cx="163286" cy="16328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8" name="Ellipse 37"/>
          <p:cNvSpPr/>
          <p:nvPr/>
        </p:nvSpPr>
        <p:spPr>
          <a:xfrm>
            <a:off x="5497286" y="2068287"/>
            <a:ext cx="163286" cy="16328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9" name="Ellipse 38"/>
          <p:cNvSpPr/>
          <p:nvPr/>
        </p:nvSpPr>
        <p:spPr>
          <a:xfrm>
            <a:off x="5464629" y="2754087"/>
            <a:ext cx="163286" cy="16328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40" name="Ellipse 39"/>
          <p:cNvSpPr/>
          <p:nvPr/>
        </p:nvSpPr>
        <p:spPr>
          <a:xfrm>
            <a:off x="5834743" y="2797630"/>
            <a:ext cx="163286" cy="16328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41" name="Ellipse 40"/>
          <p:cNvSpPr/>
          <p:nvPr/>
        </p:nvSpPr>
        <p:spPr>
          <a:xfrm>
            <a:off x="5246915" y="2046516"/>
            <a:ext cx="163286" cy="16328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43" name="Connecteur droit avec flèche 42"/>
          <p:cNvCxnSpPr>
            <a:stCxn id="38" idx="7"/>
          </p:cNvCxnSpPr>
          <p:nvPr/>
        </p:nvCxnSpPr>
        <p:spPr>
          <a:xfrm flipV="1">
            <a:off x="5636659" y="1524001"/>
            <a:ext cx="1232227" cy="568199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H="1" flipV="1">
            <a:off x="4865914" y="2013858"/>
            <a:ext cx="1478317" cy="426687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 flipH="1">
            <a:off x="4735286" y="2505861"/>
            <a:ext cx="825175" cy="705425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stCxn id="39" idx="4"/>
          </p:cNvCxnSpPr>
          <p:nvPr/>
        </p:nvCxnSpPr>
        <p:spPr>
          <a:xfrm>
            <a:off x="5546272" y="2917372"/>
            <a:ext cx="658585" cy="413657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250372" y="892629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« Normal » Matter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09599" y="1436915"/>
            <a:ext cx="134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Perfect gaz law</a:t>
            </a:r>
            <a:endParaRPr lang="fr-FR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239487" y="2623457"/>
            <a:ext cx="2892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En l’absence de confinement :</a:t>
            </a:r>
          </a:p>
          <a:p>
            <a:endParaRPr lang="fr-FR" sz="1400" dirty="0"/>
          </a:p>
          <a:p>
            <a:r>
              <a:rPr lang="fr-FR" sz="1400"/>
              <a:t>Temperature increase</a:t>
            </a:r>
            <a:endParaRPr lang="fr-FR" sz="1400" dirty="0"/>
          </a:p>
          <a:p>
            <a:r>
              <a:rPr lang="fr-FR" sz="1400">
                <a:sym typeface="Wingdings" panose="05000000000000000000" pitchFamily="2" charset="2"/>
              </a:rPr>
              <a:t> </a:t>
            </a:r>
            <a:r>
              <a:rPr lang="fr-FR" sz="1400" b="1"/>
              <a:t>Volume increases</a:t>
            </a:r>
            <a:endParaRPr lang="fr-FR" sz="1400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4495801" y="4386942"/>
            <a:ext cx="3523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Increase of Temperature and Pressure</a:t>
            </a: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sz="1400" b="1">
                <a:sym typeface="Wingdings" panose="05000000000000000000" pitchFamily="2" charset="2"/>
              </a:rPr>
              <a:t>The volume remains constant</a:t>
            </a:r>
            <a:endParaRPr lang="fr-FR" sz="1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4495801" y="5125720"/>
            <a:ext cx="3954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Thermal Energy of the électrons &lt; </a:t>
            </a:r>
            <a:r>
              <a:rPr lang="fr-FR" sz="1200" dirty="0"/>
              <a:t>Energie de Fermi</a:t>
            </a:r>
          </a:p>
          <a:p>
            <a:r>
              <a:rPr lang="fr-FR" sz="1200" dirty="0"/>
              <a:t>3/2 k T &lt; E</a:t>
            </a:r>
            <a:r>
              <a:rPr lang="fr-FR" sz="1200" baseline="-25000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945127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b="1" dirty="0" err="1">
                <a:solidFill>
                  <a:srgbClr val="002060"/>
                </a:solidFill>
              </a:rPr>
              <a:t>Novae</a:t>
            </a:r>
            <a:r>
              <a:rPr lang="fr-FR" sz="1200" b="1" dirty="0">
                <a:solidFill>
                  <a:srgbClr val="002060"/>
                </a:solidFill>
              </a:rPr>
              <a:t> </a:t>
            </a:r>
            <a:r>
              <a:rPr lang="fr-FR" sz="1200" b="1">
                <a:solidFill>
                  <a:srgbClr val="002060"/>
                </a:solidFill>
              </a:rPr>
              <a:t>| White Dwarf</a:t>
            </a:r>
            <a:endParaRPr lang="fr-FR" sz="1200" b="1" dirty="0">
              <a:solidFill>
                <a:srgbClr val="00206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FE9FF6-8934-4E9C-92D5-ECF0802DE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2845"/>
            <a:ext cx="9144000" cy="47923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30B11B5-6E01-48D3-8F1A-0B141FFEE78D}"/>
              </a:ext>
            </a:extLst>
          </p:cNvPr>
          <p:cNvSpPr/>
          <p:nvPr/>
        </p:nvSpPr>
        <p:spPr>
          <a:xfrm>
            <a:off x="0" y="5486400"/>
            <a:ext cx="1585519" cy="3387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606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</a:t>
            </a:r>
            <a:r>
              <a:rPr lang="en-US" sz="1200">
                <a:solidFill>
                  <a:srgbClr val="FFFF00"/>
                </a:solidFill>
              </a:rPr>
              <a:t>Accretion on the White Dwarf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257" y="3222171"/>
            <a:ext cx="5486400" cy="1959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665514" y="2133599"/>
            <a:ext cx="2525485" cy="23186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42" name="Ellipse 41"/>
          <p:cNvSpPr/>
          <p:nvPr/>
        </p:nvSpPr>
        <p:spPr>
          <a:xfrm>
            <a:off x="1817916" y="2177143"/>
            <a:ext cx="2220686" cy="2220686"/>
          </a:xfrm>
          <a:prstGeom prst="ellipse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baseline="-25000" dirty="0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95800" y="2786743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 - He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201886" y="2569028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« Solar Matter»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2525485" y="3037113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</a:rPr>
              <a:t>C O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103918" y="3943360"/>
            <a:ext cx="2588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FFC000"/>
                </a:solidFill>
              </a:rPr>
              <a:t>Envelop H ~ ++10 kms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0" name="Flèche droite 9"/>
          <p:cNvSpPr/>
          <p:nvPr/>
        </p:nvSpPr>
        <p:spPr>
          <a:xfrm>
            <a:off x="1371600" y="3189514"/>
            <a:ext cx="381000" cy="261258"/>
          </a:xfrm>
          <a:prstGeom prst="rightArrow">
            <a:avLst>
              <a:gd name="adj1" fmla="val 50000"/>
              <a:gd name="adj2" fmla="val 4000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98759" y="500358"/>
            <a:ext cx="8762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Accretion</a:t>
            </a:r>
            <a:endParaRPr lang="fr-FR" dirty="0"/>
          </a:p>
          <a:p>
            <a:r>
              <a:rPr lang="fr-FR"/>
              <a:t>From the donor star via the accetion disk</a:t>
            </a:r>
          </a:p>
          <a:p>
            <a:r>
              <a:rPr lang="fr-FR"/>
              <a:t>Constitution </a:t>
            </a:r>
            <a:r>
              <a:rPr lang="fr-FR" dirty="0"/>
              <a:t>d’une enveloppe H</a:t>
            </a:r>
            <a:r>
              <a:rPr lang="fr-FR"/>
              <a:t>, He, +++  at the surface of the White Dwarf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63286" y="3439886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FFFF00"/>
                </a:solidFill>
              </a:rPr>
              <a:t>Accretion disk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5" name="Flèche droite 14"/>
          <p:cNvSpPr/>
          <p:nvPr/>
        </p:nvSpPr>
        <p:spPr>
          <a:xfrm rot="10800000">
            <a:off x="4158343" y="3189514"/>
            <a:ext cx="381000" cy="261258"/>
          </a:xfrm>
          <a:prstGeom prst="rightArrow">
            <a:avLst>
              <a:gd name="adj1" fmla="val 50000"/>
              <a:gd name="adj2" fmla="val 4000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063342" y="2525486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Newton’s « Fuel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6685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</a:t>
            </a:r>
            <a:r>
              <a:rPr lang="en-US" sz="1200">
                <a:solidFill>
                  <a:srgbClr val="FFFF00"/>
                </a:solidFill>
              </a:rPr>
              <a:t>Accretion on the White Dwarf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544285" y="1850572"/>
            <a:ext cx="2525485" cy="231865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42" name="Ellipse 41"/>
          <p:cNvSpPr/>
          <p:nvPr/>
        </p:nvSpPr>
        <p:spPr>
          <a:xfrm>
            <a:off x="696687" y="1894116"/>
            <a:ext cx="2220686" cy="2220686"/>
          </a:xfrm>
          <a:prstGeom prst="ellipse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baseline="-25000" dirty="0">
              <a:solidFill>
                <a:srgbClr val="00206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371600" y="2754086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</a:rPr>
              <a:t>C O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0" y="1567544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C000"/>
                </a:solidFill>
              </a:rPr>
              <a:t>Envelope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77344" y="2590799"/>
            <a:ext cx="3298371" cy="1360715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788229" y="2133600"/>
            <a:ext cx="328748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875315" y="2166258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H - He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875315" y="2645229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 - O</a:t>
            </a:r>
          </a:p>
        </p:txBody>
      </p:sp>
      <p:sp>
        <p:nvSpPr>
          <p:cNvPr id="21" name="Flèche vers le bas 20"/>
          <p:cNvSpPr/>
          <p:nvPr/>
        </p:nvSpPr>
        <p:spPr>
          <a:xfrm>
            <a:off x="4985657" y="1545773"/>
            <a:ext cx="827315" cy="391885"/>
          </a:xfrm>
          <a:prstGeom prst="down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3399825" y="794658"/>
            <a:ext cx="4095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/>
              <a:t>Accretion at the surface of the WD</a:t>
            </a:r>
            <a:endParaRPr lang="fr-FR" dirty="0"/>
          </a:p>
          <a:p>
            <a:pPr algn="ctr"/>
            <a:r>
              <a:rPr lang="fr-FR" sz="1400"/>
              <a:t>(+++ 1000 </a:t>
            </a:r>
            <a:r>
              <a:rPr lang="fr-FR" sz="1400" dirty="0"/>
              <a:t>années)</a:t>
            </a:r>
          </a:p>
        </p:txBody>
      </p:sp>
      <p:sp>
        <p:nvSpPr>
          <p:cNvPr id="30" name="Rectangle 29"/>
          <p:cNvSpPr/>
          <p:nvPr/>
        </p:nvSpPr>
        <p:spPr>
          <a:xfrm rot="18554646">
            <a:off x="2370201" y="1913860"/>
            <a:ext cx="306478" cy="37011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2743200" y="2090059"/>
            <a:ext cx="1001486" cy="54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2558143" y="2329545"/>
            <a:ext cx="1175657" cy="1589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7247839" y="2302329"/>
                <a:ext cx="1754647" cy="5902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𝑀𝑤𝑑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𝑀𝑒𝑛𝑣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4.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𝑤𝑑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839" y="2302329"/>
                <a:ext cx="1754647" cy="59022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ZoneTexte 37"/>
          <p:cNvSpPr txBox="1"/>
          <p:nvPr/>
        </p:nvSpPr>
        <p:spPr>
          <a:xfrm>
            <a:off x="3744686" y="4014430"/>
            <a:ext cx="554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Pressure  increases until P</a:t>
            </a:r>
            <a:r>
              <a:rPr lang="fr-FR" baseline="-25000"/>
              <a:t>crit</a:t>
            </a:r>
            <a:r>
              <a:rPr lang="fr-FR"/>
              <a:t> </a:t>
            </a:r>
            <a:r>
              <a:rPr lang="fr-FR" dirty="0"/>
              <a:t>~ 10</a:t>
            </a:r>
            <a:r>
              <a:rPr lang="fr-FR" baseline="30000" dirty="0"/>
              <a:t>19</a:t>
            </a:r>
            <a:r>
              <a:rPr lang="fr-FR" dirty="0"/>
              <a:t> à10</a:t>
            </a:r>
            <a:r>
              <a:rPr lang="fr-FR" baseline="30000" dirty="0"/>
              <a:t>20</a:t>
            </a:r>
            <a:r>
              <a:rPr lang="fr-FR" dirty="0"/>
              <a:t> dyn.cm</a:t>
            </a:r>
            <a:r>
              <a:rPr lang="fr-FR" baseline="30000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7367582" y="2955471"/>
                <a:ext cx="144975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≡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fr-FR" sz="1600" i="1" baseline="-25000">
                          <a:latin typeface="Cambria Math" panose="02040503050406030204" pitchFamily="18" charset="0"/>
                        </a:rPr>
                        <m:t>𝑤𝑑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𝑀𝑒𝑛𝑣</m:t>
                      </m:r>
                    </m:oMath>
                  </m:oMathPara>
                </a14:m>
                <a:endParaRPr lang="fr-F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7582" y="2955471"/>
                <a:ext cx="1449756" cy="246221"/>
              </a:xfrm>
              <a:prstGeom prst="rect">
                <a:avLst/>
              </a:prstGeom>
              <a:blipFill>
                <a:blip r:embed="rId3"/>
                <a:stretch>
                  <a:fillRect l="-2532" r="-1688" b="-1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4297520" y="4496192"/>
            <a:ext cx="391004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err="1"/>
              <a:t>P</a:t>
            </a:r>
            <a:r>
              <a:rPr lang="fr-FR" sz="1400" baseline="-25000" err="1"/>
              <a:t>crit</a:t>
            </a:r>
            <a:r>
              <a:rPr lang="fr-FR" sz="1400" baseline="-25000"/>
              <a:t> </a:t>
            </a:r>
            <a:r>
              <a:rPr lang="fr-FR" sz="1400"/>
              <a:t> depends:</a:t>
            </a:r>
          </a:p>
          <a:p>
            <a:r>
              <a:rPr lang="fr-FR" sz="1400"/>
              <a:t>-    </a:t>
            </a:r>
            <a:r>
              <a:rPr lang="fr-FR" sz="1400" b="1"/>
              <a:t>WD mass</a:t>
            </a:r>
            <a:endParaRPr lang="fr-FR" sz="1400" b="1" dirty="0"/>
          </a:p>
          <a:p>
            <a:pPr marL="285750" indent="-285750">
              <a:buFontTx/>
              <a:buChar char="-"/>
            </a:pPr>
            <a:r>
              <a:rPr lang="fr-FR" sz="1400"/>
              <a:t>Composition of the WD &amp; accreted gas</a:t>
            </a:r>
            <a:endParaRPr lang="fr-FR" sz="1400" dirty="0"/>
          </a:p>
          <a:p>
            <a:pPr marL="285750" indent="-285750">
              <a:buFontTx/>
              <a:buChar char="-"/>
            </a:pPr>
            <a:r>
              <a:rPr lang="fr-FR" sz="1400"/>
              <a:t>Accretion rate</a:t>
            </a:r>
            <a:endParaRPr lang="fr-FR" sz="1400" dirty="0"/>
          </a:p>
          <a:p>
            <a:pPr marL="285750" indent="-285750">
              <a:buFontTx/>
              <a:buChar char="-"/>
            </a:pPr>
            <a:r>
              <a:rPr lang="fr-FR" sz="1400"/>
              <a:t>WD Luminosity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5987142" y="1382485"/>
            <a:ext cx="2658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Apport d’énergie</a:t>
            </a:r>
          </a:p>
          <a:p>
            <a:r>
              <a:rPr lang="fr-FR" sz="1400"/>
              <a:t>Gravitationnelle</a:t>
            </a:r>
            <a:endParaRPr lang="fr-FR" sz="1400" dirty="0"/>
          </a:p>
        </p:txBody>
      </p:sp>
      <p:sp>
        <p:nvSpPr>
          <p:cNvPr id="43" name="Flèche droite 42"/>
          <p:cNvSpPr/>
          <p:nvPr/>
        </p:nvSpPr>
        <p:spPr>
          <a:xfrm>
            <a:off x="6901543" y="2503714"/>
            <a:ext cx="304800" cy="195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6" name="Graphique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0803723"/>
              </p:ext>
            </p:extLst>
          </p:nvPr>
        </p:nvGraphicFramePr>
        <p:xfrm>
          <a:off x="76201" y="4441372"/>
          <a:ext cx="3690257" cy="2318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ZoneTexte 30"/>
          <p:cNvSpPr txBox="1"/>
          <p:nvPr/>
        </p:nvSpPr>
        <p:spPr>
          <a:xfrm>
            <a:off x="3722914" y="5769429"/>
            <a:ext cx="4742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Mass of the envelop for Pcrit </a:t>
            </a:r>
            <a:r>
              <a:rPr lang="fr-FR" sz="1400" dirty="0"/>
              <a:t>= 10</a:t>
            </a:r>
            <a:r>
              <a:rPr lang="fr-FR" sz="1400" baseline="30000" dirty="0"/>
              <a:t>20</a:t>
            </a:r>
            <a:r>
              <a:rPr lang="fr-FR" sz="1400" dirty="0"/>
              <a:t> dyn.cm</a:t>
            </a:r>
            <a:r>
              <a:rPr lang="fr-FR" sz="1400" baseline="30000" dirty="0"/>
              <a:t>-2</a:t>
            </a:r>
          </a:p>
          <a:p>
            <a:r>
              <a:rPr lang="fr-FR" sz="1400"/>
              <a:t>As a function of the WD masse (in units of solar mass)</a:t>
            </a:r>
            <a:endParaRPr lang="fr-FR" sz="1400" dirty="0"/>
          </a:p>
        </p:txBody>
      </p:sp>
      <p:sp>
        <p:nvSpPr>
          <p:cNvPr id="33" name="ZoneTexte 32"/>
          <p:cNvSpPr txBox="1"/>
          <p:nvPr/>
        </p:nvSpPr>
        <p:spPr>
          <a:xfrm>
            <a:off x="3755571" y="6487886"/>
            <a:ext cx="1253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Starrfield</a:t>
            </a:r>
            <a:r>
              <a:rPr lang="fr-FR" sz="1200" dirty="0"/>
              <a:t>, 1989</a:t>
            </a:r>
          </a:p>
        </p:txBody>
      </p:sp>
    </p:spTree>
    <p:extLst>
      <p:ext uri="{BB962C8B-B14F-4D97-AF65-F5344CB8AC3E}">
        <p14:creationId xmlns:p14="http://schemas.microsoft.com/office/powerpoint/2010/main" val="3977766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</a:t>
            </a:r>
            <a:r>
              <a:rPr lang="en-US" sz="1200">
                <a:solidFill>
                  <a:srgbClr val="FFFF00"/>
                </a:solidFill>
              </a:rPr>
              <a:t>Accretion on the White Dwarf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3286" y="2492828"/>
            <a:ext cx="3298371" cy="1360715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174171" y="2035629"/>
            <a:ext cx="328748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06828" y="2122715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H - He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32477" y="2514601"/>
            <a:ext cx="966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C – O</a:t>
            </a:r>
          </a:p>
          <a:p>
            <a:endParaRPr lang="fr-FR" b="1" dirty="0">
              <a:solidFill>
                <a:srgbClr val="FF3300"/>
              </a:solidFill>
            </a:endParaRPr>
          </a:p>
        </p:txBody>
      </p:sp>
      <p:sp>
        <p:nvSpPr>
          <p:cNvPr id="21" name="Flèche vers le bas 20"/>
          <p:cNvSpPr/>
          <p:nvPr/>
        </p:nvSpPr>
        <p:spPr>
          <a:xfrm>
            <a:off x="1360713" y="1600202"/>
            <a:ext cx="827315" cy="391885"/>
          </a:xfrm>
          <a:prstGeom prst="down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997967" y="849087"/>
            <a:ext cx="1649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/>
              <a:t>Accretion</a:t>
            </a:r>
            <a:endParaRPr lang="fr-FR" dirty="0"/>
          </a:p>
          <a:p>
            <a:pPr algn="ctr"/>
            <a:r>
              <a:rPr lang="fr-FR" sz="1400" dirty="0"/>
              <a:t>(+++ </a:t>
            </a:r>
            <a:r>
              <a:rPr lang="fr-FR" sz="1400"/>
              <a:t>1000 years )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341914" y="859971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M’ = 10</a:t>
            </a:r>
            <a:r>
              <a:rPr lang="fr-FR" baseline="30000" dirty="0">
                <a:solidFill>
                  <a:srgbClr val="FFFF00"/>
                </a:solidFill>
              </a:rPr>
              <a:t>-8</a:t>
            </a:r>
            <a:r>
              <a:rPr lang="fr-FR" dirty="0">
                <a:solidFill>
                  <a:srgbClr val="FFFF00"/>
                </a:solidFill>
              </a:rPr>
              <a:t> à 10</a:t>
            </a:r>
            <a:r>
              <a:rPr lang="fr-FR" baseline="30000" dirty="0">
                <a:solidFill>
                  <a:srgbClr val="FFFF00"/>
                </a:solidFill>
              </a:rPr>
              <a:t>-9</a:t>
            </a:r>
            <a:r>
              <a:rPr lang="fr-FR" dirty="0">
                <a:solidFill>
                  <a:srgbClr val="FFFF00"/>
                </a:solidFill>
              </a:rPr>
              <a:t> M</a:t>
            </a:r>
            <a:r>
              <a:rPr lang="fr-FR" baseline="-25000" dirty="0">
                <a:solidFill>
                  <a:srgbClr val="FFFF00"/>
                </a:solidFill>
                <a:sym typeface="Wingdings" panose="05000000000000000000" pitchFamily="2" charset="2"/>
              </a:rPr>
              <a:t></a:t>
            </a:r>
            <a:r>
              <a:rPr lang="fr-FR" dirty="0">
                <a:solidFill>
                  <a:srgbClr val="FFFF00"/>
                </a:solidFill>
                <a:sym typeface="Wingdings" panose="05000000000000000000" pitchFamily="2" charset="2"/>
              </a:rPr>
              <a:t>/an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671559" y="2299556"/>
            <a:ext cx="2452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T ~ 1.2 10</a:t>
            </a:r>
            <a:r>
              <a:rPr lang="fr-FR" sz="1400" b="1" baseline="30000" dirty="0"/>
              <a:t>7</a:t>
            </a:r>
            <a:r>
              <a:rPr lang="fr-FR" sz="1400" b="1" dirty="0"/>
              <a:t> K (12 000 000 K)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645293" y="4365172"/>
            <a:ext cx="374173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Proton – proton  chain</a:t>
            </a:r>
            <a:endParaRPr lang="fr-FR" sz="1400" dirty="0"/>
          </a:p>
          <a:p>
            <a:r>
              <a:rPr lang="fr-FR" sz="1400" b="1"/>
              <a:t>Constant Volume</a:t>
            </a:r>
            <a:endParaRPr lang="fr-FR" sz="1400" b="1" dirty="0"/>
          </a:p>
          <a:p>
            <a:r>
              <a:rPr lang="fr-FR" sz="1400"/>
              <a:t>(degenerated mateer)</a:t>
            </a:r>
            <a:endParaRPr lang="fr-FR" sz="1400" dirty="0"/>
          </a:p>
          <a:p>
            <a:r>
              <a:rPr lang="fr-FR" sz="1400"/>
              <a:t>Increase of the </a:t>
            </a:r>
          </a:p>
          <a:p>
            <a:r>
              <a:rPr lang="fr-FR" sz="1400"/>
              <a:t>- Temperature (slow: radiation, électrons)</a:t>
            </a:r>
          </a:p>
          <a:p>
            <a:r>
              <a:rPr lang="fr-FR" sz="1400"/>
              <a:t>- Density</a:t>
            </a:r>
          </a:p>
          <a:p>
            <a:r>
              <a:rPr lang="fr-FR" sz="1400"/>
              <a:t>- Pressure </a:t>
            </a:r>
            <a:endParaRPr lang="fr-FR" sz="1400" dirty="0"/>
          </a:p>
          <a:p>
            <a:r>
              <a:rPr lang="fr-FR" sz="1400"/>
              <a:t>+++ 1000 years )</a:t>
            </a:r>
            <a:endParaRPr lang="fr-FR" sz="1400" dirty="0"/>
          </a:p>
        </p:txBody>
      </p:sp>
      <p:sp>
        <p:nvSpPr>
          <p:cNvPr id="18" name="Ellipse 17"/>
          <p:cNvSpPr/>
          <p:nvPr/>
        </p:nvSpPr>
        <p:spPr>
          <a:xfrm>
            <a:off x="5874901" y="4587062"/>
            <a:ext cx="250372" cy="25037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95000"/>
                  <a:lumMod val="82000"/>
                  <a:lumOff val="18000"/>
                </a:schemeClr>
              </a:gs>
              <a:gs pos="51000">
                <a:srgbClr val="FC1C04"/>
              </a:gs>
            </a:gsLst>
            <a:path path="circle">
              <a:fillToRect l="100000" t="100000"/>
            </a:path>
            <a:tileRect r="-100000" b="-10000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+</a:t>
            </a:r>
          </a:p>
        </p:txBody>
      </p:sp>
      <p:sp>
        <p:nvSpPr>
          <p:cNvPr id="44" name="Ellipse 43"/>
          <p:cNvSpPr/>
          <p:nvPr/>
        </p:nvSpPr>
        <p:spPr>
          <a:xfrm>
            <a:off x="5874901" y="4968062"/>
            <a:ext cx="250372" cy="25037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95000"/>
                  <a:lumMod val="82000"/>
                  <a:lumOff val="18000"/>
                </a:schemeClr>
              </a:gs>
              <a:gs pos="51000">
                <a:srgbClr val="FC1C04"/>
              </a:gs>
            </a:gsLst>
            <a:path path="circle">
              <a:fillToRect l="100000" t="100000"/>
            </a:path>
            <a:tileRect r="-100000" b="-10000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+</a:t>
            </a:r>
          </a:p>
        </p:txBody>
      </p:sp>
      <p:sp>
        <p:nvSpPr>
          <p:cNvPr id="45" name="Ellipse 44"/>
          <p:cNvSpPr/>
          <p:nvPr/>
        </p:nvSpPr>
        <p:spPr>
          <a:xfrm>
            <a:off x="6288558" y="4815662"/>
            <a:ext cx="195943" cy="185058"/>
          </a:xfrm>
          <a:prstGeom prst="ellipse">
            <a:avLst/>
          </a:prstGeom>
          <a:solidFill>
            <a:srgbClr val="3399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-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6658673" y="4891863"/>
            <a:ext cx="7075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/>
          <p:cNvSpPr/>
          <p:nvPr/>
        </p:nvSpPr>
        <p:spPr>
          <a:xfrm>
            <a:off x="7518644" y="4652377"/>
            <a:ext cx="250372" cy="25037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95000"/>
                  <a:lumMod val="82000"/>
                  <a:lumOff val="18000"/>
                </a:schemeClr>
              </a:gs>
              <a:gs pos="51000">
                <a:srgbClr val="FC1C04"/>
              </a:gs>
            </a:gsLst>
            <a:path path="circle">
              <a:fillToRect l="100000" t="100000"/>
            </a:path>
            <a:tileRect r="-100000" b="-10000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+</a:t>
            </a:r>
          </a:p>
        </p:txBody>
      </p:sp>
      <p:sp>
        <p:nvSpPr>
          <p:cNvPr id="47" name="Ellipse 46"/>
          <p:cNvSpPr/>
          <p:nvPr/>
        </p:nvSpPr>
        <p:spPr>
          <a:xfrm>
            <a:off x="7529530" y="4902748"/>
            <a:ext cx="250372" cy="250372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95000"/>
                  <a:lumMod val="82000"/>
                  <a:lumOff val="18000"/>
                </a:schemeClr>
              </a:gs>
              <a:gs pos="51000">
                <a:srgbClr val="0070C0"/>
              </a:gs>
            </a:gsLst>
            <a:path path="circle">
              <a:fillToRect l="100000" t="100000"/>
            </a:path>
            <a:tileRect r="-100000" b="-100000"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7964959" y="471769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5831359" y="5392605"/>
            <a:ext cx="2374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/>
              <a:t>1</a:t>
            </a:r>
            <a:r>
              <a:rPr lang="fr-FR" dirty="0"/>
              <a:t>H + </a:t>
            </a:r>
            <a:r>
              <a:rPr lang="fr-FR" baseline="30000" dirty="0"/>
              <a:t>1</a:t>
            </a:r>
            <a:r>
              <a:rPr lang="fr-FR" dirty="0"/>
              <a:t>H + e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baseline="30000" dirty="0"/>
              <a:t>1</a:t>
            </a:r>
            <a:r>
              <a:rPr lang="fr-FR" dirty="0"/>
              <a:t>D + </a:t>
            </a:r>
            <a:r>
              <a:rPr lang="fr-FR" dirty="0">
                <a:latin typeface="Symbol" panose="05050102010706020507" pitchFamily="18" charset="2"/>
              </a:rPr>
              <a:t>n</a:t>
            </a:r>
          </a:p>
          <a:p>
            <a:r>
              <a:rPr lang="fr-FR" dirty="0">
                <a:sym typeface="Wingdings" panose="05000000000000000000" pitchFamily="2" charset="2"/>
              </a:rPr>
              <a:t> 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6869759" y="741488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M</a:t>
            </a:r>
            <a:r>
              <a:rPr lang="fr-FR" b="1" baseline="-25000" dirty="0" err="1"/>
              <a:t>env</a:t>
            </a:r>
            <a:r>
              <a:rPr lang="fr-FR" b="1" dirty="0"/>
              <a:t> = 10</a:t>
            </a:r>
            <a:r>
              <a:rPr lang="fr-FR" b="1" baseline="30000" dirty="0"/>
              <a:t>-4</a:t>
            </a:r>
            <a:r>
              <a:rPr lang="fr-FR" b="1" dirty="0"/>
              <a:t> M</a:t>
            </a:r>
            <a:r>
              <a:rPr lang="fr-FR" b="1" baseline="-25000" dirty="0">
                <a:sym typeface="Wingdings" panose="05000000000000000000" pitchFamily="2" charset="2"/>
              </a:rPr>
              <a:t></a:t>
            </a:r>
          </a:p>
        </p:txBody>
      </p:sp>
      <p:sp>
        <p:nvSpPr>
          <p:cNvPr id="33" name="Flèche courbée vers la gauche 32"/>
          <p:cNvSpPr/>
          <p:nvPr/>
        </p:nvSpPr>
        <p:spPr>
          <a:xfrm>
            <a:off x="2145681" y="2291329"/>
            <a:ext cx="391885" cy="500741"/>
          </a:xfrm>
          <a:prstGeom prst="curvedLeft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4" name="Flèche courbée vers la gauche 33"/>
          <p:cNvSpPr/>
          <p:nvPr/>
        </p:nvSpPr>
        <p:spPr>
          <a:xfrm rot="10800000">
            <a:off x="1514309" y="2258670"/>
            <a:ext cx="391885" cy="533399"/>
          </a:xfrm>
          <a:prstGeom prst="curvedLeft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1360713" y="2853934"/>
            <a:ext cx="13147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>
                <a:solidFill>
                  <a:srgbClr val="002060"/>
                </a:solidFill>
              </a:rPr>
              <a:t>Mixing (?)</a:t>
            </a:r>
            <a:endParaRPr lang="fr-FR" dirty="0">
              <a:solidFill>
                <a:srgbClr val="002060"/>
              </a:solidFill>
            </a:endParaRPr>
          </a:p>
          <a:p>
            <a:pPr algn="ctr"/>
            <a:r>
              <a:rPr lang="fr-FR" sz="1200" dirty="0">
                <a:solidFill>
                  <a:srgbClr val="002060"/>
                </a:solidFill>
              </a:rPr>
              <a:t>Enrichissement </a:t>
            </a:r>
          </a:p>
          <a:p>
            <a:pPr algn="ctr"/>
            <a:r>
              <a:rPr lang="fr-FR" sz="1200" dirty="0">
                <a:solidFill>
                  <a:srgbClr val="002060"/>
                </a:solidFill>
              </a:rPr>
              <a:t>enveloppe</a:t>
            </a:r>
          </a:p>
          <a:p>
            <a:pPr algn="ctr"/>
            <a:r>
              <a:rPr lang="fr-FR" sz="1200" dirty="0">
                <a:solidFill>
                  <a:srgbClr val="002060"/>
                </a:solidFill>
              </a:rPr>
              <a:t>en C, O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3671560" y="2514601"/>
            <a:ext cx="3196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/>
              <a:t>Pcrit</a:t>
            </a:r>
            <a:r>
              <a:rPr lang="fr-FR" sz="1400" b="1" dirty="0"/>
              <a:t> = 3.10</a:t>
            </a:r>
            <a:r>
              <a:rPr lang="fr-FR" sz="1400" b="1" baseline="30000" dirty="0"/>
              <a:t>18</a:t>
            </a:r>
            <a:r>
              <a:rPr lang="fr-FR" sz="1400" b="1" dirty="0"/>
              <a:t> dyn.cm</a:t>
            </a:r>
            <a:r>
              <a:rPr lang="fr-FR" sz="1400" b="1" baseline="30000" dirty="0"/>
              <a:t>-2</a:t>
            </a:r>
            <a:r>
              <a:rPr lang="fr-FR" sz="1400" b="1" dirty="0"/>
              <a:t> (3.10</a:t>
            </a:r>
            <a:r>
              <a:rPr lang="fr-FR" sz="1400" b="1" baseline="30000" dirty="0"/>
              <a:t>-12</a:t>
            </a:r>
            <a:r>
              <a:rPr lang="fr-FR" sz="1400" b="1" dirty="0"/>
              <a:t> </a:t>
            </a:r>
            <a:r>
              <a:rPr lang="fr-FR" sz="1400" b="1" dirty="0" err="1"/>
              <a:t>atm</a:t>
            </a:r>
            <a:r>
              <a:rPr lang="fr-FR" sz="1400" b="1" dirty="0"/>
              <a:t>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9C28E70-8279-40E7-AE2A-B5F32E874129}"/>
              </a:ext>
            </a:extLst>
          </p:cNvPr>
          <p:cNvSpPr txBox="1"/>
          <p:nvPr/>
        </p:nvSpPr>
        <p:spPr>
          <a:xfrm>
            <a:off x="6869759" y="437079"/>
            <a:ext cx="14237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M</a:t>
            </a:r>
            <a:r>
              <a:rPr lang="fr-FR" b="1" baseline="-25000" dirty="0" err="1"/>
              <a:t>wd</a:t>
            </a:r>
            <a:r>
              <a:rPr lang="fr-FR" b="1" dirty="0"/>
              <a:t> = 1 M</a:t>
            </a:r>
            <a:r>
              <a:rPr lang="fr-FR" b="1" baseline="-25000" dirty="0">
                <a:sym typeface="Wingdings" panose="05000000000000000000" pitchFamily="2" charset="2"/>
              </a:rPr>
              <a:t></a:t>
            </a:r>
          </a:p>
          <a:p>
            <a:endParaRPr lang="fr-FR" b="1" baseline="-250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13B60AD-C3A5-4C20-AFAD-529662F67055}"/>
              </a:ext>
            </a:extLst>
          </p:cNvPr>
          <p:cNvSpPr txBox="1"/>
          <p:nvPr/>
        </p:nvSpPr>
        <p:spPr>
          <a:xfrm>
            <a:off x="6393882" y="90017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Model for:</a:t>
            </a:r>
            <a:endParaRPr lang="fr-FR" b="1" baseline="-25000" dirty="0">
              <a:sym typeface="Wingdings" panose="05000000000000000000" pitchFamily="2" charset="2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21D4AA1-F55D-4A26-889F-F4CF13FE60A5}"/>
              </a:ext>
            </a:extLst>
          </p:cNvPr>
          <p:cNvCxnSpPr/>
          <p:nvPr/>
        </p:nvCxnSpPr>
        <p:spPr>
          <a:xfrm>
            <a:off x="3310757" y="2362316"/>
            <a:ext cx="0" cy="69057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568EE437-62BF-4B28-871F-0736C99DC039}"/>
              </a:ext>
            </a:extLst>
          </p:cNvPr>
          <p:cNvSpPr/>
          <p:nvPr/>
        </p:nvSpPr>
        <p:spPr>
          <a:xfrm>
            <a:off x="3200400" y="3130541"/>
            <a:ext cx="195943" cy="185058"/>
          </a:xfrm>
          <a:prstGeom prst="ellipse">
            <a:avLst/>
          </a:prstGeom>
          <a:solidFill>
            <a:srgbClr val="3399F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-</a:t>
            </a:r>
          </a:p>
        </p:txBody>
      </p:sp>
      <p:cxnSp>
        <p:nvCxnSpPr>
          <p:cNvPr id="9" name="Connecteur : en arc 8">
            <a:extLst>
              <a:ext uri="{FF2B5EF4-FFF2-40B4-BE49-F238E27FC236}">
                <a16:creationId xmlns:a16="http://schemas.microsoft.com/office/drawing/2014/main" id="{71F95FE6-7302-4D11-B050-4539C73AA91B}"/>
              </a:ext>
            </a:extLst>
          </p:cNvPr>
          <p:cNvCxnSpPr/>
          <p:nvPr/>
        </p:nvCxnSpPr>
        <p:spPr>
          <a:xfrm flipV="1">
            <a:off x="3310757" y="1821952"/>
            <a:ext cx="500244" cy="462526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166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Nova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3286" y="2492828"/>
            <a:ext cx="3298371" cy="1360715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174171" y="2019302"/>
            <a:ext cx="3287485" cy="473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35428" y="211182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H - He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56390" y="2514601"/>
            <a:ext cx="88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C – O</a:t>
            </a:r>
          </a:p>
          <a:p>
            <a:endParaRPr lang="fr-FR" b="1" dirty="0">
              <a:solidFill>
                <a:srgbClr val="FF33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148598" y="4578835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solidFill>
                  <a:srgbClr val="FFFF00"/>
                </a:solidFill>
              </a:rPr>
              <a:t>CNO Cycle « Cool »</a:t>
            </a:r>
            <a:endParaRPr lang="fr-FR" sz="1400" b="1" dirty="0">
              <a:solidFill>
                <a:srgbClr val="FFFF00"/>
              </a:solidFill>
            </a:endParaRPr>
          </a:p>
        </p:txBody>
      </p:sp>
      <p:graphicFrame>
        <p:nvGraphicFramePr>
          <p:cNvPr id="30" name="Obje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87011"/>
              </p:ext>
            </p:extLst>
          </p:nvPr>
        </p:nvGraphicFramePr>
        <p:xfrm>
          <a:off x="3678691" y="2809196"/>
          <a:ext cx="5248275" cy="343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248225" imgH="3438569" progId="Excel.Sheet.12">
                  <p:embed/>
                </p:oleObj>
              </mc:Choice>
              <mc:Fallback>
                <p:oleObj name="Worksheet" r:id="rId2" imgW="5248225" imgH="343856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78691" y="2809196"/>
                        <a:ext cx="5248275" cy="34385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2">
                              <a:lumMod val="67000"/>
                            </a:schemeClr>
                          </a:gs>
                          <a:gs pos="48000">
                            <a:schemeClr val="accent2">
                              <a:lumMod val="97000"/>
                              <a:lumOff val="3000"/>
                            </a:schemeClr>
                          </a:gs>
                          <a:gs pos="100000">
                            <a:schemeClr val="accent2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ZoneTexte 30"/>
          <p:cNvSpPr txBox="1"/>
          <p:nvPr/>
        </p:nvSpPr>
        <p:spPr>
          <a:xfrm>
            <a:off x="5799118" y="4301836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102 s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4964381" y="5056909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862 s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626927" y="4287981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176 s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8327572" y="3525981"/>
            <a:ext cx="46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93 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6200" y="457200"/>
            <a:ext cx="2900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 = - </a:t>
            </a:r>
            <a:r>
              <a:rPr lang="fr-FR" b="1"/>
              <a:t>1 month to </a:t>
            </a:r>
            <a:r>
              <a:rPr lang="fr-FR" b="1" dirty="0"/>
              <a:t>-600 sec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472542" y="2307771"/>
            <a:ext cx="2452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T ~ 2.5 10</a:t>
            </a:r>
            <a:r>
              <a:rPr lang="fr-FR" sz="1400" b="1" baseline="30000" dirty="0"/>
              <a:t>7</a:t>
            </a:r>
            <a:r>
              <a:rPr lang="fr-FR" sz="1400" b="1" dirty="0"/>
              <a:t> K (25 000 000 K)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306179" y="1474309"/>
            <a:ext cx="3921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solidFill>
                  <a:srgbClr val="FFFF00"/>
                </a:solidFill>
              </a:rPr>
              <a:t>The TNR begins</a:t>
            </a:r>
          </a:p>
          <a:p>
            <a:r>
              <a:rPr lang="fr-FR" sz="1400" b="1">
                <a:solidFill>
                  <a:srgbClr val="FFFF00"/>
                </a:solidFill>
              </a:rPr>
              <a:t>Onset of the convection in a very thin layer</a:t>
            </a:r>
            <a:endParaRPr lang="fr-FR" sz="1400" b="1" dirty="0">
              <a:solidFill>
                <a:srgbClr val="FFFF00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38C1132-8B13-435F-B5A3-39D478FBBA53}"/>
              </a:ext>
            </a:extLst>
          </p:cNvPr>
          <p:cNvGrpSpPr/>
          <p:nvPr/>
        </p:nvGrpSpPr>
        <p:grpSpPr>
          <a:xfrm>
            <a:off x="1981201" y="2378140"/>
            <a:ext cx="1175656" cy="100756"/>
            <a:chOff x="1981201" y="2242456"/>
            <a:chExt cx="1175656" cy="236440"/>
          </a:xfrm>
        </p:grpSpPr>
        <p:sp>
          <p:nvSpPr>
            <p:cNvPr id="17" name="Flèche courbée vers la droite 16"/>
            <p:cNvSpPr/>
            <p:nvPr/>
          </p:nvSpPr>
          <p:spPr>
            <a:xfrm rot="10800000">
              <a:off x="2275115" y="2242456"/>
              <a:ext cx="239485" cy="236439"/>
            </a:xfrm>
            <a:prstGeom prst="curved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8" name="Flèche courbée vers la droite 17"/>
            <p:cNvSpPr/>
            <p:nvPr/>
          </p:nvSpPr>
          <p:spPr>
            <a:xfrm>
              <a:off x="1981201" y="2242457"/>
              <a:ext cx="239485" cy="236439"/>
            </a:xfrm>
            <a:prstGeom prst="curved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4" name="Flèche courbée vers la droite 23"/>
            <p:cNvSpPr/>
            <p:nvPr/>
          </p:nvSpPr>
          <p:spPr>
            <a:xfrm>
              <a:off x="2590801" y="2242457"/>
              <a:ext cx="239485" cy="236439"/>
            </a:xfrm>
            <a:prstGeom prst="curved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5" name="Flèche courbée vers la droite 24"/>
            <p:cNvSpPr/>
            <p:nvPr/>
          </p:nvSpPr>
          <p:spPr>
            <a:xfrm rot="10800000">
              <a:off x="2917372" y="2242456"/>
              <a:ext cx="239485" cy="236439"/>
            </a:xfrm>
            <a:prstGeom prst="curved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4364D471-2DCA-48A0-A480-D50FB3D6E6EE}"/>
              </a:ext>
            </a:extLst>
          </p:cNvPr>
          <p:cNvSpPr txBox="1"/>
          <p:nvPr/>
        </p:nvSpPr>
        <p:spPr>
          <a:xfrm>
            <a:off x="7181887" y="5828055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>
                <a:solidFill>
                  <a:srgbClr val="FF0000"/>
                </a:solidFill>
                <a:latin typeface="+mj-lt"/>
              </a:rPr>
              <a:t>Rouge : half live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D82BE2-5AEE-432D-B79F-B7F87E6DB4A9}"/>
              </a:ext>
            </a:extLst>
          </p:cNvPr>
          <p:cNvSpPr txBox="1"/>
          <p:nvPr/>
        </p:nvSpPr>
        <p:spPr>
          <a:xfrm>
            <a:off x="1290566" y="911329"/>
            <a:ext cx="8106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The energy released by pp nuclear burning increases:</a:t>
            </a:r>
          </a:p>
          <a:p>
            <a:r>
              <a:rPr lang="fr-FR" sz="1600"/>
              <a:t>Strong increase of the temperature (radiation/electron conduction insufficient)  </a:t>
            </a:r>
          </a:p>
        </p:txBody>
      </p:sp>
    </p:spTree>
    <p:extLst>
      <p:ext uri="{BB962C8B-B14F-4D97-AF65-F5344CB8AC3E}">
        <p14:creationId xmlns:p14="http://schemas.microsoft.com/office/powerpoint/2010/main" val="3034728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Nova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3286" y="2492828"/>
            <a:ext cx="3298371" cy="1360715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174171" y="2035629"/>
            <a:ext cx="328748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35428" y="211182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H - He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56390" y="2514601"/>
            <a:ext cx="88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C – O</a:t>
            </a:r>
          </a:p>
          <a:p>
            <a:endParaRPr lang="fr-FR" b="1" dirty="0">
              <a:solidFill>
                <a:srgbClr val="FF33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780314" y="1915886"/>
            <a:ext cx="175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solidFill>
                  <a:srgbClr val="FFFF00"/>
                </a:solidFill>
              </a:rPr>
              <a:t>« Hot » CNO cycle</a:t>
            </a:r>
            <a:endParaRPr lang="fr-FR" sz="1400" b="1" dirty="0">
              <a:solidFill>
                <a:srgbClr val="FFFF00"/>
              </a:solidFill>
            </a:endParaRPr>
          </a:p>
        </p:txBody>
      </p:sp>
      <p:graphicFrame>
        <p:nvGraphicFramePr>
          <p:cNvPr id="30" name="Obje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649293"/>
              </p:ext>
            </p:extLst>
          </p:nvPr>
        </p:nvGraphicFramePr>
        <p:xfrm>
          <a:off x="3678691" y="2809196"/>
          <a:ext cx="5248275" cy="343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248225" imgH="3438569" progId="Excel.Sheet.12">
                  <p:embed/>
                </p:oleObj>
              </mc:Choice>
              <mc:Fallback>
                <p:oleObj name="Worksheet" r:id="rId2" imgW="5248225" imgH="343856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78691" y="2809196"/>
                        <a:ext cx="5248275" cy="34385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2">
                              <a:lumMod val="67000"/>
                            </a:schemeClr>
                          </a:gs>
                          <a:gs pos="48000">
                            <a:schemeClr val="accent2">
                              <a:lumMod val="97000"/>
                              <a:lumOff val="3000"/>
                            </a:schemeClr>
                          </a:gs>
                          <a:gs pos="100000">
                            <a:schemeClr val="accent2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ZoneTexte 30"/>
          <p:cNvSpPr txBox="1"/>
          <p:nvPr/>
        </p:nvSpPr>
        <p:spPr>
          <a:xfrm>
            <a:off x="5799118" y="4301836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102 s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4964381" y="5056909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862 s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626927" y="4287981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176 s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8327572" y="3525981"/>
            <a:ext cx="46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93 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6200" y="457200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 = 0 sec</a:t>
            </a:r>
          </a:p>
        </p:txBody>
      </p:sp>
      <p:sp>
        <p:nvSpPr>
          <p:cNvPr id="17" name="Flèche courbée vers la droite 16"/>
          <p:cNvSpPr/>
          <p:nvPr/>
        </p:nvSpPr>
        <p:spPr>
          <a:xfrm rot="10800000">
            <a:off x="2242456" y="2079170"/>
            <a:ext cx="272143" cy="388839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Flèche courbée vers la droite 17"/>
          <p:cNvSpPr/>
          <p:nvPr/>
        </p:nvSpPr>
        <p:spPr>
          <a:xfrm>
            <a:off x="1948543" y="2100943"/>
            <a:ext cx="272143" cy="388839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472542" y="2307771"/>
            <a:ext cx="2302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T ~ 6 10</a:t>
            </a:r>
            <a:r>
              <a:rPr lang="fr-FR" sz="1400" b="1" baseline="30000" dirty="0"/>
              <a:t>7</a:t>
            </a:r>
            <a:r>
              <a:rPr lang="fr-FR" sz="1400" b="1" dirty="0"/>
              <a:t> K (60 000 000 K)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63286" y="1674569"/>
            <a:ext cx="4400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solidFill>
                  <a:srgbClr val="FFFF00"/>
                </a:solidFill>
              </a:rPr>
              <a:t>Convection reaches the surface of the envelope</a:t>
            </a:r>
            <a:endParaRPr lang="fr-FR" sz="1400" b="1" dirty="0">
              <a:solidFill>
                <a:srgbClr val="FFFF00"/>
              </a:solidFill>
            </a:endParaRPr>
          </a:p>
        </p:txBody>
      </p:sp>
      <p:sp>
        <p:nvSpPr>
          <p:cNvPr id="24" name="Flèche courbée vers la droite 23"/>
          <p:cNvSpPr/>
          <p:nvPr/>
        </p:nvSpPr>
        <p:spPr>
          <a:xfrm>
            <a:off x="2558143" y="2100943"/>
            <a:ext cx="272143" cy="388839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Flèche courbée vers la droite 24"/>
          <p:cNvSpPr/>
          <p:nvPr/>
        </p:nvSpPr>
        <p:spPr>
          <a:xfrm rot="10800000">
            <a:off x="2884713" y="2079170"/>
            <a:ext cx="272143" cy="388839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0"/>
            <a:ext cx="5410200" cy="161925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62C403EE-EE30-4778-BD40-8014EE0418E6}"/>
              </a:ext>
            </a:extLst>
          </p:cNvPr>
          <p:cNvSpPr txBox="1"/>
          <p:nvPr/>
        </p:nvSpPr>
        <p:spPr>
          <a:xfrm>
            <a:off x="7181887" y="5828055"/>
            <a:ext cx="1542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>
                <a:solidFill>
                  <a:srgbClr val="FF0000"/>
                </a:solidFill>
                <a:latin typeface="+mj-lt"/>
              </a:rPr>
              <a:t>Rouge : demie vie</a:t>
            </a:r>
          </a:p>
        </p:txBody>
      </p:sp>
    </p:spTree>
    <p:extLst>
      <p:ext uri="{BB962C8B-B14F-4D97-AF65-F5344CB8AC3E}">
        <p14:creationId xmlns:p14="http://schemas.microsoft.com/office/powerpoint/2010/main" val="4273234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Nova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3286" y="2492828"/>
            <a:ext cx="3298371" cy="1360715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174171" y="2035629"/>
            <a:ext cx="328748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35428" y="211182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H - He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56390" y="2514601"/>
            <a:ext cx="88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C – O</a:t>
            </a:r>
          </a:p>
          <a:p>
            <a:endParaRPr lang="fr-FR" b="1" dirty="0">
              <a:solidFill>
                <a:srgbClr val="FF3300"/>
              </a:solidFill>
            </a:endParaRPr>
          </a:p>
        </p:txBody>
      </p:sp>
      <p:graphicFrame>
        <p:nvGraphicFramePr>
          <p:cNvPr id="30" name="Obje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243970"/>
              </p:ext>
            </p:extLst>
          </p:nvPr>
        </p:nvGraphicFramePr>
        <p:xfrm>
          <a:off x="5736771" y="4157593"/>
          <a:ext cx="3190195" cy="2090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248225" imgH="3438569" progId="Excel.Sheet.12">
                  <p:embed/>
                </p:oleObj>
              </mc:Choice>
              <mc:Fallback>
                <p:oleObj name="Worksheet" r:id="rId4" imgW="5248225" imgH="343856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36771" y="4157593"/>
                        <a:ext cx="3190195" cy="2090128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2">
                              <a:lumMod val="67000"/>
                            </a:schemeClr>
                          </a:gs>
                          <a:gs pos="48000">
                            <a:schemeClr val="accent2">
                              <a:lumMod val="97000"/>
                              <a:lumOff val="3000"/>
                            </a:schemeClr>
                          </a:gs>
                          <a:gs pos="100000">
                            <a:schemeClr val="accent2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76200" y="45720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 = 600 sec</a:t>
            </a:r>
          </a:p>
        </p:txBody>
      </p:sp>
      <p:sp>
        <p:nvSpPr>
          <p:cNvPr id="17" name="Flèche courbée vers la droite 16"/>
          <p:cNvSpPr/>
          <p:nvPr/>
        </p:nvSpPr>
        <p:spPr>
          <a:xfrm rot="10800000">
            <a:off x="2242456" y="2079170"/>
            <a:ext cx="272143" cy="388839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Flèche courbée vers la droite 17"/>
          <p:cNvSpPr/>
          <p:nvPr/>
        </p:nvSpPr>
        <p:spPr>
          <a:xfrm>
            <a:off x="1948543" y="2100943"/>
            <a:ext cx="272143" cy="388839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472542" y="2307771"/>
            <a:ext cx="2302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T ~ 8 10</a:t>
            </a:r>
            <a:r>
              <a:rPr lang="fr-FR" sz="1400" b="1" baseline="30000" dirty="0"/>
              <a:t>7</a:t>
            </a:r>
            <a:r>
              <a:rPr lang="fr-FR" sz="1400" b="1" dirty="0"/>
              <a:t> K (80 000 000 K)</a:t>
            </a:r>
          </a:p>
        </p:txBody>
      </p:sp>
      <p:sp>
        <p:nvSpPr>
          <p:cNvPr id="24" name="Flèche courbée vers la droite 23"/>
          <p:cNvSpPr/>
          <p:nvPr/>
        </p:nvSpPr>
        <p:spPr>
          <a:xfrm>
            <a:off x="2558143" y="2100943"/>
            <a:ext cx="272143" cy="388839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Flèche courbée vers la droite 24"/>
          <p:cNvSpPr/>
          <p:nvPr/>
        </p:nvSpPr>
        <p:spPr>
          <a:xfrm rot="10800000">
            <a:off x="2884713" y="2079170"/>
            <a:ext cx="272143" cy="388839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494314" y="2656114"/>
            <a:ext cx="303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T </a:t>
            </a:r>
            <a:r>
              <a:rPr lang="fr-FR" b="1">
                <a:solidFill>
                  <a:srgbClr val="FFFF00"/>
                </a:solidFill>
              </a:rPr>
              <a:t>&gt; Fermi Temperature (</a:t>
            </a:r>
            <a:r>
              <a:rPr lang="fr-FR" b="1" dirty="0">
                <a:solidFill>
                  <a:srgbClr val="FFFF00"/>
                </a:solidFill>
              </a:rPr>
              <a:t>T</a:t>
            </a:r>
            <a:r>
              <a:rPr lang="fr-FR" b="1" baseline="-25000" dirty="0">
                <a:solidFill>
                  <a:srgbClr val="FFFF00"/>
                </a:solidFill>
              </a:rPr>
              <a:t>F</a:t>
            </a:r>
            <a:r>
              <a:rPr lang="fr-FR" b="1" dirty="0">
                <a:solidFill>
                  <a:srgbClr val="FFFF00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851031" y="5150246"/>
                <a:ext cx="219502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fr-FR" b="0" i="1" baseline="-25000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=3.10</m:t>
                      </m:r>
                      <m:r>
                        <a:rPr lang="fr-FR" b="0" i="1" baseline="3000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p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031" y="5150246"/>
                <a:ext cx="2195023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O15_final 9.54.45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33143" y="0"/>
            <a:ext cx="3410857" cy="2558143"/>
          </a:xfrm>
          <a:prstGeom prst="rect">
            <a:avLst/>
          </a:prstGeom>
        </p:spPr>
      </p:pic>
      <p:sp>
        <p:nvSpPr>
          <p:cNvPr id="28" name="Flèche vers le haut 27"/>
          <p:cNvSpPr/>
          <p:nvPr/>
        </p:nvSpPr>
        <p:spPr>
          <a:xfrm>
            <a:off x="1404257" y="1730828"/>
            <a:ext cx="925286" cy="250373"/>
          </a:xfrm>
          <a:prstGeom prst="upArrow">
            <a:avLst>
              <a:gd name="adj1" fmla="val 50000"/>
              <a:gd name="adj2" fmla="val 51695"/>
            </a:avLst>
          </a:prstGeom>
          <a:gradFill flip="none" rotWithShape="1">
            <a:gsLst>
              <a:gs pos="96000">
                <a:srgbClr val="FFC000"/>
              </a:gs>
              <a:gs pos="6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1273629" y="947058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 ~ 10 km.s</a:t>
            </a:r>
            <a:r>
              <a:rPr lang="fr-FR" baseline="30000" dirty="0"/>
              <a:t>-1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492828" y="4093029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FFFF00"/>
                </a:solidFill>
              </a:rPr>
              <a:t>Energy production undergoes</a:t>
            </a:r>
            <a:endParaRPr lang="fr-FR" sz="1600" b="1" dirty="0">
              <a:solidFill>
                <a:srgbClr val="FFFF00"/>
              </a:solidFill>
            </a:endParaRPr>
          </a:p>
          <a:p>
            <a:r>
              <a:rPr lang="fr-FR" sz="1600" b="1">
                <a:solidFill>
                  <a:srgbClr val="FFFF00"/>
                </a:solidFill>
                <a:latin typeface="Symbol" panose="05050102010706020507" pitchFamily="18" charset="2"/>
              </a:rPr>
              <a:t>(b</a:t>
            </a:r>
            <a:r>
              <a:rPr lang="fr-FR" sz="1600" b="1">
                <a:solidFill>
                  <a:srgbClr val="FFFF00"/>
                </a:solidFill>
              </a:rPr>
              <a:t>+ decay)</a:t>
            </a:r>
            <a:endParaRPr lang="fr-FR" sz="1600" b="1" dirty="0">
              <a:solidFill>
                <a:srgbClr val="FFFF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324271" y="2558143"/>
            <a:ext cx="1819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>
                <a:latin typeface="+mj-lt"/>
              </a:rPr>
              <a:t>3D simulation</a:t>
            </a:r>
          </a:p>
          <a:p>
            <a:pPr algn="r"/>
            <a:r>
              <a:rPr lang="fr-FR" sz="1200" dirty="0">
                <a:latin typeface="+mj-lt"/>
              </a:rPr>
              <a:t>Casanova &amp; al., 2011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472542" y="3230434"/>
            <a:ext cx="5836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ym typeface="Wingdings" panose="05000000000000000000" pitchFamily="2" charset="2"/>
              </a:rPr>
              <a:t> </a:t>
            </a:r>
            <a:r>
              <a:rPr lang="fr-FR"/>
              <a:t>The matter of the envelope becomes « normal »</a:t>
            </a:r>
          </a:p>
          <a:p>
            <a:r>
              <a:rPr lang="fr-FR" b="1">
                <a:solidFill>
                  <a:srgbClr val="FFFF00"/>
                </a:solidFill>
              </a:rPr>
              <a:t>Expension of the envelope: Nova Event</a:t>
            </a:r>
            <a:endParaRPr lang="fr-F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65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Short Story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01342" y="1600242"/>
            <a:ext cx="6126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Mc </a:t>
            </a:r>
            <a:r>
              <a:rPr lang="fr-FR" b="1" dirty="0" err="1"/>
              <a:t>Laughlin</a:t>
            </a:r>
            <a:r>
              <a:rPr lang="fr-FR" b="1" dirty="0"/>
              <a:t> </a:t>
            </a:r>
          </a:p>
          <a:p>
            <a:r>
              <a:rPr lang="fr-FR"/>
              <a:t>Systematic study of the bright novae in the first part of the XX</a:t>
            </a:r>
            <a:r>
              <a:rPr lang="fr-FR" baseline="30000"/>
              <a:t>th</a:t>
            </a:r>
            <a:r>
              <a:rPr lang="fr-FR"/>
              <a:t> Century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55" y="1209907"/>
            <a:ext cx="828675" cy="128587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713344" y="4824486"/>
            <a:ext cx="6126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Cécilia Payne-</a:t>
            </a:r>
            <a:r>
              <a:rPr lang="fr-FR" b="1" dirty="0" err="1"/>
              <a:t>Gasposhkin</a:t>
            </a:r>
            <a:r>
              <a:rPr lang="fr-FR" b="1" dirty="0"/>
              <a:t> (1957)</a:t>
            </a:r>
          </a:p>
          <a:p>
            <a:r>
              <a:rPr lang="fr-FR" b="1" dirty="0" err="1"/>
              <a:t>Galactic</a:t>
            </a:r>
            <a:r>
              <a:rPr lang="fr-FR" b="1" dirty="0"/>
              <a:t> </a:t>
            </a:r>
            <a:r>
              <a:rPr lang="fr-FR" b="1" dirty="0" err="1"/>
              <a:t>Novae</a:t>
            </a:r>
            <a:endParaRPr lang="fr-FR" b="1" dirty="0"/>
          </a:p>
          <a:p>
            <a:r>
              <a:rPr lang="fr-FR"/>
              <a:t>First book about </a:t>
            </a:r>
            <a:r>
              <a:rPr lang="fr-FR" dirty="0" err="1"/>
              <a:t>Novae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282" y="4778049"/>
            <a:ext cx="1419225" cy="18669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74" y="3377792"/>
            <a:ext cx="7729353" cy="96682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01126" y="2729019"/>
            <a:ext cx="7518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Nova </a:t>
            </a:r>
            <a:r>
              <a:rPr lang="fr-FR" b="1" dirty="0" err="1"/>
              <a:t>Her</a:t>
            </a:r>
            <a:r>
              <a:rPr lang="fr-FR" b="1" dirty="0"/>
              <a:t> 1936</a:t>
            </a:r>
          </a:p>
          <a:p>
            <a:r>
              <a:rPr lang="fr-FR"/>
              <a:t>First publication of the spectra secured by several observatories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7289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Nova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3286" y="2492828"/>
            <a:ext cx="3298371" cy="1360715"/>
          </a:xfrm>
          <a:prstGeom prst="rect">
            <a:avLst/>
          </a:prstGeom>
          <a:gradFill flip="none" rotWithShape="1">
            <a:gsLst>
              <a:gs pos="0">
                <a:srgbClr val="66FFFF">
                  <a:shade val="30000"/>
                  <a:satMod val="115000"/>
                </a:srgbClr>
              </a:gs>
              <a:gs pos="50000">
                <a:srgbClr val="66FFFF">
                  <a:shade val="67500"/>
                  <a:satMod val="115000"/>
                </a:srgbClr>
              </a:gs>
              <a:gs pos="100000">
                <a:srgbClr val="66FF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174171" y="1817914"/>
            <a:ext cx="3287485" cy="6749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35428" y="211182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H - He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56390" y="2514601"/>
            <a:ext cx="88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C – O</a:t>
            </a:r>
          </a:p>
          <a:p>
            <a:endParaRPr lang="fr-FR" b="1" dirty="0">
              <a:solidFill>
                <a:srgbClr val="FF3300"/>
              </a:solidFill>
            </a:endParaRPr>
          </a:p>
        </p:txBody>
      </p:sp>
      <p:graphicFrame>
        <p:nvGraphicFramePr>
          <p:cNvPr id="30" name="Obje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243970"/>
              </p:ext>
            </p:extLst>
          </p:nvPr>
        </p:nvGraphicFramePr>
        <p:xfrm>
          <a:off x="5736771" y="4157593"/>
          <a:ext cx="3190195" cy="2090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248225" imgH="3438569" progId="Excel.Sheet.12">
                  <p:embed/>
                </p:oleObj>
              </mc:Choice>
              <mc:Fallback>
                <p:oleObj name="Worksheet" r:id="rId2" imgW="5248225" imgH="343856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36771" y="4157593"/>
                        <a:ext cx="3190195" cy="2090128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2">
                              <a:lumMod val="67000"/>
                            </a:schemeClr>
                          </a:gs>
                          <a:gs pos="48000">
                            <a:schemeClr val="accent2">
                              <a:lumMod val="97000"/>
                              <a:lumOff val="3000"/>
                            </a:schemeClr>
                          </a:gs>
                          <a:gs pos="100000">
                            <a:schemeClr val="accent2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76200" y="45720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 = 700 sec</a:t>
            </a:r>
          </a:p>
        </p:txBody>
      </p:sp>
      <p:sp>
        <p:nvSpPr>
          <p:cNvPr id="17" name="Flèche courbée vers la droite 16"/>
          <p:cNvSpPr/>
          <p:nvPr/>
        </p:nvSpPr>
        <p:spPr>
          <a:xfrm rot="10800000">
            <a:off x="2198913" y="1883227"/>
            <a:ext cx="315686" cy="584782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Flèche courbée vers la droite 17"/>
          <p:cNvSpPr/>
          <p:nvPr/>
        </p:nvSpPr>
        <p:spPr>
          <a:xfrm>
            <a:off x="1905001" y="1905001"/>
            <a:ext cx="315686" cy="584782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472542" y="2307771"/>
            <a:ext cx="2553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T </a:t>
            </a:r>
            <a:r>
              <a:rPr lang="fr-FR" sz="1400" b="1"/>
              <a:t>~ 1.6 </a:t>
            </a:r>
            <a:r>
              <a:rPr lang="fr-FR" sz="1400" b="1" dirty="0"/>
              <a:t>10</a:t>
            </a:r>
            <a:r>
              <a:rPr lang="fr-FR" sz="1400" b="1" baseline="30000" dirty="0"/>
              <a:t>8</a:t>
            </a:r>
            <a:r>
              <a:rPr lang="fr-FR" sz="1400" b="1" dirty="0"/>
              <a:t> K </a:t>
            </a:r>
            <a:r>
              <a:rPr lang="fr-FR" sz="1400" b="1"/>
              <a:t>(160 </a:t>
            </a:r>
            <a:r>
              <a:rPr lang="fr-FR" sz="1400" b="1" dirty="0"/>
              <a:t>000 000 K)</a:t>
            </a:r>
          </a:p>
        </p:txBody>
      </p:sp>
      <p:sp>
        <p:nvSpPr>
          <p:cNvPr id="24" name="Flèche courbée vers la droite 23"/>
          <p:cNvSpPr/>
          <p:nvPr/>
        </p:nvSpPr>
        <p:spPr>
          <a:xfrm>
            <a:off x="2514601" y="1905001"/>
            <a:ext cx="315686" cy="584782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Flèche courbée vers la droite 24"/>
          <p:cNvSpPr/>
          <p:nvPr/>
        </p:nvSpPr>
        <p:spPr>
          <a:xfrm rot="10800000">
            <a:off x="2841170" y="1883227"/>
            <a:ext cx="315686" cy="584782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494314" y="2656114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FF00"/>
                </a:solidFill>
              </a:rPr>
              <a:t>Maximum temperature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28" name="Flèche vers le haut 27"/>
          <p:cNvSpPr/>
          <p:nvPr/>
        </p:nvSpPr>
        <p:spPr>
          <a:xfrm>
            <a:off x="1349827" y="1338942"/>
            <a:ext cx="925286" cy="402772"/>
          </a:xfrm>
          <a:prstGeom prst="upArrow">
            <a:avLst>
              <a:gd name="adj1" fmla="val 50000"/>
              <a:gd name="adj2" fmla="val 51695"/>
            </a:avLst>
          </a:prstGeom>
          <a:gradFill flip="none" rotWithShape="1">
            <a:gsLst>
              <a:gs pos="96000">
                <a:srgbClr val="FFC000"/>
              </a:gs>
              <a:gs pos="6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1273629" y="947058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 </a:t>
            </a:r>
            <a:r>
              <a:rPr lang="fr-FR"/>
              <a:t>~ ++ 10 </a:t>
            </a:r>
            <a:r>
              <a:rPr lang="fr-FR" dirty="0"/>
              <a:t>km.s</a:t>
            </a:r>
            <a:r>
              <a:rPr lang="fr-FR" baseline="30000" dirty="0"/>
              <a:t>-1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090057" y="5071960"/>
            <a:ext cx="373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 = 1.10</a:t>
            </a:r>
            <a:r>
              <a:rPr lang="fr-FR" baseline="30000" dirty="0"/>
              <a:t>15</a:t>
            </a:r>
            <a:r>
              <a:rPr lang="fr-FR" dirty="0"/>
              <a:t> erg.g</a:t>
            </a:r>
            <a:r>
              <a:rPr lang="fr-FR" baseline="30000" dirty="0"/>
              <a:t>-1</a:t>
            </a:r>
            <a:r>
              <a:rPr lang="fr-FR" dirty="0"/>
              <a:t>.s</a:t>
            </a:r>
            <a:r>
              <a:rPr lang="fr-FR" baseline="30000" dirty="0"/>
              <a:t>-1 </a:t>
            </a:r>
            <a:r>
              <a:rPr lang="fr-FR" sz="1200" dirty="0"/>
              <a:t>(25000 kcal.g</a:t>
            </a:r>
            <a:r>
              <a:rPr lang="fr-FR" sz="1200" baseline="30000" dirty="0"/>
              <a:t>-1</a:t>
            </a:r>
            <a:r>
              <a:rPr lang="fr-FR" sz="1200" dirty="0"/>
              <a:t>.s</a:t>
            </a:r>
            <a:r>
              <a:rPr lang="fr-FR" sz="1200" baseline="30000" dirty="0"/>
              <a:t>-1</a:t>
            </a:r>
            <a:r>
              <a:rPr lang="fr-FR" sz="1200" dirty="0"/>
              <a:t>)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975" y="0"/>
            <a:ext cx="2867025" cy="30194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CB77F18-A28E-421C-976C-5FDEA1669089}"/>
              </a:ext>
            </a:extLst>
          </p:cNvPr>
          <p:cNvSpPr txBox="1"/>
          <p:nvPr/>
        </p:nvSpPr>
        <p:spPr>
          <a:xfrm>
            <a:off x="6276975" y="3160932"/>
            <a:ext cx="28408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Runaway:</a:t>
            </a:r>
          </a:p>
          <a:p>
            <a:r>
              <a:rPr lang="fr-FR" sz="1400"/>
              <a:t>Very short time scale</a:t>
            </a:r>
          </a:p>
          <a:p>
            <a:r>
              <a:rPr lang="fr-FR" sz="1400"/>
              <a:t>+++ 100 secondes</a:t>
            </a:r>
          </a:p>
        </p:txBody>
      </p:sp>
    </p:spTree>
    <p:extLst>
      <p:ext uri="{BB962C8B-B14F-4D97-AF65-F5344CB8AC3E}">
        <p14:creationId xmlns:p14="http://schemas.microsoft.com/office/powerpoint/2010/main" val="47635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>
            <a:off x="-838200" y="816429"/>
            <a:ext cx="4767942" cy="4767942"/>
          </a:xfrm>
          <a:prstGeom prst="ellipse">
            <a:avLst/>
          </a:prstGeom>
          <a:gradFill flip="none" rotWithShape="1">
            <a:gsLst>
              <a:gs pos="67000">
                <a:srgbClr val="FFFF00"/>
              </a:gs>
              <a:gs pos="0">
                <a:srgbClr val="FF99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White Dwarf </a:t>
            </a:r>
            <a:r>
              <a:rPr lang="fr-FR" sz="1200" dirty="0">
                <a:solidFill>
                  <a:srgbClr val="FFFF00"/>
                </a:solidFill>
              </a:rPr>
              <a:t>TNR</a:t>
            </a:r>
          </a:p>
        </p:txBody>
      </p:sp>
      <p:sp>
        <p:nvSpPr>
          <p:cNvPr id="3" name="Ellipse 2"/>
          <p:cNvSpPr/>
          <p:nvPr/>
        </p:nvSpPr>
        <p:spPr>
          <a:xfrm>
            <a:off x="1485900" y="3135086"/>
            <a:ext cx="119743" cy="13062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Larme 4"/>
          <p:cNvSpPr/>
          <p:nvPr/>
        </p:nvSpPr>
        <p:spPr>
          <a:xfrm rot="10575684">
            <a:off x="1603229" y="1587572"/>
            <a:ext cx="1593162" cy="1481362"/>
          </a:xfrm>
          <a:prstGeom prst="teardrop">
            <a:avLst/>
          </a:prstGeom>
          <a:gradFill>
            <a:gsLst>
              <a:gs pos="0">
                <a:srgbClr val="FF9900"/>
              </a:gs>
              <a:gs pos="97000">
                <a:srgbClr val="FF000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6200" y="457200"/>
            <a:ext cx="182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t = a few hours</a:t>
            </a:r>
            <a:endParaRPr lang="fr-FR" b="1" dirty="0"/>
          </a:p>
        </p:txBody>
      </p:sp>
      <p:sp>
        <p:nvSpPr>
          <p:cNvPr id="8" name="Arc 7"/>
          <p:cNvSpPr/>
          <p:nvPr/>
        </p:nvSpPr>
        <p:spPr>
          <a:xfrm rot="19219515">
            <a:off x="11645" y="1980657"/>
            <a:ext cx="2667000" cy="2231086"/>
          </a:xfrm>
          <a:prstGeom prst="arc">
            <a:avLst/>
          </a:prstGeom>
          <a:ln>
            <a:solidFill>
              <a:schemeClr val="bg1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/>
          <p:cNvCxnSpPr/>
          <p:nvPr/>
        </p:nvCxnSpPr>
        <p:spPr>
          <a:xfrm>
            <a:off x="370115" y="5900057"/>
            <a:ext cx="2275114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59229" y="5987143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Scale </a:t>
            </a:r>
            <a:r>
              <a:rPr lang="fr-FR" sz="1400" dirty="0"/>
              <a:t>~1 </a:t>
            </a:r>
            <a:r>
              <a:rPr lang="fr-FR" sz="1400"/>
              <a:t>million km</a:t>
            </a:r>
            <a:endParaRPr lang="fr-FR" sz="1400" dirty="0"/>
          </a:p>
        </p:txBody>
      </p:sp>
      <p:sp>
        <p:nvSpPr>
          <p:cNvPr id="12" name="Flèche vers le haut 11"/>
          <p:cNvSpPr/>
          <p:nvPr/>
        </p:nvSpPr>
        <p:spPr>
          <a:xfrm>
            <a:off x="1083128" y="870856"/>
            <a:ext cx="925286" cy="402772"/>
          </a:xfrm>
          <a:prstGeom prst="upArrow">
            <a:avLst>
              <a:gd name="adj1" fmla="val 50000"/>
              <a:gd name="adj2" fmla="val 51695"/>
            </a:avLst>
          </a:prstGeom>
          <a:gradFill flip="none" rotWithShape="1">
            <a:gsLst>
              <a:gs pos="96000">
                <a:srgbClr val="FFC000"/>
              </a:gs>
              <a:gs pos="6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haut 12"/>
          <p:cNvSpPr/>
          <p:nvPr/>
        </p:nvSpPr>
        <p:spPr>
          <a:xfrm rot="5400000">
            <a:off x="3167742" y="2971798"/>
            <a:ext cx="925286" cy="402772"/>
          </a:xfrm>
          <a:prstGeom prst="upArrow">
            <a:avLst>
              <a:gd name="adj1" fmla="val 50000"/>
              <a:gd name="adj2" fmla="val 51695"/>
            </a:avLst>
          </a:prstGeom>
          <a:gradFill flip="none" rotWithShape="1">
            <a:gsLst>
              <a:gs pos="96000">
                <a:srgbClr val="FFC000"/>
              </a:gs>
              <a:gs pos="6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e haut 13"/>
          <p:cNvSpPr/>
          <p:nvPr/>
        </p:nvSpPr>
        <p:spPr>
          <a:xfrm rot="10800000">
            <a:off x="1083128" y="5072742"/>
            <a:ext cx="925286" cy="402772"/>
          </a:xfrm>
          <a:prstGeom prst="upArrow">
            <a:avLst>
              <a:gd name="adj1" fmla="val 50000"/>
              <a:gd name="adj2" fmla="val 51695"/>
            </a:avLst>
          </a:prstGeom>
          <a:gradFill flip="none" rotWithShape="1">
            <a:gsLst>
              <a:gs pos="96000">
                <a:srgbClr val="FFC000"/>
              </a:gs>
              <a:gs pos="6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783771" y="1545772"/>
            <a:ext cx="1167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~ 1.10</a:t>
            </a:r>
            <a:r>
              <a:rPr lang="fr-FR" sz="1200" baseline="30000" dirty="0">
                <a:solidFill>
                  <a:schemeClr val="bg1"/>
                </a:solidFill>
              </a:rPr>
              <a:t>6</a:t>
            </a:r>
            <a:r>
              <a:rPr lang="fr-FR" sz="1200" dirty="0">
                <a:solidFill>
                  <a:schemeClr val="bg1"/>
                </a:solidFill>
              </a:rPr>
              <a:t> km.h</a:t>
            </a:r>
            <a:r>
              <a:rPr lang="fr-FR" sz="1200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177061" y="2523246"/>
            <a:ext cx="1978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/>
              <a:t>Luminosity </a:t>
            </a:r>
            <a:r>
              <a:rPr lang="fr-FR" sz="1400" b="1" dirty="0"/>
              <a:t>L ~ 10</a:t>
            </a:r>
            <a:r>
              <a:rPr lang="fr-FR" sz="1400" b="1" baseline="30000" dirty="0"/>
              <a:t>5</a:t>
            </a:r>
            <a:r>
              <a:rPr lang="fr-FR" sz="1400" b="1" dirty="0"/>
              <a:t> L</a:t>
            </a:r>
            <a:r>
              <a:rPr lang="fr-FR" sz="1400" b="1" dirty="0">
                <a:sym typeface="Wingdings" panose="05000000000000000000" pitchFamily="2" charset="2"/>
              </a:rPr>
              <a:t></a:t>
            </a:r>
            <a:endParaRPr lang="fr-FR" sz="1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3222171" y="1164771"/>
            <a:ext cx="2868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Dilatation of the envelope</a:t>
            </a: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400" b="1">
                <a:solidFill>
                  <a:srgbClr val="FFFF00"/>
                </a:solidFill>
                <a:sym typeface="Wingdings" panose="05000000000000000000" pitchFamily="2" charset="2"/>
              </a:rPr>
              <a:t>The temperature decreases</a:t>
            </a:r>
            <a:endParaRPr lang="fr-FR" sz="1400" b="1" dirty="0">
              <a:solidFill>
                <a:srgbClr val="FFFF00"/>
              </a:solidFill>
              <a:sym typeface="Wingdings" panose="05000000000000000000" pitchFamily="2" charset="2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754085" y="827314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T ~ 5 10</a:t>
            </a:r>
            <a:r>
              <a:rPr lang="fr-FR" sz="1400" b="1" baseline="30000" dirty="0"/>
              <a:t>5</a:t>
            </a:r>
            <a:r>
              <a:rPr lang="fr-FR" sz="1400" b="1" dirty="0"/>
              <a:t> K (500 000 K)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408100" y="3217658"/>
            <a:ext cx="47532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>
                <a:solidFill>
                  <a:srgbClr val="FFFF00"/>
                </a:solidFill>
              </a:rPr>
              <a:t>Luminosity near or above Eddington Luminosity (L</a:t>
            </a:r>
            <a:r>
              <a:rPr lang="fr-FR" sz="1400" b="1" baseline="-25000">
                <a:solidFill>
                  <a:srgbClr val="FFFF00"/>
                </a:solidFill>
              </a:rPr>
              <a:t>edd</a:t>
            </a:r>
            <a:r>
              <a:rPr lang="fr-FR" sz="1400" b="1">
                <a:solidFill>
                  <a:srgbClr val="FFFF00"/>
                </a:solidFill>
              </a:rPr>
              <a:t>)</a:t>
            </a:r>
            <a:endParaRPr lang="fr-FR" sz="1400" b="1" dirty="0">
              <a:solidFill>
                <a:srgbClr val="FFFF0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fr-FR" sz="1400" b="1">
                <a:solidFill>
                  <a:srgbClr val="FFFF00"/>
                </a:solidFill>
                <a:sym typeface="Wingdings" panose="05000000000000000000" pitchFamily="2" charset="2"/>
              </a:rPr>
              <a:t>Increase of the velocity</a:t>
            </a:r>
            <a:endParaRPr lang="fr-FR" sz="1400" b="1" dirty="0">
              <a:solidFill>
                <a:srgbClr val="FFFF00"/>
              </a:solidFill>
              <a:sym typeface="Wingdings" panose="05000000000000000000" pitchFamily="2" charset="2"/>
            </a:endParaRPr>
          </a:p>
          <a:p>
            <a:pPr algn="ctr"/>
            <a:endParaRPr lang="fr-FR" sz="1400" b="1" dirty="0">
              <a:solidFill>
                <a:srgbClr val="FFFF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588554" y="5387632"/>
            <a:ext cx="53832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Orbit of the donor star inside the expending envelop</a:t>
            </a: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200">
                <a:sym typeface="Wingdings" panose="05000000000000000000" pitchFamily="2" charset="2"/>
              </a:rPr>
              <a:t>Speed of the ejecta (?)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200">
                <a:sym typeface="Wingdings" panose="05000000000000000000" pitchFamily="2" charset="2"/>
              </a:rPr>
              <a:t>Shape of the ejecta (?)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sz="1200">
                <a:sym typeface="Wingdings" panose="05000000000000000000" pitchFamily="2" charset="2"/>
              </a:rPr>
              <a:t>Blobs (?) from Lagrangian points (?)</a:t>
            </a:r>
            <a:endParaRPr lang="fr-FR" sz="120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1" y="4301216"/>
            <a:ext cx="2628900" cy="781050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4985657" y="4049486"/>
            <a:ext cx="1794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Valeur approximative</a:t>
            </a:r>
          </a:p>
        </p:txBody>
      </p:sp>
    </p:spTree>
    <p:extLst>
      <p:ext uri="{BB962C8B-B14F-4D97-AF65-F5344CB8AC3E}">
        <p14:creationId xmlns:p14="http://schemas.microsoft.com/office/powerpoint/2010/main" val="348372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>
            <a:off x="595971" y="2337684"/>
            <a:ext cx="1800000" cy="1800000"/>
          </a:xfrm>
          <a:prstGeom prst="ellipse">
            <a:avLst/>
          </a:prstGeom>
          <a:gradFill flip="none" rotWithShape="1">
            <a:gsLst>
              <a:gs pos="58000">
                <a:srgbClr val="FFFF00"/>
              </a:gs>
              <a:gs pos="0">
                <a:srgbClr val="FF99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err="1">
                <a:solidFill>
                  <a:srgbClr val="FFFF00"/>
                </a:solidFill>
              </a:rPr>
              <a:t>Novae</a:t>
            </a:r>
            <a:r>
              <a:rPr lang="fr-FR" sz="1200">
                <a:solidFill>
                  <a:srgbClr val="FFFF00"/>
                </a:solidFill>
              </a:rPr>
              <a:t> |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485900" y="3219994"/>
            <a:ext cx="45719" cy="457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Larme 4"/>
          <p:cNvSpPr/>
          <p:nvPr/>
        </p:nvSpPr>
        <p:spPr>
          <a:xfrm rot="10575684">
            <a:off x="1553614" y="3134553"/>
            <a:ext cx="45719" cy="48619"/>
          </a:xfrm>
          <a:prstGeom prst="teardrop">
            <a:avLst/>
          </a:prstGeom>
          <a:gradFill>
            <a:gsLst>
              <a:gs pos="0">
                <a:srgbClr val="FF9900"/>
              </a:gs>
              <a:gs pos="97000">
                <a:srgbClr val="FF000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6200" y="457200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t </a:t>
            </a:r>
            <a:r>
              <a:rPr lang="fr-FR" b="1" dirty="0"/>
              <a:t>~ </a:t>
            </a:r>
            <a:r>
              <a:rPr lang="fr-FR" b="1"/>
              <a:t>1 day</a:t>
            </a:r>
            <a:endParaRPr lang="fr-FR" b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119743" y="5932715"/>
            <a:ext cx="947057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87086" y="6008915"/>
            <a:ext cx="2257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Scale </a:t>
            </a:r>
            <a:r>
              <a:rPr lang="fr-FR" sz="1400" dirty="0"/>
              <a:t>~ 50 </a:t>
            </a:r>
            <a:r>
              <a:rPr lang="fr-FR" sz="1400"/>
              <a:t>millions of </a:t>
            </a:r>
            <a:r>
              <a:rPr lang="fr-FR" sz="1400" dirty="0"/>
              <a:t>km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212061" y="0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err="1"/>
              <a:t>Fireball</a:t>
            </a:r>
            <a:r>
              <a:rPr lang="fr-FR"/>
              <a:t> stage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1360715" y="3004458"/>
            <a:ext cx="337457" cy="370114"/>
          </a:xfrm>
          <a:prstGeom prst="rect">
            <a:avLst/>
          </a:prstGeom>
          <a:noFill/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Bouée 30"/>
          <p:cNvSpPr/>
          <p:nvPr/>
        </p:nvSpPr>
        <p:spPr>
          <a:xfrm>
            <a:off x="-664029" y="1077684"/>
            <a:ext cx="4320000" cy="4320000"/>
          </a:xfrm>
          <a:prstGeom prst="donut">
            <a:avLst/>
          </a:prstGeom>
          <a:gradFill>
            <a:gsLst>
              <a:gs pos="0">
                <a:srgbClr val="0070C0"/>
              </a:gs>
              <a:gs pos="55000">
                <a:srgbClr val="66FFF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Flèche vers le haut 32"/>
          <p:cNvSpPr/>
          <p:nvPr/>
        </p:nvSpPr>
        <p:spPr>
          <a:xfrm>
            <a:off x="1273628" y="2427514"/>
            <a:ext cx="506185" cy="163286"/>
          </a:xfrm>
          <a:prstGeom prst="upArrow">
            <a:avLst>
              <a:gd name="adj1" fmla="val 50000"/>
              <a:gd name="adj2" fmla="val 51695"/>
            </a:avLst>
          </a:prstGeom>
          <a:gradFill flip="none" rotWithShape="1">
            <a:gsLst>
              <a:gs pos="96000">
                <a:srgbClr val="FFC000"/>
              </a:gs>
              <a:gs pos="6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 vers le haut 33"/>
          <p:cNvSpPr/>
          <p:nvPr/>
        </p:nvSpPr>
        <p:spPr>
          <a:xfrm rot="5400000">
            <a:off x="2002973" y="3145972"/>
            <a:ext cx="506185" cy="163286"/>
          </a:xfrm>
          <a:prstGeom prst="upArrow">
            <a:avLst>
              <a:gd name="adj1" fmla="val 50000"/>
              <a:gd name="adj2" fmla="val 51695"/>
            </a:avLst>
          </a:prstGeom>
          <a:gradFill flip="none" rotWithShape="1">
            <a:gsLst>
              <a:gs pos="96000">
                <a:srgbClr val="FFC000"/>
              </a:gs>
              <a:gs pos="6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vers le haut 34"/>
          <p:cNvSpPr/>
          <p:nvPr/>
        </p:nvSpPr>
        <p:spPr>
          <a:xfrm rot="10800000">
            <a:off x="1197428" y="3907971"/>
            <a:ext cx="506185" cy="163286"/>
          </a:xfrm>
          <a:prstGeom prst="upArrow">
            <a:avLst>
              <a:gd name="adj1" fmla="val 50000"/>
              <a:gd name="adj2" fmla="val 51695"/>
            </a:avLst>
          </a:prstGeom>
          <a:gradFill flip="none" rotWithShape="1">
            <a:gsLst>
              <a:gs pos="96000">
                <a:srgbClr val="FFC000"/>
              </a:gs>
              <a:gs pos="6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Nuage 35"/>
          <p:cNvSpPr/>
          <p:nvPr/>
        </p:nvSpPr>
        <p:spPr>
          <a:xfrm>
            <a:off x="2205067" y="1698622"/>
            <a:ext cx="370114" cy="413657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Nuage 36"/>
          <p:cNvSpPr/>
          <p:nvPr/>
        </p:nvSpPr>
        <p:spPr>
          <a:xfrm>
            <a:off x="2481942" y="2057400"/>
            <a:ext cx="304801" cy="315686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Nuage 37"/>
          <p:cNvSpPr/>
          <p:nvPr/>
        </p:nvSpPr>
        <p:spPr>
          <a:xfrm rot="20827498">
            <a:off x="2839411" y="2287039"/>
            <a:ext cx="435430" cy="413658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Nuage 38"/>
          <p:cNvSpPr/>
          <p:nvPr/>
        </p:nvSpPr>
        <p:spPr>
          <a:xfrm rot="20827498">
            <a:off x="2865260" y="3621611"/>
            <a:ext cx="278053" cy="226538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Nuage 39"/>
          <p:cNvSpPr/>
          <p:nvPr/>
        </p:nvSpPr>
        <p:spPr>
          <a:xfrm rot="2199676">
            <a:off x="2525334" y="4432491"/>
            <a:ext cx="278053" cy="226538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droite 40"/>
          <p:cNvSpPr/>
          <p:nvPr/>
        </p:nvSpPr>
        <p:spPr>
          <a:xfrm rot="16200000">
            <a:off x="1096737" y="1309007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 droite 41"/>
          <p:cNvSpPr/>
          <p:nvPr/>
        </p:nvSpPr>
        <p:spPr>
          <a:xfrm rot="5400000">
            <a:off x="1074966" y="4596494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712556" y="1431586"/>
            <a:ext cx="175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2060"/>
                </a:solidFill>
              </a:rPr>
              <a:t>V </a:t>
            </a:r>
            <a:r>
              <a:rPr lang="fr-FR" sz="1200" b="1">
                <a:solidFill>
                  <a:srgbClr val="002060"/>
                </a:solidFill>
              </a:rPr>
              <a:t>= 300 </a:t>
            </a:r>
            <a:r>
              <a:rPr lang="fr-FR" sz="1200" b="1" dirty="0">
                <a:solidFill>
                  <a:srgbClr val="002060"/>
                </a:solidFill>
              </a:rPr>
              <a:t>à 2400 km.s</a:t>
            </a:r>
            <a:r>
              <a:rPr lang="fr-FR" sz="1200" b="1" baseline="30000" dirty="0">
                <a:solidFill>
                  <a:srgbClr val="002060"/>
                </a:solidFill>
              </a:rPr>
              <a:t>-1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318657" y="2656113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T ~ 12.10</a:t>
            </a:r>
            <a:r>
              <a:rPr lang="fr-FR" sz="1400" b="1" baseline="30000" dirty="0"/>
              <a:t>3</a:t>
            </a:r>
            <a:r>
              <a:rPr lang="fr-FR" sz="1400" b="1" dirty="0"/>
              <a:t> K (12 000 K)</a:t>
            </a:r>
          </a:p>
        </p:txBody>
      </p:sp>
      <p:sp>
        <p:nvSpPr>
          <p:cNvPr id="43" name="Flèche droite 42"/>
          <p:cNvSpPr/>
          <p:nvPr/>
        </p:nvSpPr>
        <p:spPr>
          <a:xfrm>
            <a:off x="2762253" y="2920096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4147458" y="1554830"/>
            <a:ext cx="3284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Mass of ejecta </a:t>
            </a:r>
            <a:r>
              <a:rPr lang="fr-FR" b="1" dirty="0"/>
              <a:t>= 3,5.10</a:t>
            </a:r>
            <a:r>
              <a:rPr lang="fr-FR" b="1" baseline="30000" dirty="0"/>
              <a:t>-5</a:t>
            </a:r>
            <a:r>
              <a:rPr lang="fr-FR" b="1" dirty="0"/>
              <a:t> M</a:t>
            </a:r>
            <a:r>
              <a:rPr lang="fr-FR" b="1" baseline="-25000" dirty="0">
                <a:sym typeface="Wingdings" panose="05000000000000000000" pitchFamily="2" charset="2"/>
              </a:rPr>
              <a:t></a:t>
            </a:r>
            <a:endParaRPr lang="fr-FR" b="1" baseline="-25000" dirty="0"/>
          </a:p>
        </p:txBody>
      </p:sp>
      <p:sp>
        <p:nvSpPr>
          <p:cNvPr id="45" name="ZoneTexte 44"/>
          <p:cNvSpPr txBox="1"/>
          <p:nvPr/>
        </p:nvSpPr>
        <p:spPr>
          <a:xfrm>
            <a:off x="4572000" y="1903173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~</a:t>
            </a:r>
            <a:r>
              <a:rPr lang="fr-FR" dirty="0"/>
              <a:t> </a:t>
            </a:r>
            <a:r>
              <a:rPr lang="fr-FR"/>
              <a:t>1/3 envelope</a:t>
            </a:r>
            <a:endParaRPr lang="fr-FR" dirty="0"/>
          </a:p>
        </p:txBody>
      </p:sp>
      <p:sp>
        <p:nvSpPr>
          <p:cNvPr id="46" name="ZoneTexte 45"/>
          <p:cNvSpPr txBox="1"/>
          <p:nvPr/>
        </p:nvSpPr>
        <p:spPr>
          <a:xfrm>
            <a:off x="4698767" y="3545256"/>
            <a:ext cx="1787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Heterogeneity</a:t>
            </a:r>
            <a:endParaRPr lang="fr-FR" dirty="0"/>
          </a:p>
          <a:p>
            <a:r>
              <a:rPr lang="fr-FR"/>
              <a:t>Bipolar lobs(?)</a:t>
            </a:r>
            <a:endParaRPr lang="fr-FR" dirty="0"/>
          </a:p>
          <a:p>
            <a:r>
              <a:rPr lang="fr-FR"/>
              <a:t>Rings (?)</a:t>
            </a:r>
          </a:p>
          <a:p>
            <a:r>
              <a:rPr lang="fr-FR"/>
              <a:t>…</a:t>
            </a:r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59E54C7-6FB1-48CD-941F-FEEBF1169449}"/>
              </a:ext>
            </a:extLst>
          </p:cNvPr>
          <p:cNvSpPr/>
          <p:nvPr/>
        </p:nvSpPr>
        <p:spPr>
          <a:xfrm>
            <a:off x="563280" y="2292205"/>
            <a:ext cx="1890957" cy="1890957"/>
          </a:xfrm>
          <a:prstGeom prst="ellipse">
            <a:avLst/>
          </a:prstGeom>
          <a:noFill/>
          <a:ln>
            <a:solidFill>
              <a:srgbClr val="FF99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90957"/>
                      <a:gd name="connsiteY0" fmla="*/ 945479 h 1890957"/>
                      <a:gd name="connsiteX1" fmla="*/ 945479 w 1890957"/>
                      <a:gd name="connsiteY1" fmla="*/ 0 h 1890957"/>
                      <a:gd name="connsiteX2" fmla="*/ 1890958 w 1890957"/>
                      <a:gd name="connsiteY2" fmla="*/ 945479 h 1890957"/>
                      <a:gd name="connsiteX3" fmla="*/ 945479 w 1890957"/>
                      <a:gd name="connsiteY3" fmla="*/ 1890958 h 1890957"/>
                      <a:gd name="connsiteX4" fmla="*/ 0 w 1890957"/>
                      <a:gd name="connsiteY4" fmla="*/ 945479 h 1890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0957" h="1890957" extrusionOk="0">
                        <a:moveTo>
                          <a:pt x="0" y="945479"/>
                        </a:moveTo>
                        <a:cubicBezTo>
                          <a:pt x="-13872" y="414748"/>
                          <a:pt x="378539" y="16802"/>
                          <a:pt x="945479" y="0"/>
                        </a:cubicBezTo>
                        <a:cubicBezTo>
                          <a:pt x="1566659" y="20843"/>
                          <a:pt x="1842677" y="424840"/>
                          <a:pt x="1890958" y="945479"/>
                        </a:cubicBezTo>
                        <a:cubicBezTo>
                          <a:pt x="1818471" y="1538441"/>
                          <a:pt x="1456298" y="1953721"/>
                          <a:pt x="945479" y="1890958"/>
                        </a:cubicBezTo>
                        <a:cubicBezTo>
                          <a:pt x="373935" y="1863947"/>
                          <a:pt x="70210" y="1501200"/>
                          <a:pt x="0" y="94547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5F2F672-2241-47A1-B0E4-F1520C02C71D}"/>
              </a:ext>
            </a:extLst>
          </p:cNvPr>
          <p:cNvSpPr/>
          <p:nvPr/>
        </p:nvSpPr>
        <p:spPr>
          <a:xfrm>
            <a:off x="-420225" y="1305288"/>
            <a:ext cx="3741490" cy="3768454"/>
          </a:xfrm>
          <a:prstGeom prst="ellipse">
            <a:avLst/>
          </a:prstGeom>
          <a:noFill/>
          <a:ln>
            <a:solidFill>
              <a:srgbClr val="FF99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90957"/>
                      <a:gd name="connsiteY0" fmla="*/ 945479 h 1890957"/>
                      <a:gd name="connsiteX1" fmla="*/ 945479 w 1890957"/>
                      <a:gd name="connsiteY1" fmla="*/ 0 h 1890957"/>
                      <a:gd name="connsiteX2" fmla="*/ 1890958 w 1890957"/>
                      <a:gd name="connsiteY2" fmla="*/ 945479 h 1890957"/>
                      <a:gd name="connsiteX3" fmla="*/ 945479 w 1890957"/>
                      <a:gd name="connsiteY3" fmla="*/ 1890958 h 1890957"/>
                      <a:gd name="connsiteX4" fmla="*/ 0 w 1890957"/>
                      <a:gd name="connsiteY4" fmla="*/ 945479 h 1890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0957" h="1890957" extrusionOk="0">
                        <a:moveTo>
                          <a:pt x="0" y="945479"/>
                        </a:moveTo>
                        <a:cubicBezTo>
                          <a:pt x="-13872" y="414748"/>
                          <a:pt x="378539" y="16802"/>
                          <a:pt x="945479" y="0"/>
                        </a:cubicBezTo>
                        <a:cubicBezTo>
                          <a:pt x="1566659" y="20843"/>
                          <a:pt x="1842677" y="424840"/>
                          <a:pt x="1890958" y="945479"/>
                        </a:cubicBezTo>
                        <a:cubicBezTo>
                          <a:pt x="1818471" y="1538441"/>
                          <a:pt x="1456298" y="1953721"/>
                          <a:pt x="945479" y="1890958"/>
                        </a:cubicBezTo>
                        <a:cubicBezTo>
                          <a:pt x="373935" y="1863947"/>
                          <a:pt x="70210" y="1501200"/>
                          <a:pt x="0" y="94547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D453BAF-D669-4B6D-9257-4B16FDD526C9}"/>
              </a:ext>
            </a:extLst>
          </p:cNvPr>
          <p:cNvSpPr txBox="1"/>
          <p:nvPr/>
        </p:nvSpPr>
        <p:spPr>
          <a:xfrm>
            <a:off x="3770287" y="929922"/>
            <a:ext cx="457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Release of the ejacta (how and when?)</a:t>
            </a:r>
            <a:endParaRPr lang="fr-FR" b="1" baseline="-25000" dirty="0"/>
          </a:p>
        </p:txBody>
      </p:sp>
    </p:spTree>
    <p:extLst>
      <p:ext uri="{BB962C8B-B14F-4D97-AF65-F5344CB8AC3E}">
        <p14:creationId xmlns:p14="http://schemas.microsoft.com/office/powerpoint/2010/main" val="798930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>
            <a:off x="595971" y="2337684"/>
            <a:ext cx="1800000" cy="1800000"/>
          </a:xfrm>
          <a:prstGeom prst="ellipse">
            <a:avLst/>
          </a:prstGeom>
          <a:gradFill flip="none" rotWithShape="1">
            <a:gsLst>
              <a:gs pos="58000">
                <a:srgbClr val="FFFF00"/>
              </a:gs>
              <a:gs pos="0">
                <a:srgbClr val="FF99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err="1">
                <a:solidFill>
                  <a:srgbClr val="FFFF00"/>
                </a:solidFill>
              </a:rPr>
              <a:t>Novae</a:t>
            </a:r>
            <a:r>
              <a:rPr lang="fr-FR" sz="1200">
                <a:solidFill>
                  <a:srgbClr val="FFFF00"/>
                </a:solidFill>
              </a:rPr>
              <a:t> |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485900" y="3219994"/>
            <a:ext cx="45719" cy="457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Larme 4"/>
          <p:cNvSpPr/>
          <p:nvPr/>
        </p:nvSpPr>
        <p:spPr>
          <a:xfrm rot="10575684">
            <a:off x="1553614" y="3134553"/>
            <a:ext cx="45719" cy="48619"/>
          </a:xfrm>
          <a:prstGeom prst="teardrop">
            <a:avLst/>
          </a:prstGeom>
          <a:gradFill>
            <a:gsLst>
              <a:gs pos="0">
                <a:srgbClr val="FF9900"/>
              </a:gs>
              <a:gs pos="97000">
                <a:srgbClr val="FF000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76200" y="457200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 ~ </a:t>
            </a:r>
            <a:r>
              <a:rPr lang="fr-FR" b="1"/>
              <a:t>1 day</a:t>
            </a:r>
            <a:endParaRPr lang="fr-FR" b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119743" y="5932715"/>
            <a:ext cx="947057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87086" y="6008915"/>
            <a:ext cx="2257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Scale </a:t>
            </a:r>
            <a:r>
              <a:rPr lang="fr-FR" sz="1400" dirty="0"/>
              <a:t>~ 50 </a:t>
            </a:r>
            <a:r>
              <a:rPr lang="fr-FR" sz="1400"/>
              <a:t>millions of </a:t>
            </a:r>
            <a:r>
              <a:rPr lang="fr-FR" sz="1400" dirty="0"/>
              <a:t>km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212061" y="0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err="1"/>
              <a:t>Fireball</a:t>
            </a:r>
            <a:r>
              <a:rPr lang="fr-FR"/>
              <a:t> stage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1360715" y="3004458"/>
            <a:ext cx="337457" cy="370114"/>
          </a:xfrm>
          <a:prstGeom prst="rect">
            <a:avLst/>
          </a:prstGeom>
          <a:noFill/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Bouée 30"/>
          <p:cNvSpPr/>
          <p:nvPr/>
        </p:nvSpPr>
        <p:spPr>
          <a:xfrm>
            <a:off x="-664029" y="1077684"/>
            <a:ext cx="4320000" cy="4320000"/>
          </a:xfrm>
          <a:prstGeom prst="donut">
            <a:avLst/>
          </a:prstGeom>
          <a:gradFill>
            <a:gsLst>
              <a:gs pos="0">
                <a:srgbClr val="0070C0"/>
              </a:gs>
              <a:gs pos="55000">
                <a:srgbClr val="66FFF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Flèche vers le haut 32"/>
          <p:cNvSpPr/>
          <p:nvPr/>
        </p:nvSpPr>
        <p:spPr>
          <a:xfrm>
            <a:off x="1273628" y="2427514"/>
            <a:ext cx="506185" cy="163286"/>
          </a:xfrm>
          <a:prstGeom prst="upArrow">
            <a:avLst>
              <a:gd name="adj1" fmla="val 50000"/>
              <a:gd name="adj2" fmla="val 51695"/>
            </a:avLst>
          </a:prstGeom>
          <a:gradFill flip="none" rotWithShape="1">
            <a:gsLst>
              <a:gs pos="96000">
                <a:srgbClr val="FFC000"/>
              </a:gs>
              <a:gs pos="6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 vers le haut 33"/>
          <p:cNvSpPr/>
          <p:nvPr/>
        </p:nvSpPr>
        <p:spPr>
          <a:xfrm rot="5400000">
            <a:off x="2002973" y="3145972"/>
            <a:ext cx="506185" cy="163286"/>
          </a:xfrm>
          <a:prstGeom prst="upArrow">
            <a:avLst>
              <a:gd name="adj1" fmla="val 50000"/>
              <a:gd name="adj2" fmla="val 51695"/>
            </a:avLst>
          </a:prstGeom>
          <a:gradFill flip="none" rotWithShape="1">
            <a:gsLst>
              <a:gs pos="96000">
                <a:srgbClr val="FFC000"/>
              </a:gs>
              <a:gs pos="6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vers le haut 34"/>
          <p:cNvSpPr/>
          <p:nvPr/>
        </p:nvSpPr>
        <p:spPr>
          <a:xfrm rot="10800000">
            <a:off x="1197428" y="3907971"/>
            <a:ext cx="506185" cy="163286"/>
          </a:xfrm>
          <a:prstGeom prst="upArrow">
            <a:avLst>
              <a:gd name="adj1" fmla="val 50000"/>
              <a:gd name="adj2" fmla="val 51695"/>
            </a:avLst>
          </a:prstGeom>
          <a:gradFill flip="none" rotWithShape="1">
            <a:gsLst>
              <a:gs pos="96000">
                <a:srgbClr val="FFC000"/>
              </a:gs>
              <a:gs pos="6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Nuage 35"/>
          <p:cNvSpPr/>
          <p:nvPr/>
        </p:nvSpPr>
        <p:spPr>
          <a:xfrm>
            <a:off x="1970313" y="1817915"/>
            <a:ext cx="370114" cy="413657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Nuage 36"/>
          <p:cNvSpPr/>
          <p:nvPr/>
        </p:nvSpPr>
        <p:spPr>
          <a:xfrm>
            <a:off x="2481942" y="2057400"/>
            <a:ext cx="304801" cy="315686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Nuage 37"/>
          <p:cNvSpPr/>
          <p:nvPr/>
        </p:nvSpPr>
        <p:spPr>
          <a:xfrm rot="20827498">
            <a:off x="2906485" y="2209800"/>
            <a:ext cx="435430" cy="413658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Nuage 38"/>
          <p:cNvSpPr/>
          <p:nvPr/>
        </p:nvSpPr>
        <p:spPr>
          <a:xfrm rot="20827498">
            <a:off x="2689824" y="3457130"/>
            <a:ext cx="278053" cy="226538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Nuage 39"/>
          <p:cNvSpPr/>
          <p:nvPr/>
        </p:nvSpPr>
        <p:spPr>
          <a:xfrm rot="2199676">
            <a:off x="2482995" y="3936101"/>
            <a:ext cx="278053" cy="226538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droite 40"/>
          <p:cNvSpPr/>
          <p:nvPr/>
        </p:nvSpPr>
        <p:spPr>
          <a:xfrm rot="16200000">
            <a:off x="1096737" y="1309007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 droite 41"/>
          <p:cNvSpPr/>
          <p:nvPr/>
        </p:nvSpPr>
        <p:spPr>
          <a:xfrm rot="5400000">
            <a:off x="1074966" y="4596494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740228" y="1523998"/>
            <a:ext cx="175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2060"/>
                </a:solidFill>
              </a:rPr>
              <a:t>V = 700 à 2400 km.s</a:t>
            </a:r>
            <a:r>
              <a:rPr lang="fr-FR" sz="1200" b="1" baseline="30000" dirty="0">
                <a:solidFill>
                  <a:srgbClr val="002060"/>
                </a:solidFill>
              </a:rPr>
              <a:t>-1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318657" y="2656113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T ~ 12.10</a:t>
            </a:r>
            <a:r>
              <a:rPr lang="fr-FR" sz="1400" b="1" baseline="30000" dirty="0"/>
              <a:t>3</a:t>
            </a:r>
            <a:r>
              <a:rPr lang="fr-FR" sz="1400" b="1" dirty="0"/>
              <a:t> K (12 000 K)</a:t>
            </a:r>
          </a:p>
        </p:txBody>
      </p:sp>
      <p:sp>
        <p:nvSpPr>
          <p:cNvPr id="43" name="Flèche droite 42"/>
          <p:cNvSpPr/>
          <p:nvPr/>
        </p:nvSpPr>
        <p:spPr>
          <a:xfrm>
            <a:off x="2762253" y="2920096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715" y="759457"/>
            <a:ext cx="4285714" cy="2857143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42" y="3644171"/>
            <a:ext cx="2857143" cy="285714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909986" y="6309317"/>
            <a:ext cx="1226618" cy="21544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800">
                <a:solidFill>
                  <a:schemeClr val="bg1"/>
                </a:solidFill>
              </a:rPr>
              <a:t>Radial velocity(</a:t>
            </a:r>
            <a:r>
              <a:rPr lang="fr-FR" sz="800" dirty="0">
                <a:solidFill>
                  <a:schemeClr val="bg1"/>
                </a:solidFill>
              </a:rPr>
              <a:t>km/s)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694686" y="4526871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9900"/>
                </a:solidFill>
              </a:rPr>
              <a:t>Photosphere</a:t>
            </a:r>
            <a:endParaRPr lang="fr-FR" b="1" dirty="0">
              <a:solidFill>
                <a:srgbClr val="FF99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699656" y="5094515"/>
            <a:ext cx="286168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/>
              <a:t>Ejecta optically thick</a:t>
            </a:r>
            <a:endParaRPr lang="fr-FR" sz="1400" b="1" dirty="0"/>
          </a:p>
          <a:p>
            <a:r>
              <a:rPr lang="fr-FR" sz="1100"/>
              <a:t>Many « metal » lines in absorption</a:t>
            </a:r>
          </a:p>
          <a:p>
            <a:r>
              <a:rPr lang="fr-FR" sz="1100"/>
              <a:t>« Iron curtain »</a:t>
            </a:r>
            <a:endParaRPr lang="fr-FR" sz="1100" dirty="0"/>
          </a:p>
          <a:p>
            <a:r>
              <a:rPr lang="fr-FR" sz="1100" dirty="0"/>
              <a:t>Fe </a:t>
            </a:r>
            <a:r>
              <a:rPr lang="fr-FR" sz="1100"/>
              <a:t>II emission </a:t>
            </a:r>
            <a:r>
              <a:rPr lang="fr-FR" sz="1100" dirty="0"/>
              <a:t>+ </a:t>
            </a:r>
            <a:r>
              <a:rPr lang="fr-FR" sz="1100"/>
              <a:t>P Cygni profiles</a:t>
            </a:r>
            <a:endParaRPr lang="fr-FR" sz="1100" dirty="0"/>
          </a:p>
          <a:p>
            <a:r>
              <a:rPr lang="fr-FR" sz="1100"/>
              <a:t>Balmer Lines (HI) : deep P Cygni profiles</a:t>
            </a:r>
            <a:endParaRPr lang="fr-FR" sz="1100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9F2AFF3-1689-4DAF-BE76-5046374B13E3}"/>
              </a:ext>
            </a:extLst>
          </p:cNvPr>
          <p:cNvSpPr/>
          <p:nvPr/>
        </p:nvSpPr>
        <p:spPr>
          <a:xfrm>
            <a:off x="-420225" y="1305288"/>
            <a:ext cx="3741490" cy="3768454"/>
          </a:xfrm>
          <a:prstGeom prst="ellipse">
            <a:avLst/>
          </a:prstGeom>
          <a:noFill/>
          <a:ln>
            <a:solidFill>
              <a:srgbClr val="FF99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90957"/>
                      <a:gd name="connsiteY0" fmla="*/ 945479 h 1890957"/>
                      <a:gd name="connsiteX1" fmla="*/ 945479 w 1890957"/>
                      <a:gd name="connsiteY1" fmla="*/ 0 h 1890957"/>
                      <a:gd name="connsiteX2" fmla="*/ 1890958 w 1890957"/>
                      <a:gd name="connsiteY2" fmla="*/ 945479 h 1890957"/>
                      <a:gd name="connsiteX3" fmla="*/ 945479 w 1890957"/>
                      <a:gd name="connsiteY3" fmla="*/ 1890958 h 1890957"/>
                      <a:gd name="connsiteX4" fmla="*/ 0 w 1890957"/>
                      <a:gd name="connsiteY4" fmla="*/ 945479 h 1890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0957" h="1890957" extrusionOk="0">
                        <a:moveTo>
                          <a:pt x="0" y="945479"/>
                        </a:moveTo>
                        <a:cubicBezTo>
                          <a:pt x="-13872" y="414748"/>
                          <a:pt x="378539" y="16802"/>
                          <a:pt x="945479" y="0"/>
                        </a:cubicBezTo>
                        <a:cubicBezTo>
                          <a:pt x="1566659" y="20843"/>
                          <a:pt x="1842677" y="424840"/>
                          <a:pt x="1890958" y="945479"/>
                        </a:cubicBezTo>
                        <a:cubicBezTo>
                          <a:pt x="1818471" y="1538441"/>
                          <a:pt x="1456298" y="1953721"/>
                          <a:pt x="945479" y="1890958"/>
                        </a:cubicBezTo>
                        <a:cubicBezTo>
                          <a:pt x="373935" y="1863947"/>
                          <a:pt x="70210" y="1501200"/>
                          <a:pt x="0" y="94547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 : en arc 13">
            <a:extLst>
              <a:ext uri="{FF2B5EF4-FFF2-40B4-BE49-F238E27FC236}">
                <a16:creationId xmlns:a16="http://schemas.microsoft.com/office/drawing/2014/main" id="{7EE1A5DC-12C6-4F3A-8FE7-CF91BC9CFD6F}"/>
              </a:ext>
            </a:extLst>
          </p:cNvPr>
          <p:cNvCxnSpPr>
            <a:cxnSpLocks/>
          </p:cNvCxnSpPr>
          <p:nvPr/>
        </p:nvCxnSpPr>
        <p:spPr>
          <a:xfrm>
            <a:off x="3169784" y="3892053"/>
            <a:ext cx="256867" cy="156622"/>
          </a:xfrm>
          <a:prstGeom prst="curved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287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>
            <a:off x="507462" y="2160454"/>
            <a:ext cx="2048313" cy="2048313"/>
          </a:xfrm>
          <a:prstGeom prst="ellipse">
            <a:avLst/>
          </a:prstGeom>
          <a:gradFill flip="none" rotWithShape="1">
            <a:gsLst>
              <a:gs pos="58000">
                <a:srgbClr val="FFFF00"/>
              </a:gs>
              <a:gs pos="0">
                <a:srgbClr val="FF99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err="1">
                <a:solidFill>
                  <a:srgbClr val="FFFF00"/>
                </a:solidFill>
              </a:rPr>
              <a:t>Novae</a:t>
            </a:r>
            <a:r>
              <a:rPr lang="fr-FR" sz="1200">
                <a:solidFill>
                  <a:srgbClr val="FFFF00"/>
                </a:solidFill>
              </a:rPr>
              <a:t> |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485900" y="3219994"/>
            <a:ext cx="45719" cy="457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Larme 4"/>
          <p:cNvSpPr/>
          <p:nvPr/>
        </p:nvSpPr>
        <p:spPr>
          <a:xfrm rot="10575684">
            <a:off x="1553614" y="3134553"/>
            <a:ext cx="45719" cy="48619"/>
          </a:xfrm>
          <a:prstGeom prst="teardrop">
            <a:avLst/>
          </a:prstGeom>
          <a:gradFill>
            <a:gsLst>
              <a:gs pos="0">
                <a:srgbClr val="FF9900"/>
              </a:gs>
              <a:gs pos="97000">
                <a:srgbClr val="FF000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0" y="326572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t ~ a few days</a:t>
            </a:r>
            <a:endParaRPr lang="fr-FR" b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391887" y="6313715"/>
            <a:ext cx="696684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50372" y="6368144"/>
            <a:ext cx="2424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Scale </a:t>
            </a:r>
            <a:r>
              <a:rPr lang="fr-FR" sz="1400" dirty="0"/>
              <a:t>~ 100 millions de km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60715" y="3004458"/>
            <a:ext cx="337457" cy="370114"/>
          </a:xfrm>
          <a:prstGeom prst="rect">
            <a:avLst/>
          </a:prstGeom>
          <a:noFill/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Bouée 30"/>
          <p:cNvSpPr/>
          <p:nvPr/>
        </p:nvSpPr>
        <p:spPr>
          <a:xfrm>
            <a:off x="-1143000" y="629741"/>
            <a:ext cx="5388430" cy="5388430"/>
          </a:xfrm>
          <a:prstGeom prst="donut">
            <a:avLst>
              <a:gd name="adj" fmla="val 18864"/>
            </a:avLst>
          </a:prstGeom>
          <a:gradFill>
            <a:gsLst>
              <a:gs pos="0">
                <a:srgbClr val="0070C0"/>
              </a:gs>
              <a:gs pos="55000">
                <a:srgbClr val="66FFF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Nuage 35"/>
          <p:cNvSpPr/>
          <p:nvPr/>
        </p:nvSpPr>
        <p:spPr>
          <a:xfrm>
            <a:off x="2307771" y="1132114"/>
            <a:ext cx="413656" cy="544287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Nuage 36"/>
          <p:cNvSpPr/>
          <p:nvPr/>
        </p:nvSpPr>
        <p:spPr>
          <a:xfrm>
            <a:off x="2808513" y="1589314"/>
            <a:ext cx="381001" cy="359229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Nuage 37"/>
          <p:cNvSpPr/>
          <p:nvPr/>
        </p:nvSpPr>
        <p:spPr>
          <a:xfrm rot="20827498">
            <a:off x="3168168" y="1868224"/>
            <a:ext cx="518793" cy="595836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Nuage 38"/>
          <p:cNvSpPr/>
          <p:nvPr/>
        </p:nvSpPr>
        <p:spPr>
          <a:xfrm rot="20827498">
            <a:off x="3329402" y="3825260"/>
            <a:ext cx="359613" cy="241394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Nuage 39"/>
          <p:cNvSpPr/>
          <p:nvPr/>
        </p:nvSpPr>
        <p:spPr>
          <a:xfrm rot="2199676">
            <a:off x="2879193" y="4607690"/>
            <a:ext cx="505365" cy="535072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droite 40"/>
          <p:cNvSpPr/>
          <p:nvPr/>
        </p:nvSpPr>
        <p:spPr>
          <a:xfrm rot="16200000">
            <a:off x="1205596" y="819151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 droite 41"/>
          <p:cNvSpPr/>
          <p:nvPr/>
        </p:nvSpPr>
        <p:spPr>
          <a:xfrm rot="5400000">
            <a:off x="1227366" y="5271409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740228" y="1382484"/>
            <a:ext cx="175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2060"/>
                </a:solidFill>
              </a:rPr>
              <a:t>V = 700 à 2400 km.s</a:t>
            </a:r>
            <a:r>
              <a:rPr lang="fr-FR" sz="1200" b="1" baseline="30000" dirty="0">
                <a:solidFill>
                  <a:srgbClr val="002060"/>
                </a:solidFill>
              </a:rPr>
              <a:t>-1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319554" y="2398560"/>
            <a:ext cx="1848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T ~ 5.10</a:t>
            </a:r>
            <a:r>
              <a:rPr lang="fr-FR" sz="1400" b="1" baseline="30000" dirty="0"/>
              <a:t>3</a:t>
            </a:r>
            <a:r>
              <a:rPr lang="fr-FR" sz="1400" b="1" dirty="0"/>
              <a:t> K (5 000 K)</a:t>
            </a:r>
          </a:p>
        </p:txBody>
      </p:sp>
      <p:sp>
        <p:nvSpPr>
          <p:cNvPr id="43" name="Flèche droite 42"/>
          <p:cNvSpPr/>
          <p:nvPr/>
        </p:nvSpPr>
        <p:spPr>
          <a:xfrm>
            <a:off x="3448053" y="2887439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-1045030" y="719144"/>
            <a:ext cx="5248149" cy="5224455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3668484" y="674915"/>
            <a:ext cx="3578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Envelop at its maximum radius</a:t>
            </a:r>
            <a:endParaRPr lang="fr-FR" b="1" dirty="0"/>
          </a:p>
          <a:p>
            <a:r>
              <a:rPr lang="fr-FR" dirty="0" err="1"/>
              <a:t>R</a:t>
            </a:r>
            <a:r>
              <a:rPr lang="fr-FR" baseline="-25000" dirty="0" err="1"/>
              <a:t>env</a:t>
            </a:r>
            <a:r>
              <a:rPr lang="fr-FR" dirty="0"/>
              <a:t> ~ 300 R</a:t>
            </a:r>
            <a:r>
              <a:rPr lang="fr-FR" baseline="-25000" dirty="0">
                <a:sym typeface="Wingdings" panose="05000000000000000000" pitchFamily="2" charset="2"/>
              </a:rPr>
              <a:t> </a:t>
            </a:r>
            <a:r>
              <a:rPr lang="fr-FR" dirty="0">
                <a:sym typeface="Wingdings" panose="05000000000000000000" pitchFamily="2" charset="2"/>
              </a:rPr>
              <a:t>(200.10</a:t>
            </a:r>
            <a:r>
              <a:rPr lang="fr-FR" baseline="30000" dirty="0">
                <a:sym typeface="Wingdings" panose="05000000000000000000" pitchFamily="2" charset="2"/>
              </a:rPr>
              <a:t>6</a:t>
            </a:r>
            <a:r>
              <a:rPr lang="fr-FR" dirty="0">
                <a:sym typeface="Wingdings" panose="05000000000000000000" pitchFamily="2" charset="2"/>
              </a:rPr>
              <a:t> km)</a:t>
            </a:r>
            <a:endParaRPr lang="fr-FR" baseline="-25000" dirty="0"/>
          </a:p>
          <a:p>
            <a:r>
              <a:rPr lang="fr-FR"/>
              <a:t>The temperature lowers </a:t>
            </a:r>
            <a:endParaRPr lang="fr-FR" dirty="0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86" y="1652086"/>
            <a:ext cx="4285714" cy="285714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FC9FF62-3109-48AB-8939-4F8B67066B09}"/>
              </a:ext>
            </a:extLst>
          </p:cNvPr>
          <p:cNvSpPr txBox="1"/>
          <p:nvPr/>
        </p:nvSpPr>
        <p:spPr>
          <a:xfrm>
            <a:off x="3780611" y="345223"/>
            <a:ext cx="186942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/>
              <a:t>Max Luminosity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F1D382E-9C3A-459F-85AA-67FB6D5147CC}"/>
              </a:ext>
            </a:extLst>
          </p:cNvPr>
          <p:cNvSpPr txBox="1"/>
          <p:nvPr/>
        </p:nvSpPr>
        <p:spPr>
          <a:xfrm>
            <a:off x="3837217" y="5348000"/>
            <a:ext cx="5142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Ejecta optically thick</a:t>
            </a:r>
          </a:p>
          <a:p>
            <a:r>
              <a:rPr lang="fr-FR"/>
              <a:t>Photosphere near the surface of the ejecta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4776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>
            <a:off x="595971" y="2337684"/>
            <a:ext cx="1800000" cy="1800000"/>
          </a:xfrm>
          <a:prstGeom prst="ellipse">
            <a:avLst/>
          </a:prstGeom>
          <a:gradFill flip="none" rotWithShape="1">
            <a:gsLst>
              <a:gs pos="58000">
                <a:srgbClr val="FFFF00"/>
              </a:gs>
              <a:gs pos="0">
                <a:srgbClr val="FF99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err="1">
                <a:solidFill>
                  <a:srgbClr val="FFFF00"/>
                </a:solidFill>
              </a:rPr>
              <a:t>Novae</a:t>
            </a:r>
            <a:r>
              <a:rPr lang="fr-FR" sz="1200">
                <a:solidFill>
                  <a:srgbClr val="FFFF00"/>
                </a:solidFill>
              </a:rPr>
              <a:t> |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485900" y="3219994"/>
            <a:ext cx="45719" cy="457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Larme 4"/>
          <p:cNvSpPr/>
          <p:nvPr/>
        </p:nvSpPr>
        <p:spPr>
          <a:xfrm rot="10575684">
            <a:off x="1553614" y="3134553"/>
            <a:ext cx="45719" cy="48619"/>
          </a:xfrm>
          <a:prstGeom prst="teardrop">
            <a:avLst/>
          </a:prstGeom>
          <a:gradFill>
            <a:gsLst>
              <a:gs pos="0">
                <a:srgbClr val="FF9900"/>
              </a:gs>
              <a:gs pos="97000">
                <a:srgbClr val="FF000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0" y="326572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 ~ </a:t>
            </a:r>
            <a:r>
              <a:rPr lang="fr-FR" b="1"/>
              <a:t>10 days</a:t>
            </a:r>
            <a:endParaRPr lang="fr-FR" b="1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283029" y="6291944"/>
            <a:ext cx="544285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50372" y="6368144"/>
            <a:ext cx="2424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Scale </a:t>
            </a:r>
            <a:r>
              <a:rPr lang="fr-FR" sz="1400" dirty="0"/>
              <a:t>~ 100 millions de km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687878" y="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</a:t>
            </a:r>
            <a:r>
              <a:rPr lang="fr-FR" baseline="30000"/>
              <a:t>st</a:t>
            </a:r>
            <a:r>
              <a:rPr lang="fr-FR"/>
              <a:t> decline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1360715" y="3004458"/>
            <a:ext cx="337457" cy="370114"/>
          </a:xfrm>
          <a:prstGeom prst="rect">
            <a:avLst/>
          </a:prstGeom>
          <a:noFill/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Bouée 30"/>
          <p:cNvSpPr/>
          <p:nvPr/>
        </p:nvSpPr>
        <p:spPr>
          <a:xfrm>
            <a:off x="-1143000" y="629741"/>
            <a:ext cx="5388430" cy="5388430"/>
          </a:xfrm>
          <a:prstGeom prst="donut">
            <a:avLst>
              <a:gd name="adj" fmla="val 18864"/>
            </a:avLst>
          </a:prstGeom>
          <a:gradFill>
            <a:gsLst>
              <a:gs pos="0">
                <a:srgbClr val="0070C0"/>
              </a:gs>
              <a:gs pos="55000">
                <a:srgbClr val="66FFF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Nuage 35"/>
          <p:cNvSpPr/>
          <p:nvPr/>
        </p:nvSpPr>
        <p:spPr>
          <a:xfrm>
            <a:off x="2307771" y="1132114"/>
            <a:ext cx="413656" cy="544287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Nuage 36"/>
          <p:cNvSpPr/>
          <p:nvPr/>
        </p:nvSpPr>
        <p:spPr>
          <a:xfrm>
            <a:off x="2808513" y="1589314"/>
            <a:ext cx="381001" cy="359229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Nuage 37"/>
          <p:cNvSpPr/>
          <p:nvPr/>
        </p:nvSpPr>
        <p:spPr>
          <a:xfrm rot="20827498">
            <a:off x="3168168" y="1868224"/>
            <a:ext cx="518793" cy="595836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Nuage 38"/>
          <p:cNvSpPr/>
          <p:nvPr/>
        </p:nvSpPr>
        <p:spPr>
          <a:xfrm rot="20827498">
            <a:off x="3329402" y="3825260"/>
            <a:ext cx="359613" cy="241394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Nuage 39"/>
          <p:cNvSpPr/>
          <p:nvPr/>
        </p:nvSpPr>
        <p:spPr>
          <a:xfrm rot="2199676">
            <a:off x="2879193" y="4607690"/>
            <a:ext cx="505365" cy="535072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droite 40"/>
          <p:cNvSpPr/>
          <p:nvPr/>
        </p:nvSpPr>
        <p:spPr>
          <a:xfrm rot="16200000">
            <a:off x="1205596" y="819151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 droite 41"/>
          <p:cNvSpPr/>
          <p:nvPr/>
        </p:nvSpPr>
        <p:spPr>
          <a:xfrm rot="5400000">
            <a:off x="1227366" y="5271409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740228" y="1382484"/>
            <a:ext cx="175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2060"/>
                </a:solidFill>
              </a:rPr>
              <a:t>V = 700 à 2400 km.s</a:t>
            </a:r>
            <a:r>
              <a:rPr lang="fr-FR" sz="1200" b="1" baseline="30000" dirty="0">
                <a:solidFill>
                  <a:srgbClr val="002060"/>
                </a:solidFill>
              </a:rPr>
              <a:t>-1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090056" y="2416627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/>
              <a:t>T ~ 10 000 K</a:t>
            </a:r>
            <a:endParaRPr lang="fr-FR" sz="1400" b="1" dirty="0"/>
          </a:p>
        </p:txBody>
      </p:sp>
      <p:sp>
        <p:nvSpPr>
          <p:cNvPr id="43" name="Flèche droite 42"/>
          <p:cNvSpPr/>
          <p:nvPr/>
        </p:nvSpPr>
        <p:spPr>
          <a:xfrm>
            <a:off x="3448053" y="2887439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-713064" y="1045877"/>
            <a:ext cx="4546833" cy="4566357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27" name="Flèche vers le haut 26"/>
          <p:cNvSpPr/>
          <p:nvPr/>
        </p:nvSpPr>
        <p:spPr>
          <a:xfrm>
            <a:off x="1306285" y="3831771"/>
            <a:ext cx="506185" cy="163286"/>
          </a:xfrm>
          <a:prstGeom prst="upArrow">
            <a:avLst>
              <a:gd name="adj1" fmla="val 50000"/>
              <a:gd name="adj2" fmla="val 51695"/>
            </a:avLst>
          </a:prstGeom>
          <a:gradFill flip="none" rotWithShape="1">
            <a:gsLst>
              <a:gs pos="96000">
                <a:srgbClr val="FFC000"/>
              </a:gs>
              <a:gs pos="6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vers le haut 27"/>
          <p:cNvSpPr/>
          <p:nvPr/>
        </p:nvSpPr>
        <p:spPr>
          <a:xfrm rot="10800000">
            <a:off x="1262742" y="2514599"/>
            <a:ext cx="506185" cy="163286"/>
          </a:xfrm>
          <a:prstGeom prst="upArrow">
            <a:avLst>
              <a:gd name="adj1" fmla="val 50000"/>
              <a:gd name="adj2" fmla="val 51695"/>
            </a:avLst>
          </a:prstGeom>
          <a:gradFill flip="none" rotWithShape="1">
            <a:gsLst>
              <a:gs pos="96000">
                <a:srgbClr val="FFC000"/>
              </a:gs>
              <a:gs pos="6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vers le haut 31"/>
          <p:cNvSpPr/>
          <p:nvPr/>
        </p:nvSpPr>
        <p:spPr>
          <a:xfrm rot="16200000">
            <a:off x="1894115" y="3135085"/>
            <a:ext cx="506185" cy="163286"/>
          </a:xfrm>
          <a:prstGeom prst="upArrow">
            <a:avLst>
              <a:gd name="adj1" fmla="val 50000"/>
              <a:gd name="adj2" fmla="val 51695"/>
            </a:avLst>
          </a:prstGeom>
          <a:gradFill flip="none" rotWithShape="1">
            <a:gsLst>
              <a:gs pos="96000">
                <a:srgbClr val="FFC000"/>
              </a:gs>
              <a:gs pos="6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4142010" y="696637"/>
            <a:ext cx="3584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The envelop recedes (Gravity)</a:t>
            </a:r>
          </a:p>
          <a:p>
            <a:r>
              <a:rPr lang="fr-FR"/>
              <a:t>The ejecta extends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290457" y="1545771"/>
            <a:ext cx="1920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In the ejecta</a:t>
            </a:r>
            <a:endParaRPr lang="fr-FR" dirty="0"/>
          </a:p>
          <a:p>
            <a:r>
              <a:rPr lang="fr-FR"/>
              <a:t>Recombinaison</a:t>
            </a:r>
            <a:endParaRPr lang="fr-FR" dirty="0"/>
          </a:p>
          <a:p>
            <a:r>
              <a:rPr lang="fr-FR" dirty="0"/>
              <a:t>H</a:t>
            </a:r>
            <a:r>
              <a:rPr lang="fr-FR" baseline="30000" dirty="0"/>
              <a:t>+</a:t>
            </a:r>
            <a:r>
              <a:rPr lang="fr-FR" dirty="0"/>
              <a:t> + e</a:t>
            </a:r>
            <a:r>
              <a:rPr lang="fr-FR" baseline="30000" dirty="0"/>
              <a:t>-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H</a:t>
            </a:r>
            <a:r>
              <a:rPr lang="fr-FR" baseline="30000" dirty="0">
                <a:sym typeface="Wingdings" panose="05000000000000000000" pitchFamily="2" charset="2"/>
              </a:rPr>
              <a:t>0</a:t>
            </a:r>
            <a:endParaRPr lang="fr-FR" baseline="300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27" y="2862789"/>
            <a:ext cx="4285714" cy="2857143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4684125" y="2451409"/>
            <a:ext cx="295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Increase of the emissions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4679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>
            <a:off x="595971" y="2337684"/>
            <a:ext cx="1800000" cy="1800000"/>
          </a:xfrm>
          <a:prstGeom prst="ellipse">
            <a:avLst/>
          </a:prstGeom>
          <a:gradFill flip="none" rotWithShape="1">
            <a:gsLst>
              <a:gs pos="58000">
                <a:srgbClr val="FFFF00"/>
              </a:gs>
              <a:gs pos="0">
                <a:srgbClr val="FF99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err="1">
                <a:solidFill>
                  <a:srgbClr val="FFFF00"/>
                </a:solidFill>
              </a:rPr>
              <a:t>Novae</a:t>
            </a:r>
            <a:r>
              <a:rPr lang="fr-FR" sz="1200">
                <a:solidFill>
                  <a:srgbClr val="FFFF00"/>
                </a:solidFill>
              </a:rPr>
              <a:t> |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9858" y="2264229"/>
            <a:ext cx="2090056" cy="2035628"/>
          </a:xfrm>
          <a:prstGeom prst="rect">
            <a:avLst/>
          </a:prstGeom>
          <a:noFill/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Bouée 30"/>
          <p:cNvSpPr/>
          <p:nvPr/>
        </p:nvSpPr>
        <p:spPr>
          <a:xfrm>
            <a:off x="-1143000" y="629741"/>
            <a:ext cx="5388430" cy="5388430"/>
          </a:xfrm>
          <a:prstGeom prst="donut">
            <a:avLst>
              <a:gd name="adj" fmla="val 18864"/>
            </a:avLst>
          </a:prstGeom>
          <a:gradFill>
            <a:gsLst>
              <a:gs pos="0">
                <a:srgbClr val="0070C0"/>
              </a:gs>
              <a:gs pos="55000">
                <a:srgbClr val="66FFF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Nuage 35"/>
          <p:cNvSpPr/>
          <p:nvPr/>
        </p:nvSpPr>
        <p:spPr>
          <a:xfrm>
            <a:off x="2307771" y="1132114"/>
            <a:ext cx="413656" cy="544287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Nuage 36"/>
          <p:cNvSpPr/>
          <p:nvPr/>
        </p:nvSpPr>
        <p:spPr>
          <a:xfrm>
            <a:off x="2808513" y="1589314"/>
            <a:ext cx="381001" cy="359229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Nuage 37"/>
          <p:cNvSpPr/>
          <p:nvPr/>
        </p:nvSpPr>
        <p:spPr>
          <a:xfrm rot="20827498">
            <a:off x="3168168" y="1868224"/>
            <a:ext cx="518793" cy="595836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Nuage 38"/>
          <p:cNvSpPr/>
          <p:nvPr/>
        </p:nvSpPr>
        <p:spPr>
          <a:xfrm rot="20827498">
            <a:off x="3329402" y="3825260"/>
            <a:ext cx="359613" cy="241394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Nuage 39"/>
          <p:cNvSpPr/>
          <p:nvPr/>
        </p:nvSpPr>
        <p:spPr>
          <a:xfrm rot="2199676">
            <a:off x="2879193" y="4607690"/>
            <a:ext cx="505365" cy="535072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droite 40"/>
          <p:cNvSpPr/>
          <p:nvPr/>
        </p:nvSpPr>
        <p:spPr>
          <a:xfrm rot="16200000">
            <a:off x="1205596" y="819151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 droite 41"/>
          <p:cNvSpPr/>
          <p:nvPr/>
        </p:nvSpPr>
        <p:spPr>
          <a:xfrm rot="5400000">
            <a:off x="1227366" y="5271409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740228" y="1382484"/>
            <a:ext cx="175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2060"/>
                </a:solidFill>
              </a:rPr>
              <a:t>V = 700 à 2400 km.s</a:t>
            </a:r>
            <a:r>
              <a:rPr lang="fr-FR" sz="1200" b="1" baseline="30000" dirty="0">
                <a:solidFill>
                  <a:srgbClr val="002060"/>
                </a:solidFill>
              </a:rPr>
              <a:t>-1</a:t>
            </a:r>
          </a:p>
        </p:txBody>
      </p:sp>
      <p:sp>
        <p:nvSpPr>
          <p:cNvPr id="43" name="Flèche droite 42"/>
          <p:cNvSpPr/>
          <p:nvPr/>
        </p:nvSpPr>
        <p:spPr>
          <a:xfrm>
            <a:off x="3448053" y="2887439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2916574" y="204175"/>
            <a:ext cx="4373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Contraction of the remaining envelop</a:t>
            </a:r>
            <a:endParaRPr lang="fr-FR" b="1" dirty="0"/>
          </a:p>
          <a:p>
            <a:r>
              <a:rPr lang="fr-FR"/>
              <a:t>Rise of the temperature</a:t>
            </a:r>
            <a:endParaRPr lang="fr-FR" dirty="0"/>
          </a:p>
          <a:p>
            <a:r>
              <a:rPr lang="fr-FR" dirty="0"/>
              <a:t>(50 000K)</a:t>
            </a:r>
          </a:p>
        </p:txBody>
      </p:sp>
      <p:sp>
        <p:nvSpPr>
          <p:cNvPr id="45" name="Flèche vers le haut 44"/>
          <p:cNvSpPr/>
          <p:nvPr/>
        </p:nvSpPr>
        <p:spPr>
          <a:xfrm>
            <a:off x="1240971" y="3744685"/>
            <a:ext cx="506185" cy="163286"/>
          </a:xfrm>
          <a:prstGeom prst="upArrow">
            <a:avLst>
              <a:gd name="adj1" fmla="val 50000"/>
              <a:gd name="adj2" fmla="val 51695"/>
            </a:avLst>
          </a:prstGeom>
          <a:gradFill flip="none" rotWithShape="1">
            <a:gsLst>
              <a:gs pos="96000">
                <a:srgbClr val="FFC000"/>
              </a:gs>
              <a:gs pos="6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lèche vers le haut 45"/>
          <p:cNvSpPr/>
          <p:nvPr/>
        </p:nvSpPr>
        <p:spPr>
          <a:xfrm rot="10800000">
            <a:off x="1262743" y="2503713"/>
            <a:ext cx="506185" cy="163286"/>
          </a:xfrm>
          <a:prstGeom prst="upArrow">
            <a:avLst>
              <a:gd name="adj1" fmla="val 50000"/>
              <a:gd name="adj2" fmla="val 51695"/>
            </a:avLst>
          </a:prstGeom>
          <a:gradFill flip="none" rotWithShape="1">
            <a:gsLst>
              <a:gs pos="96000">
                <a:srgbClr val="FFC000"/>
              </a:gs>
              <a:gs pos="6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lèche vers le haut 47"/>
          <p:cNvSpPr/>
          <p:nvPr/>
        </p:nvSpPr>
        <p:spPr>
          <a:xfrm rot="16200000">
            <a:off x="1948543" y="3167743"/>
            <a:ext cx="506185" cy="163286"/>
          </a:xfrm>
          <a:prstGeom prst="upArrow">
            <a:avLst>
              <a:gd name="adj1" fmla="val 50000"/>
              <a:gd name="adj2" fmla="val 51695"/>
            </a:avLst>
          </a:prstGeom>
          <a:gradFill flip="none" rotWithShape="1">
            <a:gsLst>
              <a:gs pos="96000">
                <a:srgbClr val="FFC000"/>
              </a:gs>
              <a:gs pos="64000">
                <a:srgbClr val="FFFF0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0" y="326572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 ~ </a:t>
            </a:r>
            <a:r>
              <a:rPr lang="fr-FR" b="1"/>
              <a:t>30 days</a:t>
            </a:r>
            <a:endParaRPr lang="fr-FR" b="1" dirty="0"/>
          </a:p>
        </p:txBody>
      </p:sp>
      <p:sp>
        <p:nvSpPr>
          <p:cNvPr id="56" name="Ellipse 55"/>
          <p:cNvSpPr/>
          <p:nvPr/>
        </p:nvSpPr>
        <p:spPr>
          <a:xfrm>
            <a:off x="1485900" y="3274422"/>
            <a:ext cx="45719" cy="457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2096429" y="2375209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 = 50 000 K</a:t>
            </a:r>
          </a:p>
        </p:txBody>
      </p:sp>
      <p:cxnSp>
        <p:nvCxnSpPr>
          <p:cNvPr id="15" name="Connecteur en arc 14"/>
          <p:cNvCxnSpPr/>
          <p:nvPr/>
        </p:nvCxnSpPr>
        <p:spPr>
          <a:xfrm>
            <a:off x="2520176" y="3100039"/>
            <a:ext cx="646771" cy="301082"/>
          </a:xfrm>
          <a:prstGeom prst="curvedConnector3">
            <a:avLst/>
          </a:prstGeom>
          <a:ln w="25400">
            <a:solidFill>
              <a:srgbClr val="C50B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en arc 57"/>
          <p:cNvCxnSpPr/>
          <p:nvPr/>
        </p:nvCxnSpPr>
        <p:spPr>
          <a:xfrm rot="5400000">
            <a:off x="1122556" y="4389864"/>
            <a:ext cx="646771" cy="301082"/>
          </a:xfrm>
          <a:prstGeom prst="curvedConnector3">
            <a:avLst/>
          </a:prstGeom>
          <a:ln w="25400">
            <a:solidFill>
              <a:srgbClr val="C50B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en arc 58"/>
          <p:cNvCxnSpPr/>
          <p:nvPr/>
        </p:nvCxnSpPr>
        <p:spPr>
          <a:xfrm rot="-5400000">
            <a:off x="1219200" y="1843669"/>
            <a:ext cx="646771" cy="301082"/>
          </a:xfrm>
          <a:prstGeom prst="curvedConnector3">
            <a:avLst/>
          </a:prstGeom>
          <a:ln w="25400">
            <a:solidFill>
              <a:srgbClr val="C50B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605453" y="981308"/>
            <a:ext cx="40318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/>
              <a:t>Shift of the peak of luminosity toward UV</a:t>
            </a:r>
            <a:endParaRPr lang="fr-FR" sz="1400" b="1" dirty="0"/>
          </a:p>
          <a:p>
            <a:r>
              <a:rPr lang="fr-FR" sz="1400"/>
              <a:t>Fading of the continuum in the visible range</a:t>
            </a:r>
            <a:endParaRPr lang="fr-FR" sz="1400" dirty="0"/>
          </a:p>
          <a:p>
            <a:r>
              <a:rPr lang="fr-FR" sz="1400"/>
              <a:t>Photo-oinisation +++ of the ions in the ejecta</a:t>
            </a:r>
            <a:endParaRPr lang="fr-FR" sz="14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2" y="1766252"/>
            <a:ext cx="4285714" cy="2857143"/>
          </a:xfrm>
          <a:prstGeom prst="rect">
            <a:avLst/>
          </a:prstGeom>
        </p:spPr>
      </p:pic>
      <p:sp>
        <p:nvSpPr>
          <p:cNvPr id="60" name="ZoneTexte 59"/>
          <p:cNvSpPr txBox="1"/>
          <p:nvPr/>
        </p:nvSpPr>
        <p:spPr>
          <a:xfrm>
            <a:off x="4568284" y="4657494"/>
            <a:ext cx="32752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/>
              <a:t>The density of the ejecta decreases</a:t>
            </a:r>
            <a:endParaRPr lang="fr-FR" sz="1400" dirty="0"/>
          </a:p>
          <a:p>
            <a:r>
              <a:rPr lang="fr-FR" sz="1400" b="1"/>
              <a:t>Formation of forbidden lines</a:t>
            </a:r>
            <a:endParaRPr lang="fr-FR" sz="1400" b="1" dirty="0"/>
          </a:p>
          <a:p>
            <a:r>
              <a:rPr lang="fr-FR" sz="1400"/>
              <a:t>(Collisionnally excited lines)</a:t>
            </a:r>
            <a:endParaRPr lang="fr-FR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784195" y="6133172"/>
            <a:ext cx="23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Ejecta optically thin</a:t>
            </a:r>
            <a:endParaRPr lang="fr-FR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3468029" y="5475248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High density zones, blobs</a:t>
            </a:r>
          </a:p>
          <a:p>
            <a:r>
              <a:rPr lang="fr-FR"/>
              <a:t>= heterogeneity of the ejecta</a:t>
            </a:r>
            <a:endParaRPr lang="fr-FR" dirty="0"/>
          </a:p>
        </p:txBody>
      </p:sp>
      <p:cxnSp>
        <p:nvCxnSpPr>
          <p:cNvPr id="25" name="Connecteur droit avec flèche 24"/>
          <p:cNvCxnSpPr>
            <a:cxnSpLocks/>
          </p:cNvCxnSpPr>
          <p:nvPr/>
        </p:nvCxnSpPr>
        <p:spPr>
          <a:xfrm flipH="1" flipV="1">
            <a:off x="3189514" y="4863791"/>
            <a:ext cx="512692" cy="522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9244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>
            <a:off x="1003873" y="2765766"/>
            <a:ext cx="1057825" cy="1037645"/>
          </a:xfrm>
          <a:prstGeom prst="ellipse">
            <a:avLst/>
          </a:prstGeom>
          <a:gradFill flip="none" rotWithShape="1">
            <a:gsLst>
              <a:gs pos="58000">
                <a:srgbClr val="FFFF00"/>
              </a:gs>
              <a:gs pos="0">
                <a:srgbClr val="FF99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err="1">
                <a:solidFill>
                  <a:srgbClr val="FFFF00"/>
                </a:solidFill>
              </a:rPr>
              <a:t>Novae</a:t>
            </a:r>
            <a:r>
              <a:rPr lang="fr-FR" sz="1200">
                <a:solidFill>
                  <a:srgbClr val="FFFF00"/>
                </a:solidFill>
              </a:rPr>
              <a:t> |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9858" y="2264229"/>
            <a:ext cx="2090056" cy="2035628"/>
          </a:xfrm>
          <a:prstGeom prst="rect">
            <a:avLst/>
          </a:prstGeom>
          <a:noFill/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Bouée 30"/>
          <p:cNvSpPr/>
          <p:nvPr/>
        </p:nvSpPr>
        <p:spPr>
          <a:xfrm>
            <a:off x="-1175657" y="522514"/>
            <a:ext cx="5627913" cy="5638799"/>
          </a:xfrm>
          <a:prstGeom prst="donut">
            <a:avLst>
              <a:gd name="adj" fmla="val 18864"/>
            </a:avLst>
          </a:prstGeom>
          <a:gradFill>
            <a:gsLst>
              <a:gs pos="0">
                <a:srgbClr val="0070C0"/>
              </a:gs>
              <a:gs pos="55000">
                <a:srgbClr val="66FFF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Nuage 35"/>
          <p:cNvSpPr/>
          <p:nvPr/>
        </p:nvSpPr>
        <p:spPr>
          <a:xfrm>
            <a:off x="2307771" y="1132114"/>
            <a:ext cx="413656" cy="544287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Nuage 36"/>
          <p:cNvSpPr/>
          <p:nvPr/>
        </p:nvSpPr>
        <p:spPr>
          <a:xfrm>
            <a:off x="2808513" y="1589314"/>
            <a:ext cx="381001" cy="359229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Nuage 37"/>
          <p:cNvSpPr/>
          <p:nvPr/>
        </p:nvSpPr>
        <p:spPr>
          <a:xfrm rot="20827498">
            <a:off x="3168168" y="1868224"/>
            <a:ext cx="518793" cy="595836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Nuage 38"/>
          <p:cNvSpPr/>
          <p:nvPr/>
        </p:nvSpPr>
        <p:spPr>
          <a:xfrm rot="20827498">
            <a:off x="3329402" y="3825260"/>
            <a:ext cx="359613" cy="241394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Nuage 39"/>
          <p:cNvSpPr/>
          <p:nvPr/>
        </p:nvSpPr>
        <p:spPr>
          <a:xfrm rot="2199676">
            <a:off x="2879193" y="4607690"/>
            <a:ext cx="505365" cy="535072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droite 40"/>
          <p:cNvSpPr/>
          <p:nvPr/>
        </p:nvSpPr>
        <p:spPr>
          <a:xfrm rot="16200000">
            <a:off x="1205596" y="819151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 droite 41"/>
          <p:cNvSpPr/>
          <p:nvPr/>
        </p:nvSpPr>
        <p:spPr>
          <a:xfrm rot="5400000">
            <a:off x="1227366" y="5271409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740228" y="1382484"/>
            <a:ext cx="175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2060"/>
                </a:solidFill>
              </a:rPr>
              <a:t>V = 700 à 2400 km.s</a:t>
            </a:r>
            <a:r>
              <a:rPr lang="fr-FR" sz="1200" b="1" baseline="30000" dirty="0">
                <a:solidFill>
                  <a:srgbClr val="002060"/>
                </a:solidFill>
              </a:rPr>
              <a:t>-1</a:t>
            </a:r>
          </a:p>
        </p:txBody>
      </p:sp>
      <p:sp>
        <p:nvSpPr>
          <p:cNvPr id="43" name="Flèche droite 42"/>
          <p:cNvSpPr/>
          <p:nvPr/>
        </p:nvSpPr>
        <p:spPr>
          <a:xfrm>
            <a:off x="3448053" y="2887439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0" y="326572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 ~ </a:t>
            </a:r>
            <a:r>
              <a:rPr lang="fr-FR" b="1"/>
              <a:t>80 days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2096429" y="2375209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 = 100-150 000 K</a:t>
            </a:r>
          </a:p>
        </p:txBody>
      </p:sp>
      <p:cxnSp>
        <p:nvCxnSpPr>
          <p:cNvPr id="15" name="Connecteur en arc 14"/>
          <p:cNvCxnSpPr/>
          <p:nvPr/>
        </p:nvCxnSpPr>
        <p:spPr>
          <a:xfrm>
            <a:off x="2520176" y="3100039"/>
            <a:ext cx="646771" cy="301082"/>
          </a:xfrm>
          <a:prstGeom prst="curvedConnector3">
            <a:avLst/>
          </a:prstGeom>
          <a:ln w="38100">
            <a:solidFill>
              <a:srgbClr val="C50B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en arc 58"/>
          <p:cNvCxnSpPr/>
          <p:nvPr/>
        </p:nvCxnSpPr>
        <p:spPr>
          <a:xfrm rot="-5400000">
            <a:off x="1219200" y="1843669"/>
            <a:ext cx="646771" cy="301082"/>
          </a:xfrm>
          <a:prstGeom prst="curvedConnector3">
            <a:avLst/>
          </a:prstGeom>
          <a:ln w="38100">
            <a:solidFill>
              <a:srgbClr val="C50B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/>
          <p:cNvSpPr/>
          <p:nvPr/>
        </p:nvSpPr>
        <p:spPr>
          <a:xfrm flipH="1" flipV="1">
            <a:off x="1436833" y="3233056"/>
            <a:ext cx="119824" cy="1306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338" name="Picture 2" descr="http://www.astrosurf.com/aras/novae/Images_NovaDel2013/Pages_3_4/V339Del_lc_g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344" y="1945295"/>
            <a:ext cx="3697514" cy="276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248614" y="354965"/>
            <a:ext cx="488787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Dilution of the ejecta</a:t>
            </a:r>
            <a:endParaRPr lang="fr-FR" sz="1400" dirty="0"/>
          </a:p>
          <a:p>
            <a:r>
              <a:rPr lang="fr-FR" sz="1400"/>
              <a:t>Optically thin at all wavelength</a:t>
            </a:r>
            <a:endParaRPr lang="fr-FR" sz="1400" dirty="0"/>
          </a:p>
          <a:p>
            <a:r>
              <a:rPr lang="fr-FR" sz="1400"/>
              <a:t>High energy level(</a:t>
            </a:r>
            <a:r>
              <a:rPr lang="fr-FR" sz="1400" dirty="0"/>
              <a:t>100eV à 1keV)</a:t>
            </a:r>
          </a:p>
          <a:p>
            <a:r>
              <a:rPr lang="fr-FR" sz="1400"/>
              <a:t>Super Soft Source</a:t>
            </a:r>
          </a:p>
          <a:p>
            <a:r>
              <a:rPr lang="fr-FR" sz="1400"/>
              <a:t>BUT: Dust can forms in some novae (Dust dip in the LC)</a:t>
            </a: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5207620" y="4739269"/>
            <a:ext cx="521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Swift</a:t>
            </a:r>
          </a:p>
        </p:txBody>
      </p:sp>
      <p:cxnSp>
        <p:nvCxnSpPr>
          <p:cNvPr id="27" name="Connecteur en arc 14">
            <a:extLst>
              <a:ext uri="{FF2B5EF4-FFF2-40B4-BE49-F238E27FC236}">
                <a16:creationId xmlns:a16="http://schemas.microsoft.com/office/drawing/2014/main" id="{8D9FBD7E-B86A-4C6E-9957-2B223AA47240}"/>
              </a:ext>
            </a:extLst>
          </p:cNvPr>
          <p:cNvCxnSpPr/>
          <p:nvPr/>
        </p:nvCxnSpPr>
        <p:spPr>
          <a:xfrm>
            <a:off x="3925229" y="3728292"/>
            <a:ext cx="646771" cy="301082"/>
          </a:xfrm>
          <a:prstGeom prst="curvedConnector3">
            <a:avLst/>
          </a:prstGeom>
          <a:ln w="38100">
            <a:solidFill>
              <a:srgbClr val="C50B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rc 57">
            <a:extLst>
              <a:ext uri="{FF2B5EF4-FFF2-40B4-BE49-F238E27FC236}">
                <a16:creationId xmlns:a16="http://schemas.microsoft.com/office/drawing/2014/main" id="{A5C9AF9B-3E36-4F77-987F-B2EAB691F9AB}"/>
              </a:ext>
            </a:extLst>
          </p:cNvPr>
          <p:cNvCxnSpPr/>
          <p:nvPr/>
        </p:nvCxnSpPr>
        <p:spPr>
          <a:xfrm rot="5400000">
            <a:off x="1122556" y="4389864"/>
            <a:ext cx="646771" cy="301082"/>
          </a:xfrm>
          <a:prstGeom prst="curvedConnector3">
            <a:avLst/>
          </a:prstGeom>
          <a:ln w="38100">
            <a:solidFill>
              <a:srgbClr val="C50B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rc 57">
            <a:extLst>
              <a:ext uri="{FF2B5EF4-FFF2-40B4-BE49-F238E27FC236}">
                <a16:creationId xmlns:a16="http://schemas.microsoft.com/office/drawing/2014/main" id="{03E6B523-3DD3-4B77-9C73-36A4DE5F487F}"/>
              </a:ext>
            </a:extLst>
          </p:cNvPr>
          <p:cNvCxnSpPr>
            <a:cxnSpLocks/>
          </p:cNvCxnSpPr>
          <p:nvPr/>
        </p:nvCxnSpPr>
        <p:spPr>
          <a:xfrm>
            <a:off x="2452873" y="5717049"/>
            <a:ext cx="714074" cy="640208"/>
          </a:xfrm>
          <a:prstGeom prst="curvedConnector3">
            <a:avLst/>
          </a:prstGeom>
          <a:ln w="38100">
            <a:solidFill>
              <a:srgbClr val="C50B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477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>
            <a:off x="1003873" y="2765766"/>
            <a:ext cx="1057825" cy="1037645"/>
          </a:xfrm>
          <a:prstGeom prst="ellipse">
            <a:avLst/>
          </a:prstGeom>
          <a:gradFill flip="none" rotWithShape="1">
            <a:gsLst>
              <a:gs pos="58000">
                <a:srgbClr val="FFFF00"/>
              </a:gs>
              <a:gs pos="0">
                <a:srgbClr val="FF99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White Dwarf </a:t>
            </a:r>
            <a:r>
              <a:rPr lang="fr-FR" sz="1200" dirty="0">
                <a:solidFill>
                  <a:srgbClr val="FFFF00"/>
                </a:solidFill>
              </a:rPr>
              <a:t>TNR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9858" y="2264229"/>
            <a:ext cx="2090056" cy="2035628"/>
          </a:xfrm>
          <a:prstGeom prst="rect">
            <a:avLst/>
          </a:prstGeom>
          <a:noFill/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Bouée 30"/>
          <p:cNvSpPr/>
          <p:nvPr/>
        </p:nvSpPr>
        <p:spPr>
          <a:xfrm>
            <a:off x="-1549836" y="424543"/>
            <a:ext cx="6183885" cy="6008914"/>
          </a:xfrm>
          <a:prstGeom prst="donut">
            <a:avLst>
              <a:gd name="adj" fmla="val 18864"/>
            </a:avLst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Nuage 35"/>
          <p:cNvSpPr/>
          <p:nvPr/>
        </p:nvSpPr>
        <p:spPr>
          <a:xfrm>
            <a:off x="3826684" y="2938856"/>
            <a:ext cx="307013" cy="369332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Nuage 36"/>
          <p:cNvSpPr/>
          <p:nvPr/>
        </p:nvSpPr>
        <p:spPr>
          <a:xfrm>
            <a:off x="3758551" y="2264229"/>
            <a:ext cx="184216" cy="317997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Nuage 37"/>
          <p:cNvSpPr/>
          <p:nvPr/>
        </p:nvSpPr>
        <p:spPr>
          <a:xfrm rot="20827498">
            <a:off x="3704621" y="1655210"/>
            <a:ext cx="244126" cy="323057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Nuage 38"/>
          <p:cNvSpPr/>
          <p:nvPr/>
        </p:nvSpPr>
        <p:spPr>
          <a:xfrm rot="20827498">
            <a:off x="3694071" y="3409710"/>
            <a:ext cx="359613" cy="241394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Nuage 39"/>
          <p:cNvSpPr/>
          <p:nvPr/>
        </p:nvSpPr>
        <p:spPr>
          <a:xfrm rot="2199676">
            <a:off x="2879193" y="4607690"/>
            <a:ext cx="505365" cy="535072"/>
          </a:xfrm>
          <a:prstGeom prst="cloud">
            <a:avLst/>
          </a:prstGeom>
          <a:gradFill>
            <a:gsLst>
              <a:gs pos="96000">
                <a:srgbClr val="66FFFF"/>
              </a:gs>
              <a:gs pos="64000">
                <a:srgbClr val="00206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droite 40"/>
          <p:cNvSpPr/>
          <p:nvPr/>
        </p:nvSpPr>
        <p:spPr>
          <a:xfrm rot="16200000">
            <a:off x="1217645" y="737020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 droite 41"/>
          <p:cNvSpPr/>
          <p:nvPr/>
        </p:nvSpPr>
        <p:spPr>
          <a:xfrm rot="5400000">
            <a:off x="1168344" y="5568573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729806" y="1315326"/>
            <a:ext cx="175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2060"/>
                </a:solidFill>
              </a:rPr>
              <a:t>V = 700 à 2400 km.s</a:t>
            </a:r>
            <a:r>
              <a:rPr lang="fr-FR" sz="1200" b="1" baseline="30000" dirty="0">
                <a:solidFill>
                  <a:srgbClr val="002060"/>
                </a:solidFill>
              </a:rPr>
              <a:t>-1</a:t>
            </a:r>
          </a:p>
        </p:txBody>
      </p:sp>
      <p:sp>
        <p:nvSpPr>
          <p:cNvPr id="43" name="Flèche droite 42"/>
          <p:cNvSpPr/>
          <p:nvPr/>
        </p:nvSpPr>
        <p:spPr>
          <a:xfrm>
            <a:off x="3661779" y="3069771"/>
            <a:ext cx="778329" cy="522514"/>
          </a:xfrm>
          <a:prstGeom prst="rightArrow">
            <a:avLst/>
          </a:prstGeom>
          <a:gradFill flip="none" rotWithShape="1">
            <a:gsLst>
              <a:gs pos="0">
                <a:srgbClr val="66FFFF"/>
              </a:gs>
              <a:gs pos="100000">
                <a:srgbClr val="0070C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0" y="32657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 ~ 80 jours</a:t>
            </a:r>
          </a:p>
        </p:txBody>
      </p:sp>
      <p:sp>
        <p:nvSpPr>
          <p:cNvPr id="57" name="Larme 56"/>
          <p:cNvSpPr/>
          <p:nvPr/>
        </p:nvSpPr>
        <p:spPr>
          <a:xfrm rot="10575684">
            <a:off x="1551339" y="2683516"/>
            <a:ext cx="523323" cy="512406"/>
          </a:xfrm>
          <a:prstGeom prst="teardrop">
            <a:avLst/>
          </a:prstGeom>
          <a:gradFill>
            <a:gsLst>
              <a:gs pos="0">
                <a:srgbClr val="FF9900"/>
              </a:gs>
              <a:gs pos="97000">
                <a:srgbClr val="FF000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923806" y="2330977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1">
                    <a:lumMod val="75000"/>
                  </a:schemeClr>
                </a:solidFill>
              </a:rPr>
              <a:t>T = 100-150 000 K</a:t>
            </a:r>
          </a:p>
        </p:txBody>
      </p:sp>
      <p:cxnSp>
        <p:nvCxnSpPr>
          <p:cNvPr id="15" name="Connecteur en arc 14"/>
          <p:cNvCxnSpPr/>
          <p:nvPr/>
        </p:nvCxnSpPr>
        <p:spPr>
          <a:xfrm>
            <a:off x="2520176" y="3100039"/>
            <a:ext cx="646771" cy="301082"/>
          </a:xfrm>
          <a:prstGeom prst="curvedConnector3">
            <a:avLst/>
          </a:prstGeom>
          <a:ln w="38100">
            <a:solidFill>
              <a:srgbClr val="C50B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en arc 57"/>
          <p:cNvCxnSpPr/>
          <p:nvPr/>
        </p:nvCxnSpPr>
        <p:spPr>
          <a:xfrm rot="5400000">
            <a:off x="1122556" y="4389864"/>
            <a:ext cx="646771" cy="301082"/>
          </a:xfrm>
          <a:prstGeom prst="curvedConnector3">
            <a:avLst/>
          </a:prstGeom>
          <a:ln w="38100">
            <a:solidFill>
              <a:srgbClr val="C50B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en arc 58"/>
          <p:cNvCxnSpPr/>
          <p:nvPr/>
        </p:nvCxnSpPr>
        <p:spPr>
          <a:xfrm rot="-5400000">
            <a:off x="1219200" y="1843669"/>
            <a:ext cx="646771" cy="301082"/>
          </a:xfrm>
          <a:prstGeom prst="curvedConnector3">
            <a:avLst/>
          </a:prstGeom>
          <a:ln w="38100">
            <a:solidFill>
              <a:srgbClr val="C50B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/>
          <p:cNvSpPr/>
          <p:nvPr/>
        </p:nvSpPr>
        <p:spPr>
          <a:xfrm flipH="1" flipV="1">
            <a:off x="1436833" y="3233056"/>
            <a:ext cx="119824" cy="1306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30" y="1822008"/>
            <a:ext cx="4285714" cy="285714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783873" y="479502"/>
            <a:ext cx="29274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Ejecta optically thin</a:t>
            </a:r>
          </a:p>
          <a:p>
            <a:r>
              <a:rPr lang="fr-FR"/>
              <a:t>Heterogene</a:t>
            </a:r>
            <a:endParaRPr lang="fr-FR" dirty="0"/>
          </a:p>
          <a:p>
            <a:r>
              <a:rPr lang="fr-FR"/>
              <a:t>High ionisation lines </a:t>
            </a:r>
            <a:endParaRPr lang="fr-FR" dirty="0"/>
          </a:p>
          <a:p>
            <a:r>
              <a:rPr lang="fr-FR" dirty="0"/>
              <a:t>[OIII], </a:t>
            </a:r>
            <a:r>
              <a:rPr lang="fr-FR"/>
              <a:t>He II, Fe VII, Fe X …</a:t>
            </a:r>
            <a:endParaRPr lang="fr-FR" dirty="0"/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160765" y="0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Phase </a:t>
            </a:r>
            <a:r>
              <a:rPr lang="fr-FR" dirty="0" err="1"/>
              <a:t>nébulaire</a:t>
            </a:r>
            <a:endParaRPr lang="fr-FR" dirty="0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5A30AB5-E24B-429B-B03F-2FCBDB9387EB}"/>
              </a:ext>
            </a:extLst>
          </p:cNvPr>
          <p:cNvCxnSpPr/>
          <p:nvPr/>
        </p:nvCxnSpPr>
        <p:spPr>
          <a:xfrm>
            <a:off x="1003873" y="3976382"/>
            <a:ext cx="1057825" cy="0"/>
          </a:xfrm>
          <a:prstGeom prst="straightConnector1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2931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>
            <a:off x="1382487" y="3200400"/>
            <a:ext cx="228600" cy="195944"/>
          </a:xfrm>
          <a:prstGeom prst="ellipse">
            <a:avLst/>
          </a:prstGeom>
          <a:gradFill flip="none" rotWithShape="1">
            <a:gsLst>
              <a:gs pos="58000">
                <a:srgbClr val="FFFF00"/>
              </a:gs>
              <a:gs pos="0">
                <a:srgbClr val="FF99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White Dwarf </a:t>
            </a:r>
            <a:r>
              <a:rPr lang="fr-FR" sz="1200" dirty="0">
                <a:solidFill>
                  <a:srgbClr val="FFFF00"/>
                </a:solidFill>
              </a:rPr>
              <a:t>TNR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9858" y="2264229"/>
            <a:ext cx="2090056" cy="2035628"/>
          </a:xfrm>
          <a:prstGeom prst="rect">
            <a:avLst/>
          </a:prstGeom>
          <a:noFill/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Bouée 30"/>
          <p:cNvSpPr/>
          <p:nvPr/>
        </p:nvSpPr>
        <p:spPr>
          <a:xfrm>
            <a:off x="-1175657" y="522514"/>
            <a:ext cx="5627913" cy="5638799"/>
          </a:xfrm>
          <a:prstGeom prst="donut">
            <a:avLst>
              <a:gd name="adj" fmla="val 18864"/>
            </a:avLst>
          </a:prstGeom>
          <a:gradFill>
            <a:gsLst>
              <a:gs pos="0">
                <a:srgbClr val="0070C0"/>
              </a:gs>
              <a:gs pos="55000">
                <a:srgbClr val="66FFFF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0" y="32657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 ~ </a:t>
            </a:r>
            <a:r>
              <a:rPr lang="fr-FR" b="1"/>
              <a:t>+++ years</a:t>
            </a:r>
            <a:endParaRPr lang="fr-FR" b="1" dirty="0"/>
          </a:p>
        </p:txBody>
      </p:sp>
      <p:sp>
        <p:nvSpPr>
          <p:cNvPr id="57" name="Larme 56"/>
          <p:cNvSpPr/>
          <p:nvPr/>
        </p:nvSpPr>
        <p:spPr>
          <a:xfrm rot="10575684">
            <a:off x="1551339" y="2683516"/>
            <a:ext cx="523323" cy="512406"/>
          </a:xfrm>
          <a:prstGeom prst="teardrop">
            <a:avLst/>
          </a:prstGeom>
          <a:gradFill>
            <a:gsLst>
              <a:gs pos="0">
                <a:srgbClr val="FF9900"/>
              </a:gs>
              <a:gs pos="97000">
                <a:srgbClr val="FF000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 flipH="1" flipV="1">
            <a:off x="1436833" y="3233056"/>
            <a:ext cx="119824" cy="13062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7160765" y="0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Nebular Phase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365171" y="598714"/>
            <a:ext cx="45560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« </a:t>
            </a:r>
            <a:r>
              <a:rPr lang="fr-FR" dirty="0" err="1"/>
              <a:t>turn</a:t>
            </a:r>
            <a:r>
              <a:rPr lang="fr-FR" dirty="0"/>
              <a:t>-off »</a:t>
            </a:r>
          </a:p>
          <a:p>
            <a:endParaRPr lang="fr-FR" dirty="0"/>
          </a:p>
          <a:p>
            <a:r>
              <a:rPr lang="fr-FR" dirty="0"/>
              <a:t>Hibernation ?</a:t>
            </a:r>
          </a:p>
          <a:p>
            <a:endParaRPr lang="fr-FR" dirty="0"/>
          </a:p>
          <a:p>
            <a:r>
              <a:rPr lang="fr-FR"/>
              <a:t>Accretion, outbursts (Dwarf Nova type)</a:t>
            </a:r>
            <a:endParaRPr lang="fr-FR" dirty="0"/>
          </a:p>
          <a:p>
            <a:r>
              <a:rPr lang="fr-FR"/>
              <a:t>Until the next nova event</a:t>
            </a:r>
          </a:p>
          <a:p>
            <a:r>
              <a:rPr lang="fr-FR"/>
              <a:t>(in a few thousands of years)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7915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65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Short Story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2018" y="1483391"/>
            <a:ext cx="718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Walker,1954</a:t>
            </a:r>
          </a:p>
          <a:p>
            <a:r>
              <a:rPr lang="fr-FR" dirty="0"/>
              <a:t>DQ </a:t>
            </a:r>
            <a:r>
              <a:rPr lang="fr-FR" dirty="0" err="1"/>
              <a:t>Her</a:t>
            </a:r>
            <a:r>
              <a:rPr lang="fr-FR" dirty="0"/>
              <a:t> (Nova </a:t>
            </a:r>
            <a:r>
              <a:rPr lang="fr-FR" dirty="0" err="1"/>
              <a:t>Her</a:t>
            </a:r>
            <a:r>
              <a:rPr lang="fr-FR" dirty="0"/>
              <a:t> 1934</a:t>
            </a:r>
            <a:r>
              <a:rPr lang="fr-FR"/>
              <a:t>) is an eclipsing binary star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23893" y="2587593"/>
            <a:ext cx="86201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Kraft,1962</a:t>
            </a:r>
          </a:p>
          <a:p>
            <a:r>
              <a:rPr lang="fr-FR"/>
              <a:t>Hypothesis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All cataclysmic stars are binaries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The novæ are produced by a nuclear explosion </a:t>
            </a:r>
          </a:p>
          <a:p>
            <a:r>
              <a:rPr lang="fr-FR"/>
              <a:t>    at the surface of a white dwarf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939" y="3951575"/>
            <a:ext cx="3143250" cy="155257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226627" y="5538355"/>
            <a:ext cx="2141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Model AE </a:t>
            </a:r>
            <a:r>
              <a:rPr lang="fr-FR" dirty="0"/>
              <a:t>Aur</a:t>
            </a:r>
          </a:p>
          <a:p>
            <a:r>
              <a:rPr lang="fr-FR" sz="1400" dirty="0"/>
              <a:t>Crawford &amp; Kraft, 1956</a:t>
            </a:r>
          </a:p>
        </p:txBody>
      </p:sp>
    </p:spTree>
    <p:extLst>
      <p:ext uri="{BB962C8B-B14F-4D97-AF65-F5344CB8AC3E}">
        <p14:creationId xmlns:p14="http://schemas.microsoft.com/office/powerpoint/2010/main" val="21124096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Etoiles cataclysmiques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9AD1C62-7B3F-4211-8F79-C8FF0B203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638"/>
            <a:ext cx="9144000" cy="585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914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Etoiles cataclysmiques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609B47-E780-4344-9372-B18272019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245"/>
            <a:ext cx="9144000" cy="566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374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Etoiles cataclysmiques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7155AC-0F93-4709-8FD4-B5B0CCB54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" y="614362"/>
            <a:ext cx="842010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408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50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ARAS</a:t>
            </a:r>
          </a:p>
        </p:txBody>
      </p:sp>
      <p:pic>
        <p:nvPicPr>
          <p:cNvPr id="5" name="Picture 2" descr="http://www.astrosurf.com/aras/novae/Images_NovaDel2013/Pise2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81" y="2373180"/>
            <a:ext cx="3002973" cy="423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astrosurf.com/aras/novae/Images_NovaDel2013/Wet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110" y="3783838"/>
            <a:ext cx="4792094" cy="236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765395" y="2272990"/>
            <a:ext cx="506581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Observation coordonnée d’une nova classique</a:t>
            </a:r>
          </a:p>
          <a:p>
            <a:r>
              <a:rPr lang="fr-FR" sz="1200" dirty="0">
                <a:solidFill>
                  <a:schemeClr val="tx1">
                    <a:lumMod val="85000"/>
                  </a:schemeClr>
                </a:solidFill>
              </a:rPr>
              <a:t>dans tous les domaines de longueur d’onde</a:t>
            </a:r>
          </a:p>
          <a:p>
            <a:r>
              <a:rPr lang="fr-FR" sz="1200" dirty="0">
                <a:solidFill>
                  <a:schemeClr val="tx1">
                    <a:lumMod val="85000"/>
                  </a:schemeClr>
                </a:solidFill>
              </a:rPr>
              <a:t>Gamma, X, UV, Visible, IR, Radio</a:t>
            </a:r>
          </a:p>
          <a:p>
            <a:r>
              <a:rPr lang="fr-FR" sz="1400"/>
              <a:t>Following an idea formulated by Mc </a:t>
            </a:r>
            <a:r>
              <a:rPr lang="fr-FR" sz="1400" dirty="0" err="1"/>
              <a:t>Laughlin</a:t>
            </a:r>
            <a:r>
              <a:rPr lang="fr-FR" sz="1400" dirty="0"/>
              <a:t> (1950) , </a:t>
            </a:r>
          </a:p>
          <a:p>
            <a:r>
              <a:rPr lang="fr-FR" sz="1400" dirty="0"/>
              <a:t>mise en œuvre par Steve Shore (2013)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57561" y="6596390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Pise, Juillet 2013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776546" y="6168926"/>
            <a:ext cx="33970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Lyon , Novembre 2013</a:t>
            </a:r>
          </a:p>
          <a:p>
            <a:r>
              <a:rPr lang="fr-FR" sz="1100"/>
              <a:t>ARAS observers and Steve Shore (WETAL 2013)  </a:t>
            </a:r>
            <a:endParaRPr lang="fr-FR" sz="1100" dirty="0"/>
          </a:p>
        </p:txBody>
      </p:sp>
      <p:sp>
        <p:nvSpPr>
          <p:cNvPr id="8" name="ZoneTexte 7"/>
          <p:cNvSpPr txBox="1"/>
          <p:nvPr/>
        </p:nvSpPr>
        <p:spPr>
          <a:xfrm>
            <a:off x="539240" y="441270"/>
            <a:ext cx="70807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+mj-lt"/>
              </a:rPr>
              <a:t>The sort of program I have in mind could not be accomplished by one person, or even one observatory. [...] It would require co-operation between two or more observatories, and would involve the use of six or more </a:t>
            </a:r>
            <a:r>
              <a:rPr lang="en-US" sz="900" i="1" dirty="0" err="1">
                <a:latin typeface="+mj-lt"/>
              </a:rPr>
              <a:t>intruments</a:t>
            </a:r>
            <a:br>
              <a:rPr lang="en-US" sz="900" i="1" dirty="0">
                <a:latin typeface="+mj-lt"/>
              </a:rPr>
            </a:br>
            <a:r>
              <a:rPr lang="en-US" sz="900" i="1" dirty="0">
                <a:latin typeface="+mj-lt"/>
              </a:rPr>
              <a:t>Aside from the direct comparison feature, has not been done before ? The answer is yes it has in an utterly </a:t>
            </a:r>
            <a:r>
              <a:rPr lang="en-US" sz="900" i="1" dirty="0" err="1">
                <a:latin typeface="+mj-lt"/>
              </a:rPr>
              <a:t>hapzard</a:t>
            </a:r>
            <a:r>
              <a:rPr lang="en-US" sz="900" i="1" dirty="0">
                <a:latin typeface="+mj-lt"/>
              </a:rPr>
              <a:t> and </a:t>
            </a:r>
            <a:r>
              <a:rPr lang="en-US" sz="900" i="1" dirty="0" err="1">
                <a:latin typeface="+mj-lt"/>
              </a:rPr>
              <a:t>unco</a:t>
            </a:r>
            <a:r>
              <a:rPr lang="en-US" sz="900" i="1" dirty="0">
                <a:latin typeface="+mj-lt"/>
              </a:rPr>
              <a:t>-ordinated fashion. Each observer has obtained a record of the nova that served his propose very well. But when any attempt was made to synthesize the material, what a </a:t>
            </a:r>
            <a:r>
              <a:rPr lang="en-US" sz="900" i="1" dirty="0" err="1">
                <a:latin typeface="+mj-lt"/>
              </a:rPr>
              <a:t>hodgepdge</a:t>
            </a:r>
            <a:r>
              <a:rPr lang="en-US" sz="900" i="1" dirty="0">
                <a:latin typeface="+mj-lt"/>
              </a:rPr>
              <a:t> ! There has been cooperation, but only after the nova had run its course.</a:t>
            </a:r>
            <a:br>
              <a:rPr lang="en-US" sz="900" i="1" dirty="0">
                <a:latin typeface="+mj-lt"/>
              </a:rPr>
            </a:br>
            <a:r>
              <a:rPr lang="en-US" sz="900" i="1" dirty="0">
                <a:latin typeface="+mj-lt"/>
              </a:rPr>
              <a:t>What is required is pooling the effort and </a:t>
            </a:r>
            <a:r>
              <a:rPr lang="en-US" sz="900" i="1" dirty="0" err="1">
                <a:latin typeface="+mj-lt"/>
              </a:rPr>
              <a:t>ressources</a:t>
            </a:r>
            <a:r>
              <a:rPr lang="en-US" sz="900" i="1" dirty="0">
                <a:latin typeface="+mj-lt"/>
              </a:rPr>
              <a:t> during the observing period.</a:t>
            </a:r>
            <a:br>
              <a:rPr lang="en-US" sz="900" i="1" dirty="0">
                <a:latin typeface="+mj-lt"/>
              </a:rPr>
            </a:br>
            <a:r>
              <a:rPr lang="en-US" sz="900" i="1" dirty="0">
                <a:latin typeface="+mj-lt"/>
              </a:rPr>
              <a:t>Image that we were sufficiently clairvoyant to know that a bright nova would appear once year hence. I am sure our </a:t>
            </a:r>
            <a:r>
              <a:rPr lang="en-US" sz="900" i="1" dirty="0" err="1">
                <a:latin typeface="+mj-lt"/>
              </a:rPr>
              <a:t>appoach</a:t>
            </a:r>
            <a:r>
              <a:rPr lang="en-US" sz="900" i="1" dirty="0">
                <a:latin typeface="+mj-lt"/>
              </a:rPr>
              <a:t> would be very </a:t>
            </a:r>
            <a:r>
              <a:rPr lang="en-US" sz="900" i="1" dirty="0" err="1">
                <a:latin typeface="+mj-lt"/>
              </a:rPr>
              <a:t>diffrent</a:t>
            </a:r>
            <a:r>
              <a:rPr lang="en-US" sz="900" i="1" dirty="0">
                <a:latin typeface="+mj-lt"/>
              </a:rPr>
              <a:t> from what has </a:t>
            </a:r>
            <a:r>
              <a:rPr lang="en-US" sz="900" i="1" dirty="0" err="1">
                <a:latin typeface="+mj-lt"/>
              </a:rPr>
              <a:t>caracterized</a:t>
            </a:r>
            <a:r>
              <a:rPr lang="en-US" sz="900" i="1" dirty="0">
                <a:latin typeface="+mj-lt"/>
              </a:rPr>
              <a:t> previous observations of novae.</a:t>
            </a:r>
            <a:br>
              <a:rPr lang="en-US" sz="900" dirty="0">
                <a:latin typeface="+mj-lt"/>
              </a:rPr>
            </a:br>
            <a:endParaRPr lang="en-US" sz="900" dirty="0">
              <a:latin typeface="+mj-lt"/>
            </a:endParaRPr>
          </a:p>
          <a:p>
            <a:r>
              <a:rPr lang="en-US" sz="900" b="1" dirty="0">
                <a:latin typeface="+mj-lt"/>
              </a:rPr>
              <a:t>Dean B. Mac Laughlin</a:t>
            </a:r>
            <a:r>
              <a:rPr lang="en-US" sz="900" dirty="0">
                <a:latin typeface="+mj-lt"/>
              </a:rPr>
              <a:t>, Problem in the spectra of novae, 1950, PASP</a:t>
            </a:r>
          </a:p>
          <a:p>
            <a:endParaRPr lang="fr-FR" sz="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826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574" y="370114"/>
            <a:ext cx="5000625" cy="15906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ARAS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896"/>
            <a:ext cx="2743200" cy="3524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267" y="1292738"/>
            <a:ext cx="5162550" cy="16668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661" y="2289835"/>
            <a:ext cx="5162550" cy="22288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853" y="3431535"/>
            <a:ext cx="5095875" cy="20859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743" y="4514355"/>
            <a:ext cx="513397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9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ARAS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950" y="0"/>
            <a:ext cx="2305050" cy="7810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686" y="398875"/>
            <a:ext cx="5094514" cy="623958"/>
          </a:xfrm>
          <a:prstGeom prst="rect">
            <a:avLst/>
          </a:prstGeom>
        </p:spPr>
      </p:pic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4410007"/>
              </p:ext>
            </p:extLst>
          </p:nvPr>
        </p:nvGraphicFramePr>
        <p:xfrm>
          <a:off x="163287" y="1415143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2403501"/>
              </p:ext>
            </p:extLst>
          </p:nvPr>
        </p:nvGraphicFramePr>
        <p:xfrm>
          <a:off x="4892688" y="2149929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0138433"/>
              </p:ext>
            </p:extLst>
          </p:nvPr>
        </p:nvGraphicFramePr>
        <p:xfrm>
          <a:off x="163284" y="4027715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3150049"/>
              </p:ext>
            </p:extLst>
          </p:nvPr>
        </p:nvGraphicFramePr>
        <p:xfrm>
          <a:off x="4892688" y="4387715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6" name="Connecteur droit avec flèche 5"/>
          <p:cNvCxnSpPr/>
          <p:nvPr/>
        </p:nvCxnSpPr>
        <p:spPr>
          <a:xfrm flipV="1">
            <a:off x="1981200" y="2318657"/>
            <a:ext cx="0" cy="206830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3624943" y="2046514"/>
            <a:ext cx="0" cy="206830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3069771" y="2090057"/>
            <a:ext cx="0" cy="206830"/>
          </a:xfrm>
          <a:prstGeom prst="straightConnector1">
            <a:avLst/>
          </a:prstGeom>
          <a:ln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8617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Gamma rays</a:t>
            </a:r>
          </a:p>
        </p:txBody>
      </p:sp>
      <p:pic>
        <p:nvPicPr>
          <p:cNvPr id="2050" name="Picture 2" descr="http://svs.gsfc.nasa.gov/vis/a010000/a011600/a011608/Fermi_novae_small_labels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0712"/>
            <a:ext cx="9144000" cy="381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5710052"/>
            <a:ext cx="28408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/>
              <a:t>Credit</a:t>
            </a:r>
            <a:r>
              <a:rPr lang="fr-FR" sz="1000" dirty="0"/>
              <a:t>: NASA/DOE/Fermi LAT Collaboration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90600" y="957943"/>
            <a:ext cx="47211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Nova Del 2013</a:t>
            </a:r>
          </a:p>
          <a:p>
            <a:r>
              <a:rPr lang="fr-FR" sz="1200"/>
              <a:t>Forth nova observed in Gamma-rays, Second Classical Nova</a:t>
            </a:r>
            <a:endParaRPr lang="fr-FR" sz="1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872" y="-1"/>
            <a:ext cx="2802128" cy="164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120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Références</a:t>
            </a:r>
          </a:p>
        </p:txBody>
      </p:sp>
      <p:sp>
        <p:nvSpPr>
          <p:cNvPr id="3" name="Rectangle 2"/>
          <p:cNvSpPr/>
          <p:nvPr/>
        </p:nvSpPr>
        <p:spPr>
          <a:xfrm>
            <a:off x="5236028" y="169069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+mj-lt"/>
              </a:rPr>
              <a:t>Science, Volume 345, Issue 6196, pp. 554-558 (2014)</a:t>
            </a:r>
            <a:endParaRPr lang="fr-FR" sz="12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57058" y="10484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+mj-lt"/>
              </a:rPr>
              <a:t>Fermi establishes classical novae as a distinct class of gamma-ray sources</a:t>
            </a:r>
            <a:endParaRPr lang="fr-FR" b="1" dirty="0"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199"/>
            <a:ext cx="4552950" cy="4114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5" y="5501368"/>
            <a:ext cx="5972175" cy="8191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675" y="0"/>
            <a:ext cx="1838325" cy="100012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-76200" y="5344885"/>
            <a:ext cx="2483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Gamma Emission V339 </a:t>
            </a:r>
            <a:r>
              <a:rPr lang="fr-FR" sz="1400" dirty="0"/>
              <a:t>Del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048000" y="6313714"/>
            <a:ext cx="2361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/>
              <a:t>Tireless and selfless efforts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4101663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Références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681" y="2669721"/>
            <a:ext cx="6029325" cy="39052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913" y="0"/>
            <a:ext cx="3895725" cy="6000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28656" y="583042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>
                <a:latin typeface="+mj-lt"/>
              </a:rPr>
              <a:t>The </a:t>
            </a:r>
            <a:r>
              <a:rPr lang="fr-FR" sz="1000" dirty="0" err="1">
                <a:latin typeface="+mj-lt"/>
              </a:rPr>
              <a:t>expanding</a:t>
            </a:r>
            <a:r>
              <a:rPr lang="fr-FR" sz="1000" dirty="0">
                <a:latin typeface="+mj-lt"/>
              </a:rPr>
              <a:t> </a:t>
            </a:r>
            <a:r>
              <a:rPr lang="fr-FR" sz="1000" dirty="0" err="1">
                <a:latin typeface="+mj-lt"/>
              </a:rPr>
              <a:t>fireball</a:t>
            </a:r>
            <a:r>
              <a:rPr lang="fr-FR" sz="1000" dirty="0">
                <a:latin typeface="+mj-lt"/>
              </a:rPr>
              <a:t> of Nova Delphini 2013</a:t>
            </a:r>
          </a:p>
          <a:p>
            <a:r>
              <a:rPr lang="fr-FR" sz="1000" b="1" dirty="0">
                <a:latin typeface="+mj-lt"/>
              </a:rPr>
              <a:t>G.H. </a:t>
            </a:r>
            <a:r>
              <a:rPr lang="fr-FR" sz="1000" b="1" dirty="0" err="1">
                <a:latin typeface="+mj-lt"/>
              </a:rPr>
              <a:t>Shaefer</a:t>
            </a:r>
            <a:r>
              <a:rPr lang="fr-FR" sz="1000" b="1" dirty="0">
                <a:latin typeface="+mj-lt"/>
              </a:rPr>
              <a:t> &amp; al.</a:t>
            </a:r>
          </a:p>
          <a:p>
            <a:r>
              <a:rPr lang="fr-FR" sz="1000" b="1" dirty="0">
                <a:latin typeface="+mj-lt"/>
              </a:rPr>
              <a:t>26 octobre 2014</a:t>
            </a:r>
            <a:endParaRPr lang="fr-FR" sz="1000" b="1" i="0" dirty="0">
              <a:effectLst/>
              <a:latin typeface="+mj-lt"/>
            </a:endParaRPr>
          </a:p>
        </p:txBody>
      </p:sp>
      <p:pic>
        <p:nvPicPr>
          <p:cNvPr id="16386" name="Picture 2" descr="NovaDel20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1676"/>
            <a:ext cx="570547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2202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Références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913" y="0"/>
            <a:ext cx="3895725" cy="6000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6913" y="615699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>
                <a:latin typeface="+mj-lt"/>
              </a:rPr>
              <a:t>The </a:t>
            </a:r>
            <a:r>
              <a:rPr lang="fr-FR" sz="1000" dirty="0" err="1">
                <a:latin typeface="+mj-lt"/>
              </a:rPr>
              <a:t>expanding</a:t>
            </a:r>
            <a:r>
              <a:rPr lang="fr-FR" sz="1000" dirty="0">
                <a:latin typeface="+mj-lt"/>
              </a:rPr>
              <a:t> </a:t>
            </a:r>
            <a:r>
              <a:rPr lang="fr-FR" sz="1000" dirty="0" err="1">
                <a:latin typeface="+mj-lt"/>
              </a:rPr>
              <a:t>fireball</a:t>
            </a:r>
            <a:r>
              <a:rPr lang="fr-FR" sz="1000" dirty="0">
                <a:latin typeface="+mj-lt"/>
              </a:rPr>
              <a:t> of Nova Delphini 2013</a:t>
            </a:r>
          </a:p>
          <a:p>
            <a:r>
              <a:rPr lang="fr-FR" sz="1000" b="1" dirty="0">
                <a:latin typeface="+mj-lt"/>
              </a:rPr>
              <a:t>G.H. </a:t>
            </a:r>
            <a:r>
              <a:rPr lang="fr-FR" sz="1000" b="1" dirty="0" err="1">
                <a:latin typeface="+mj-lt"/>
              </a:rPr>
              <a:t>Shaefer</a:t>
            </a:r>
            <a:r>
              <a:rPr lang="fr-FR" sz="1000" b="1" dirty="0">
                <a:latin typeface="+mj-lt"/>
              </a:rPr>
              <a:t> &amp; al.</a:t>
            </a:r>
          </a:p>
          <a:p>
            <a:r>
              <a:rPr lang="fr-FR" sz="1000" b="1" dirty="0">
                <a:latin typeface="+mj-lt"/>
              </a:rPr>
              <a:t>26 octobre 2014</a:t>
            </a:r>
            <a:endParaRPr lang="fr-FR" sz="1000" b="1" i="0" dirty="0">
              <a:effectLst/>
              <a:latin typeface="+mj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5" y="1567542"/>
            <a:ext cx="4474029" cy="447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76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65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Photometry - Luminosity Curves</a:t>
            </a:r>
            <a:endParaRPr lang="fr-FR" sz="1200" dirty="0">
              <a:solidFill>
                <a:srgbClr val="FFFF00"/>
              </a:solidFill>
            </a:endParaRPr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0097785"/>
              </p:ext>
            </p:extLst>
          </p:nvPr>
        </p:nvGraphicFramePr>
        <p:xfrm>
          <a:off x="720000" y="1440000"/>
          <a:ext cx="7560000" cy="3958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718457" y="1023257"/>
            <a:ext cx="6409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Luminosity curve (V) of a classical nova : </a:t>
            </a:r>
            <a:r>
              <a:rPr lang="fr-FR" b="1" dirty="0"/>
              <a:t>Nova Del 2013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20486" y="5486399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/>
              <a:t>AAVSO DataBase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3119712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Références</a:t>
            </a:r>
          </a:p>
        </p:txBody>
      </p:sp>
      <p:sp>
        <p:nvSpPr>
          <p:cNvPr id="3" name="Rectangle 2"/>
          <p:cNvSpPr/>
          <p:nvPr/>
        </p:nvSpPr>
        <p:spPr>
          <a:xfrm>
            <a:off x="544285" y="173540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latin typeface="+mj-lt"/>
              </a:rPr>
              <a:t>From an analysis of spectra downloaded from the archive of the Astronomical Ring for Access to Spectroscopy</a:t>
            </a:r>
            <a:r>
              <a:rPr lang="en-US" sz="1200" baseline="30000" dirty="0">
                <a:solidFill>
                  <a:srgbClr val="FFFF00"/>
                </a:solidFill>
                <a:latin typeface="+mj-lt"/>
                <a:hlinkClick r:id="rId2" tooltip="Shore, S. N. et al. Continuing spectroscopic observations (3500-8800A) of Nova Del 2013 with the Ondrejov Observatory and the ARAS group. Astron. Telegr. 5312, 1 (2013)"/>
              </a:rPr>
              <a:t>17</a:t>
            </a:r>
            <a:r>
              <a:rPr lang="en-US" sz="1200" dirty="0">
                <a:solidFill>
                  <a:srgbClr val="FFFF00"/>
                </a:solidFill>
                <a:latin typeface="+mj-lt"/>
              </a:rPr>
              <a:t>, we estimated the outflow speed near the continuum-forming layer to be </a:t>
            </a:r>
            <a:r>
              <a:rPr lang="en-US" sz="1200" i="1" dirty="0" err="1">
                <a:solidFill>
                  <a:srgbClr val="FFFF00"/>
                </a:solidFill>
                <a:latin typeface="+mj-lt"/>
              </a:rPr>
              <a:t>V</a:t>
            </a:r>
            <a:r>
              <a:rPr lang="en-US" sz="1200" baseline="-25000" dirty="0" err="1">
                <a:solidFill>
                  <a:srgbClr val="FFFF00"/>
                </a:solidFill>
                <a:latin typeface="+mj-lt"/>
              </a:rPr>
              <a:t>ejection</a:t>
            </a:r>
            <a:r>
              <a:rPr lang="en-US" sz="1200" dirty="0">
                <a:solidFill>
                  <a:srgbClr val="FFFF00"/>
                </a:solidFill>
                <a:latin typeface="+mj-lt"/>
              </a:rPr>
              <a:t> = 613 ± 79 km s</a:t>
            </a:r>
            <a:r>
              <a:rPr lang="en-US" sz="1200" baseline="30000" dirty="0">
                <a:solidFill>
                  <a:srgbClr val="FFFF00"/>
                </a:solidFill>
                <a:latin typeface="+mj-lt"/>
              </a:rPr>
              <a:t>−1</a:t>
            </a:r>
            <a:endParaRPr lang="fr-FR" sz="12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6943" y="3909535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</a:rPr>
              <a:t>17 Shore, S. N. </a:t>
            </a:r>
            <a:r>
              <a:rPr lang="en-US" sz="1000" i="1" dirty="0">
                <a:latin typeface="arial" panose="020B0604020202020204" pitchFamily="34" charset="0"/>
              </a:rPr>
              <a:t>et al.</a:t>
            </a:r>
            <a:r>
              <a:rPr lang="en-US" sz="1000" dirty="0">
                <a:latin typeface="arial" panose="020B0604020202020204" pitchFamily="34" charset="0"/>
              </a:rPr>
              <a:t> Continuing spectroscopic observations (3500–8800A) of Nova Del 2013 with the </a:t>
            </a:r>
            <a:r>
              <a:rPr lang="en-US" sz="1000" dirty="0" err="1">
                <a:latin typeface="arial" panose="020B0604020202020204" pitchFamily="34" charset="0"/>
              </a:rPr>
              <a:t>Ondrejov</a:t>
            </a:r>
            <a:r>
              <a:rPr lang="en-US" sz="1000" dirty="0">
                <a:latin typeface="arial" panose="020B0604020202020204" pitchFamily="34" charset="0"/>
              </a:rPr>
              <a:t> Observatory and the ARAS group. </a:t>
            </a:r>
            <a:r>
              <a:rPr lang="en-US" sz="1000" i="1" dirty="0">
                <a:latin typeface="arial" panose="020B0604020202020204" pitchFamily="34" charset="0"/>
              </a:rPr>
              <a:t>Astron. </a:t>
            </a:r>
            <a:r>
              <a:rPr lang="en-US" sz="1000" i="1" dirty="0" err="1">
                <a:latin typeface="arial" panose="020B0604020202020204" pitchFamily="34" charset="0"/>
              </a:rPr>
              <a:t>Telegr</a:t>
            </a:r>
            <a:r>
              <a:rPr lang="en-US" sz="1000" i="1" dirty="0">
                <a:latin typeface="arial" panose="020B0604020202020204" pitchFamily="34" charset="0"/>
              </a:rPr>
              <a:t>.</a:t>
            </a:r>
            <a:r>
              <a:rPr lang="en-US" sz="1000" dirty="0">
                <a:latin typeface="arial" panose="020B0604020202020204" pitchFamily="34" charset="0"/>
              </a:rPr>
              <a:t> </a:t>
            </a:r>
            <a:r>
              <a:rPr lang="en-US" sz="1000" b="1" dirty="0">
                <a:latin typeface="arial" panose="020B0604020202020204" pitchFamily="34" charset="0"/>
              </a:rPr>
              <a:t>5312</a:t>
            </a:r>
            <a:r>
              <a:rPr lang="en-US" sz="1000" dirty="0">
                <a:latin typeface="arial" panose="020B0604020202020204" pitchFamily="34" charset="0"/>
              </a:rPr>
              <a:t>, 1 (2013)</a:t>
            </a:r>
            <a:endParaRPr lang="fr-FR" sz="1000" dirty="0"/>
          </a:p>
        </p:txBody>
      </p:sp>
      <p:sp>
        <p:nvSpPr>
          <p:cNvPr id="7" name="Rectangle 6"/>
          <p:cNvSpPr/>
          <p:nvPr/>
        </p:nvSpPr>
        <p:spPr>
          <a:xfrm>
            <a:off x="566058" y="46358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</a:rPr>
              <a:t>We thank O. </a:t>
            </a:r>
            <a:r>
              <a:rPr lang="en-US" sz="1200" dirty="0" err="1">
                <a:latin typeface="arial" panose="020B0604020202020204" pitchFamily="34" charset="0"/>
              </a:rPr>
              <a:t>Garde</a:t>
            </a:r>
            <a:r>
              <a:rPr lang="en-US" sz="1200" dirty="0">
                <a:latin typeface="arial" panose="020B0604020202020204" pitchFamily="34" charset="0"/>
              </a:rPr>
              <a:t> and other members of the Astronomical Ring for Access to Spectroscopy for use of their archive of Nova Del 2013 spectra. </a:t>
            </a:r>
            <a:endParaRPr lang="fr-FR" sz="1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913" y="0"/>
            <a:ext cx="3895725" cy="6000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46913" y="615699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>
                <a:latin typeface="+mj-lt"/>
              </a:rPr>
              <a:t>The </a:t>
            </a:r>
            <a:r>
              <a:rPr lang="fr-FR" sz="1000" dirty="0" err="1">
                <a:latin typeface="+mj-lt"/>
              </a:rPr>
              <a:t>expanding</a:t>
            </a:r>
            <a:r>
              <a:rPr lang="fr-FR" sz="1000" dirty="0">
                <a:latin typeface="+mj-lt"/>
              </a:rPr>
              <a:t> </a:t>
            </a:r>
            <a:r>
              <a:rPr lang="fr-FR" sz="1000" dirty="0" err="1">
                <a:latin typeface="+mj-lt"/>
              </a:rPr>
              <a:t>fireball</a:t>
            </a:r>
            <a:r>
              <a:rPr lang="fr-FR" sz="1000" dirty="0">
                <a:latin typeface="+mj-lt"/>
              </a:rPr>
              <a:t> of Nova Delphini 2013</a:t>
            </a:r>
          </a:p>
          <a:p>
            <a:r>
              <a:rPr lang="fr-FR" sz="1000" b="1" dirty="0">
                <a:latin typeface="+mj-lt"/>
              </a:rPr>
              <a:t>G.H. </a:t>
            </a:r>
            <a:r>
              <a:rPr lang="fr-FR" sz="1000" b="1" dirty="0" err="1">
                <a:latin typeface="+mj-lt"/>
              </a:rPr>
              <a:t>Shaefer</a:t>
            </a:r>
            <a:r>
              <a:rPr lang="fr-FR" sz="1000" b="1" dirty="0">
                <a:latin typeface="+mj-lt"/>
              </a:rPr>
              <a:t> &amp; al.</a:t>
            </a:r>
          </a:p>
          <a:p>
            <a:r>
              <a:rPr lang="fr-FR" sz="1000" b="1" dirty="0">
                <a:latin typeface="+mj-lt"/>
              </a:rPr>
              <a:t>26 octobre 2014</a:t>
            </a:r>
            <a:endParaRPr lang="fr-FR" sz="1000" b="1" i="0" dirty="0">
              <a:effectLst/>
              <a:latin typeface="+mj-lt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476" y="1807267"/>
            <a:ext cx="3809524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834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Références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0" y="22657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</a:rPr>
              <a:t>Shore, S. N. </a:t>
            </a:r>
            <a:r>
              <a:rPr lang="en-US" sz="1200" i="1" dirty="0">
                <a:latin typeface="arial" panose="020B0604020202020204" pitchFamily="34" charset="0"/>
              </a:rPr>
              <a:t>et al.</a:t>
            </a:r>
            <a:r>
              <a:rPr lang="en-US" sz="1200" dirty="0">
                <a:latin typeface="arial" panose="020B0604020202020204" pitchFamily="34" charset="0"/>
              </a:rPr>
              <a:t> Continuing spectroscopic observations (3500–8800A) of Nova Del 2013 with the </a:t>
            </a:r>
            <a:r>
              <a:rPr lang="en-US" sz="1200" dirty="0" err="1">
                <a:latin typeface="arial" panose="020B0604020202020204" pitchFamily="34" charset="0"/>
              </a:rPr>
              <a:t>Ondrejov</a:t>
            </a:r>
            <a:r>
              <a:rPr lang="en-US" sz="1200" dirty="0">
                <a:latin typeface="arial" panose="020B0604020202020204" pitchFamily="34" charset="0"/>
              </a:rPr>
              <a:t> Observatory and the ARAS group. </a:t>
            </a:r>
            <a:r>
              <a:rPr lang="en-US" sz="1200" i="1" dirty="0">
                <a:latin typeface="arial" panose="020B0604020202020204" pitchFamily="34" charset="0"/>
              </a:rPr>
              <a:t>Astron. </a:t>
            </a:r>
            <a:r>
              <a:rPr lang="en-US" sz="1200" i="1" dirty="0" err="1">
                <a:latin typeface="arial" panose="020B0604020202020204" pitchFamily="34" charset="0"/>
              </a:rPr>
              <a:t>Telegr</a:t>
            </a:r>
            <a:r>
              <a:rPr lang="en-US" sz="1200" i="1" dirty="0">
                <a:latin typeface="arial" panose="020B0604020202020204" pitchFamily="34" charset="0"/>
              </a:rPr>
              <a:t>.</a:t>
            </a:r>
            <a:r>
              <a:rPr lang="en-US" sz="1200" dirty="0">
                <a:latin typeface="arial" panose="020B0604020202020204" pitchFamily="34" charset="0"/>
              </a:rPr>
              <a:t> </a:t>
            </a:r>
            <a:r>
              <a:rPr lang="en-US" sz="1200" b="1" dirty="0">
                <a:latin typeface="arial" panose="020B0604020202020204" pitchFamily="34" charset="0"/>
              </a:rPr>
              <a:t>5312</a:t>
            </a:r>
            <a:r>
              <a:rPr lang="en-US" sz="1200" dirty="0">
                <a:latin typeface="arial" panose="020B0604020202020204" pitchFamily="34" charset="0"/>
              </a:rPr>
              <a:t>, 1 (2013)</a:t>
            </a:r>
            <a:endParaRPr lang="fr-FR" sz="1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1176337"/>
            <a:ext cx="5962650" cy="45053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9486" y="58708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distance to the nova of 4.54 ± 0.59 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</a:rPr>
              <a:t>kiloparsecs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 from the Sun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913" y="0"/>
            <a:ext cx="3895725" cy="6000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46913" y="615699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>
                <a:latin typeface="+mj-lt"/>
              </a:rPr>
              <a:t>The </a:t>
            </a:r>
            <a:r>
              <a:rPr lang="fr-FR" sz="1000" dirty="0" err="1">
                <a:latin typeface="+mj-lt"/>
              </a:rPr>
              <a:t>expanding</a:t>
            </a:r>
            <a:r>
              <a:rPr lang="fr-FR" sz="1000" dirty="0">
                <a:latin typeface="+mj-lt"/>
              </a:rPr>
              <a:t> </a:t>
            </a:r>
            <a:r>
              <a:rPr lang="fr-FR" sz="1000" dirty="0" err="1">
                <a:latin typeface="+mj-lt"/>
              </a:rPr>
              <a:t>fireball</a:t>
            </a:r>
            <a:r>
              <a:rPr lang="fr-FR" sz="1000" dirty="0">
                <a:latin typeface="+mj-lt"/>
              </a:rPr>
              <a:t> of Nova Delphini 2013</a:t>
            </a:r>
          </a:p>
          <a:p>
            <a:r>
              <a:rPr lang="fr-FR" sz="1000" b="1" dirty="0">
                <a:latin typeface="+mj-lt"/>
              </a:rPr>
              <a:t>G.H. </a:t>
            </a:r>
            <a:r>
              <a:rPr lang="fr-FR" sz="1000" b="1" dirty="0" err="1">
                <a:latin typeface="+mj-lt"/>
              </a:rPr>
              <a:t>Shaefer</a:t>
            </a:r>
            <a:r>
              <a:rPr lang="fr-FR" sz="1000" b="1" dirty="0">
                <a:latin typeface="+mj-lt"/>
              </a:rPr>
              <a:t> &amp; al.</a:t>
            </a:r>
          </a:p>
          <a:p>
            <a:r>
              <a:rPr lang="fr-FR" sz="1000" b="1" dirty="0">
                <a:latin typeface="+mj-lt"/>
              </a:rPr>
              <a:t>26 octobre 2014</a:t>
            </a:r>
            <a:endParaRPr lang="fr-FR" sz="1000" b="1" i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55866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89EE3D-8CAE-41E7-8D83-78DE021A628D}"/>
              </a:ext>
            </a:extLst>
          </p:cNvPr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61902E5-323D-4AF0-A18E-6EDC9C3520ED}"/>
              </a:ext>
            </a:extLst>
          </p:cNvPr>
          <p:cNvSpPr txBox="1">
            <a:spLocks/>
          </p:cNvSpPr>
          <p:nvPr/>
        </p:nvSpPr>
        <p:spPr>
          <a:xfrm>
            <a:off x="0" y="20704"/>
            <a:ext cx="3736731" cy="3117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200">
                <a:solidFill>
                  <a:srgbClr val="FFFF00"/>
                </a:solidFill>
              </a:rPr>
              <a:t>Novae | Spectroscopy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5EDE082-9DFA-4956-BA0E-AEB99CCA7216}"/>
              </a:ext>
            </a:extLst>
          </p:cNvPr>
          <p:cNvSpPr txBox="1"/>
          <p:nvPr/>
        </p:nvSpPr>
        <p:spPr>
          <a:xfrm>
            <a:off x="6389915" y="0"/>
            <a:ext cx="22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Two Spectral types</a:t>
            </a:r>
            <a:endParaRPr lang="fr-FR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03FDB5-8FBD-4B4B-930C-E187B27DB270}"/>
              </a:ext>
            </a:extLst>
          </p:cNvPr>
          <p:cNvSpPr txBox="1"/>
          <p:nvPr/>
        </p:nvSpPr>
        <p:spPr>
          <a:xfrm>
            <a:off x="4586216" y="57598"/>
            <a:ext cx="1803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Williams, 1991,1994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46FE4EC-17C1-44E6-8B4F-0F41CA8A2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2891"/>
            <a:ext cx="5714286" cy="20860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0C64ECC-5FCB-4E52-B093-B3EDFB301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4869"/>
            <a:ext cx="5714286" cy="180739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F48C3D5-5118-47AD-AF0C-83188E7B4924}"/>
              </a:ext>
            </a:extLst>
          </p:cNvPr>
          <p:cNvSpPr txBox="1"/>
          <p:nvPr/>
        </p:nvSpPr>
        <p:spPr>
          <a:xfrm>
            <a:off x="5769429" y="957930"/>
            <a:ext cx="19030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Fe II</a:t>
            </a:r>
          </a:p>
          <a:p>
            <a:r>
              <a:rPr lang="fr-FR" sz="1200"/>
              <a:t>Lines– </a:t>
            </a:r>
            <a:r>
              <a:rPr lang="fr-FR" sz="1200" dirty="0"/>
              <a:t>700 à 2500 km.s</a:t>
            </a:r>
            <a:r>
              <a:rPr lang="fr-FR" sz="1200" baseline="30000" dirty="0"/>
              <a:t>-1</a:t>
            </a:r>
          </a:p>
          <a:p>
            <a:r>
              <a:rPr lang="fr-FR" sz="1200" dirty="0"/>
              <a:t>Fe II</a:t>
            </a:r>
          </a:p>
          <a:p>
            <a:r>
              <a:rPr lang="fr-FR" sz="1200" dirty="0"/>
              <a:t>Profils P </a:t>
            </a:r>
            <a:r>
              <a:rPr lang="fr-FR" sz="1200" dirty="0" err="1"/>
              <a:t>Cygni</a:t>
            </a:r>
            <a:endParaRPr lang="fr-FR" sz="1200" dirty="0"/>
          </a:p>
          <a:p>
            <a:r>
              <a:rPr lang="fr-FR" sz="1200"/>
              <a:t>Slow Novae</a:t>
            </a:r>
            <a:endParaRPr lang="fr-FR" sz="12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5EC4E1A-1ED8-4F42-BC5D-17011EA9C008}"/>
              </a:ext>
            </a:extLst>
          </p:cNvPr>
          <p:cNvSpPr txBox="1"/>
          <p:nvPr/>
        </p:nvSpPr>
        <p:spPr>
          <a:xfrm>
            <a:off x="5769429" y="3548743"/>
            <a:ext cx="1965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He/N</a:t>
            </a:r>
          </a:p>
          <a:p>
            <a:r>
              <a:rPr lang="fr-FR" sz="1200"/>
              <a:t>Broad lines&gt;  </a:t>
            </a:r>
            <a:r>
              <a:rPr lang="fr-FR" sz="1200" dirty="0"/>
              <a:t>2000 km.s</a:t>
            </a:r>
            <a:r>
              <a:rPr lang="fr-FR" sz="1200" baseline="30000" dirty="0"/>
              <a:t>-1</a:t>
            </a:r>
          </a:p>
          <a:p>
            <a:r>
              <a:rPr lang="fr-FR" sz="1200" dirty="0"/>
              <a:t>He N</a:t>
            </a:r>
          </a:p>
          <a:p>
            <a:r>
              <a:rPr lang="fr-FR" sz="1200"/>
              <a:t>Fast Nova</a:t>
            </a:r>
            <a:endParaRPr lang="fr-FR" sz="12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ED555ED-87B7-4841-BB69-4C5F7BEFEC0E}"/>
              </a:ext>
            </a:extLst>
          </p:cNvPr>
          <p:cNvSpPr txBox="1"/>
          <p:nvPr/>
        </p:nvSpPr>
        <p:spPr>
          <a:xfrm>
            <a:off x="4193480" y="5585558"/>
            <a:ext cx="3371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FR" b="1"/>
              <a:t>Taxonomic classifications</a:t>
            </a:r>
          </a:p>
          <a:p>
            <a:pPr marL="342900" indent="-342900">
              <a:buAutoNum type="arabicPeriod"/>
            </a:pPr>
            <a:r>
              <a:rPr lang="fr-FR" b="1"/>
              <a:t>Model of the ejecta ‘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8704960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Models</a:t>
            </a:r>
            <a:endParaRPr lang="fr-FR" sz="1200" dirty="0">
              <a:solidFill>
                <a:srgbClr val="FFFF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A5D60F-E656-4F8D-843D-D8CF3082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9" y="570541"/>
            <a:ext cx="1954393" cy="193440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8895B8-FE6D-42E2-9C3F-F95CC3D8B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30" y="2567768"/>
            <a:ext cx="1954392" cy="17224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A0265F9-1A71-49C0-BE8D-E6C4122E9A31}"/>
              </a:ext>
            </a:extLst>
          </p:cNvPr>
          <p:cNvSpPr txBox="1"/>
          <p:nvPr/>
        </p:nvSpPr>
        <p:spPr>
          <a:xfrm>
            <a:off x="3108959" y="610438"/>
            <a:ext cx="52709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Ptolemee</a:t>
            </a:r>
          </a:p>
          <a:p>
            <a:r>
              <a:rPr lang="fr-FR"/>
              <a:t>A model	SIMPLE: Rising Sun in the East</a:t>
            </a:r>
          </a:p>
          <a:p>
            <a:r>
              <a:rPr lang="fr-FR"/>
              <a:t>		Physicaly Wrong</a:t>
            </a:r>
          </a:p>
          <a:p>
            <a:r>
              <a:rPr lang="fr-FR"/>
              <a:t>		JUSTE (with +++ Eplicycles)</a:t>
            </a:r>
          </a:p>
          <a:p>
            <a:r>
              <a:rPr lang="fr-FR" sz="1200"/>
              <a:t>Imagine: ‘we « true » in the model AND have Modern Computers’</a:t>
            </a:r>
          </a:p>
          <a:p>
            <a:r>
              <a:rPr lang="fr-FR" sz="1200"/>
              <a:t>How many « epicycles » could we build?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1A3177-A523-4148-AA77-1939F72C6D6C}"/>
              </a:ext>
            </a:extLst>
          </p:cNvPr>
          <p:cNvSpPr txBox="1"/>
          <p:nvPr/>
        </p:nvSpPr>
        <p:spPr>
          <a:xfrm>
            <a:off x="3108959" y="2504950"/>
            <a:ext cx="47820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Copernic</a:t>
            </a:r>
          </a:p>
          <a:p>
            <a:r>
              <a:rPr lang="fr-FR"/>
              <a:t>A model	COMPLEX to understand</a:t>
            </a:r>
          </a:p>
          <a:p>
            <a:r>
              <a:rPr lang="fr-FR"/>
              <a:t>		Physicaly Right</a:t>
            </a:r>
          </a:p>
          <a:p>
            <a:r>
              <a:rPr lang="fr-FR"/>
              <a:t>		peu JUSTE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86F81FA-ECC3-4828-97AC-65BFCA31CE00}"/>
              </a:ext>
            </a:extLst>
          </p:cNvPr>
          <p:cNvSpPr txBox="1"/>
          <p:nvPr/>
        </p:nvSpPr>
        <p:spPr>
          <a:xfrm>
            <a:off x="3108959" y="4323782"/>
            <a:ext cx="37337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Kepler</a:t>
            </a:r>
          </a:p>
          <a:p>
            <a:r>
              <a:rPr lang="fr-FR"/>
              <a:t>A model	COMPLEXE</a:t>
            </a:r>
          </a:p>
          <a:p>
            <a:r>
              <a:rPr lang="fr-FR"/>
              <a:t>		 Physicaly Right</a:t>
            </a:r>
          </a:p>
          <a:p>
            <a:r>
              <a:rPr lang="fr-FR"/>
              <a:t>		JUSTE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AB8269F-F84D-40CF-AE05-3FFC4ECF5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9" y="4393317"/>
            <a:ext cx="1958266" cy="179847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632C953-1E78-4EA4-9BA0-994E91F4C58E}"/>
              </a:ext>
            </a:extLst>
          </p:cNvPr>
          <p:cNvSpPr txBox="1"/>
          <p:nvPr/>
        </p:nvSpPr>
        <p:spPr>
          <a:xfrm>
            <a:off x="4914101" y="5848963"/>
            <a:ext cx="4216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Newton: Theory </a:t>
            </a:r>
            <a:r>
              <a:rPr lang="fr-FR" sz="1400"/>
              <a:t>+ Computation (2 Bodies)</a:t>
            </a:r>
          </a:p>
          <a:p>
            <a:r>
              <a:rPr lang="fr-FR"/>
              <a:t>Einstein: A little bit more complex …</a:t>
            </a:r>
          </a:p>
          <a:p>
            <a:r>
              <a:rPr lang="fr-FR"/>
              <a:t>Future: ? (Mond ….)</a:t>
            </a:r>
          </a:p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0CE8606-D088-417D-AD14-90B23A4054B5}"/>
              </a:ext>
            </a:extLst>
          </p:cNvPr>
          <p:cNvSpPr txBox="1"/>
          <p:nvPr/>
        </p:nvSpPr>
        <p:spPr>
          <a:xfrm>
            <a:off x="4888614" y="5524111"/>
            <a:ext cx="3954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/>
              <a:t>« The ‘</a:t>
            </a:r>
            <a:r>
              <a:rPr lang="fr-FR" sz="1200" b="1" i="1"/>
              <a:t>essential’ </a:t>
            </a:r>
            <a:r>
              <a:rPr lang="fr-FR" sz="1200" i="1"/>
              <a:t> Revolution is Keplian »  (FMT, 2021)</a:t>
            </a:r>
          </a:p>
        </p:txBody>
      </p:sp>
    </p:spTree>
    <p:extLst>
      <p:ext uri="{BB962C8B-B14F-4D97-AF65-F5344CB8AC3E}">
        <p14:creationId xmlns:p14="http://schemas.microsoft.com/office/powerpoint/2010/main" val="2857339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89EE3D-8CAE-41E7-8D83-78DE021A628D}"/>
              </a:ext>
            </a:extLst>
          </p:cNvPr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61902E5-323D-4AF0-A18E-6EDC9C3520ED}"/>
              </a:ext>
            </a:extLst>
          </p:cNvPr>
          <p:cNvSpPr txBox="1">
            <a:spLocks/>
          </p:cNvSpPr>
          <p:nvPr/>
        </p:nvSpPr>
        <p:spPr>
          <a:xfrm>
            <a:off x="0" y="20704"/>
            <a:ext cx="3736731" cy="3117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200">
                <a:solidFill>
                  <a:srgbClr val="FFFF00"/>
                </a:solidFill>
              </a:rPr>
              <a:t>Novae | Spectroscopy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206B00-2B05-4898-B699-402B6D9DA964}"/>
              </a:ext>
            </a:extLst>
          </p:cNvPr>
          <p:cNvSpPr txBox="1"/>
          <p:nvPr/>
        </p:nvSpPr>
        <p:spPr>
          <a:xfrm>
            <a:off x="520306" y="525261"/>
            <a:ext cx="68307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Thèse(s)</a:t>
            </a:r>
          </a:p>
          <a:p>
            <a:r>
              <a:rPr lang="fr-FR"/>
              <a:t>   Winds</a:t>
            </a:r>
          </a:p>
          <a:p>
            <a:r>
              <a:rPr lang="fr-FR"/>
              <a:t>   1 ejecta + Wind(s)</a:t>
            </a:r>
          </a:p>
          <a:p>
            <a:r>
              <a:rPr lang="fr-FR"/>
              <a:t>   Several ejecta (equatorial, tropical, polar)+ Winds(s) or no</a:t>
            </a:r>
          </a:p>
          <a:p>
            <a:r>
              <a:rPr lang="fr-FR"/>
              <a:t>   Chocks …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817D94B-93F0-4C84-8BFD-9A407F6D991C}"/>
              </a:ext>
            </a:extLst>
          </p:cNvPr>
          <p:cNvSpPr txBox="1"/>
          <p:nvPr/>
        </p:nvSpPr>
        <p:spPr>
          <a:xfrm>
            <a:off x="520306" y="2191370"/>
            <a:ext cx="3453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Antithèse (Uniformed model):</a:t>
            </a:r>
          </a:p>
          <a:p>
            <a:r>
              <a:rPr lang="fr-FR"/>
              <a:t>1 ejecta</a:t>
            </a:r>
          </a:p>
          <a:p>
            <a:r>
              <a:rPr lang="fr-FR"/>
              <a:t>Opacité + Ionization stages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140C93B-D746-4C95-BE03-F8A3458DA3AE}"/>
              </a:ext>
            </a:extLst>
          </p:cNvPr>
          <p:cNvSpPr txBox="1"/>
          <p:nvPr/>
        </p:nvSpPr>
        <p:spPr>
          <a:xfrm>
            <a:off x="600891" y="4240523"/>
            <a:ext cx="1244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Synthèse:</a:t>
            </a:r>
          </a:p>
          <a:p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8F48D85-7CEF-4AA6-B94A-2D220D2C2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365" y="4338250"/>
            <a:ext cx="2628900" cy="238125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0359170-7A57-4D2C-9F3D-EE835FA342F3}"/>
              </a:ext>
            </a:extLst>
          </p:cNvPr>
          <p:cNvSpPr txBox="1"/>
          <p:nvPr/>
        </p:nvSpPr>
        <p:spPr>
          <a:xfrm>
            <a:off x="3537798" y="4240523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2CCC3E-4554-4141-A819-46AD78243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30" y="2191370"/>
            <a:ext cx="3971441" cy="37652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8CFCBB3-8A65-423C-A976-8B2D763E2E18}"/>
              </a:ext>
            </a:extLst>
          </p:cNvPr>
          <p:cNvSpPr txBox="1"/>
          <p:nvPr/>
        </p:nvSpPr>
        <p:spPr>
          <a:xfrm>
            <a:off x="4724385" y="5956602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Masson+,2018</a:t>
            </a:r>
          </a:p>
        </p:txBody>
      </p:sp>
    </p:spTree>
    <p:extLst>
      <p:ext uri="{BB962C8B-B14F-4D97-AF65-F5344CB8AC3E}">
        <p14:creationId xmlns:p14="http://schemas.microsoft.com/office/powerpoint/2010/main" val="15265069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/>
              <a:t>Classification of Novae</a:t>
            </a:r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304800" y="800100"/>
            <a:ext cx="1371600" cy="467891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NOVAE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1835150" y="800100"/>
            <a:ext cx="1676400" cy="2344715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Classical</a:t>
            </a:r>
          </a:p>
          <a:p>
            <a:pPr algn="ctr"/>
            <a:r>
              <a:rPr lang="fr-FR"/>
              <a:t>NOVAE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1822450" y="3238500"/>
            <a:ext cx="1701800" cy="226060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Recurrent</a:t>
            </a:r>
          </a:p>
          <a:p>
            <a:pPr algn="ctr"/>
            <a:r>
              <a:rPr lang="fr-FR"/>
              <a:t>NOVAE</a:t>
            </a:r>
            <a:endParaRPr lang="fr-FR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3695700" y="825500"/>
            <a:ext cx="1841500" cy="107247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NOVAE</a:t>
            </a:r>
          </a:p>
          <a:p>
            <a:pPr algn="ctr"/>
            <a:r>
              <a:rPr lang="fr-FR"/>
              <a:t>Fast to slow</a:t>
            </a:r>
            <a:endParaRPr lang="fr-FR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3702050" y="1981200"/>
            <a:ext cx="1828800" cy="1156586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Symbiotic</a:t>
            </a:r>
          </a:p>
          <a:p>
            <a:pPr algn="ctr"/>
            <a:r>
              <a:rPr lang="fr-FR"/>
              <a:t>NOVAE</a:t>
            </a:r>
            <a:endParaRPr lang="fr-FR" dirty="0"/>
          </a:p>
          <a:p>
            <a:pPr algn="ctr"/>
            <a:r>
              <a:rPr lang="fr-FR"/>
              <a:t>Very Slow</a:t>
            </a:r>
            <a:endParaRPr lang="fr-FR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5603874" y="1988629"/>
            <a:ext cx="2124075" cy="5842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rgbClr val="FFFF00"/>
                </a:solidFill>
              </a:rPr>
              <a:t> </a:t>
            </a:r>
            <a:r>
              <a:rPr lang="fr-FR">
                <a:solidFill>
                  <a:schemeClr val="tx1"/>
                </a:solidFill>
              </a:rPr>
              <a:t>S Type </a:t>
            </a:r>
            <a:r>
              <a:rPr lang="fr-FR" sz="1400">
                <a:solidFill>
                  <a:schemeClr val="tx1"/>
                </a:solidFill>
              </a:rPr>
              <a:t>(Red Giant)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5632452" y="2628900"/>
            <a:ext cx="2073342" cy="56382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D Type </a:t>
            </a:r>
            <a:r>
              <a:rPr lang="fr-FR" sz="1400">
                <a:solidFill>
                  <a:schemeClr val="tx1"/>
                </a:solidFill>
              </a:rPr>
              <a:t>(Mira)</a:t>
            </a:r>
            <a:r>
              <a:rPr lang="fr-FR">
                <a:solidFill>
                  <a:schemeClr val="tx1"/>
                </a:solidFill>
              </a:rPr>
              <a:t>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734300" y="1612900"/>
            <a:ext cx="1028700" cy="95410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</a:rPr>
              <a:t>AG </a:t>
            </a:r>
            <a:r>
              <a:rPr lang="fr-FR" sz="1400" b="1" dirty="0" err="1">
                <a:latin typeface="Calibri" panose="020F0502020204030204" pitchFamily="34" charset="0"/>
              </a:rPr>
              <a:t>Peg</a:t>
            </a:r>
            <a:endParaRPr lang="fr-FR" sz="1400" b="1" dirty="0">
              <a:latin typeface="Calibri" panose="020F0502020204030204" pitchFamily="34" charset="0"/>
            </a:endParaRPr>
          </a:p>
          <a:p>
            <a:r>
              <a:rPr lang="fr-FR" sz="1400" b="1" dirty="0">
                <a:latin typeface="Calibri" panose="020F0502020204030204" pitchFamily="34" charset="0"/>
              </a:rPr>
              <a:t>RT </a:t>
            </a:r>
            <a:r>
              <a:rPr lang="fr-FR" sz="1400" b="1" dirty="0" err="1">
                <a:latin typeface="Calibri" panose="020F0502020204030204" pitchFamily="34" charset="0"/>
              </a:rPr>
              <a:t>Ser</a:t>
            </a:r>
            <a:endParaRPr lang="fr-FR" sz="1400" b="1" dirty="0">
              <a:latin typeface="Calibri" panose="020F0502020204030204" pitchFamily="34" charset="0"/>
            </a:endParaRPr>
          </a:p>
          <a:p>
            <a:r>
              <a:rPr lang="fr-FR" sz="1400" b="1" dirty="0">
                <a:latin typeface="Calibri" panose="020F0502020204030204" pitchFamily="34" charset="0"/>
              </a:rPr>
              <a:t>V1329 </a:t>
            </a:r>
            <a:r>
              <a:rPr lang="fr-FR" sz="1400" b="1" dirty="0" err="1">
                <a:latin typeface="Calibri" panose="020F0502020204030204" pitchFamily="34" charset="0"/>
              </a:rPr>
              <a:t>Cyg</a:t>
            </a:r>
            <a:endParaRPr lang="fr-FR" sz="1400" b="1" dirty="0">
              <a:latin typeface="Calibri" panose="020F0502020204030204" pitchFamily="34" charset="0"/>
            </a:endParaRPr>
          </a:p>
          <a:p>
            <a:r>
              <a:rPr lang="fr-FR" sz="1400" b="1" dirty="0">
                <a:latin typeface="Calibri" panose="020F0502020204030204" pitchFamily="34" charset="0"/>
              </a:rPr>
              <a:t>PU </a:t>
            </a:r>
            <a:r>
              <a:rPr lang="fr-FR" sz="1400" b="1" dirty="0" err="1">
                <a:latin typeface="Calibri" panose="020F0502020204030204" pitchFamily="34" charset="0"/>
              </a:rPr>
              <a:t>Vul</a:t>
            </a:r>
            <a:endParaRPr lang="fr-FR" sz="1400" b="1" dirty="0">
              <a:latin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734300" y="2654300"/>
            <a:ext cx="1028700" cy="160043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</a:rPr>
              <a:t>RR Tel</a:t>
            </a:r>
          </a:p>
          <a:p>
            <a:r>
              <a:rPr lang="fr-FR" sz="1400" b="1" dirty="0">
                <a:latin typeface="Calibri" panose="020F0502020204030204" pitchFamily="34" charset="0"/>
              </a:rPr>
              <a:t>V2110 </a:t>
            </a:r>
            <a:r>
              <a:rPr lang="fr-FR" sz="1400" b="1" dirty="0" err="1">
                <a:latin typeface="Calibri" panose="020F0502020204030204" pitchFamily="34" charset="0"/>
              </a:rPr>
              <a:t>Oph</a:t>
            </a:r>
            <a:endParaRPr lang="fr-FR" sz="1400" b="1" dirty="0">
              <a:latin typeface="Calibri" panose="020F0502020204030204" pitchFamily="34" charset="0"/>
            </a:endParaRPr>
          </a:p>
          <a:p>
            <a:r>
              <a:rPr lang="fr-FR" sz="1400" b="1" dirty="0">
                <a:latin typeface="Calibri" panose="020F0502020204030204" pitchFamily="34" charset="0"/>
              </a:rPr>
              <a:t>V1016 </a:t>
            </a:r>
            <a:r>
              <a:rPr lang="fr-FR" sz="1400" b="1" dirty="0" err="1">
                <a:latin typeface="Calibri" panose="020F0502020204030204" pitchFamily="34" charset="0"/>
              </a:rPr>
              <a:t>Cyg</a:t>
            </a:r>
            <a:endParaRPr lang="fr-FR" sz="1400" b="1" dirty="0">
              <a:latin typeface="Calibri" panose="020F0502020204030204" pitchFamily="34" charset="0"/>
            </a:endParaRPr>
          </a:p>
          <a:p>
            <a:r>
              <a:rPr lang="fr-FR" sz="1400" b="1" dirty="0">
                <a:latin typeface="Calibri" panose="020F0502020204030204" pitchFamily="34" charset="0"/>
              </a:rPr>
              <a:t>HM </a:t>
            </a:r>
            <a:r>
              <a:rPr lang="fr-FR" sz="1400" b="1" dirty="0" err="1">
                <a:latin typeface="Calibri" panose="020F0502020204030204" pitchFamily="34" charset="0"/>
              </a:rPr>
              <a:t>Sge</a:t>
            </a:r>
            <a:endParaRPr lang="fr-FR" sz="1400" b="1" dirty="0">
              <a:latin typeface="Calibri" panose="020F0502020204030204" pitchFamily="34" charset="0"/>
            </a:endParaRPr>
          </a:p>
          <a:p>
            <a:r>
              <a:rPr lang="fr-FR" sz="1400" b="1">
                <a:latin typeface="Calibri" panose="020F0502020204030204" pitchFamily="34" charset="0"/>
              </a:rPr>
              <a:t>RX Pup</a:t>
            </a:r>
          </a:p>
          <a:p>
            <a:r>
              <a:rPr lang="fr-FR" sz="1400" b="1">
                <a:latin typeface="Calibri" panose="020F0502020204030204" pitchFamily="34" charset="0"/>
              </a:rPr>
              <a:t>V407 Cyg</a:t>
            </a:r>
          </a:p>
          <a:p>
            <a:r>
              <a:rPr lang="fr-FR" sz="1400" b="1">
                <a:solidFill>
                  <a:srgbClr val="FFFF00"/>
                </a:solidFill>
                <a:latin typeface="Calibri" panose="020F0502020204030204" pitchFamily="34" charset="0"/>
              </a:rPr>
              <a:t>CN Cha</a:t>
            </a:r>
            <a:endParaRPr lang="fr-FR" sz="14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375833" y="4965700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/>
              <a:t>(N = 10</a:t>
            </a:r>
            <a:r>
              <a:rPr lang="fr-FR" sz="1200" b="1" dirty="0"/>
              <a:t>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109734" y="2514600"/>
            <a:ext cx="1132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/>
              <a:t>(N = +++</a:t>
            </a:r>
            <a:r>
              <a:rPr lang="fr-FR" sz="1200" b="1" dirty="0"/>
              <a:t>100)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3702050" y="3276600"/>
            <a:ext cx="1828800" cy="5400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 </a:t>
            </a:r>
            <a:r>
              <a:rPr lang="fr-FR" dirty="0" err="1"/>
              <a:t>Sco</a:t>
            </a:r>
            <a:r>
              <a:rPr lang="fr-FR" dirty="0"/>
              <a:t> type 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3702050" y="3898900"/>
            <a:ext cx="1828800" cy="5400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 </a:t>
            </a:r>
            <a:r>
              <a:rPr lang="fr-FR" dirty="0" err="1"/>
              <a:t>Pyx</a:t>
            </a:r>
            <a:r>
              <a:rPr lang="fr-FR" dirty="0"/>
              <a:t> type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3702050" y="4521200"/>
            <a:ext cx="1828800" cy="9782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 </a:t>
            </a:r>
            <a:r>
              <a:rPr lang="fr-FR" dirty="0" err="1"/>
              <a:t>CrB</a:t>
            </a:r>
            <a:r>
              <a:rPr lang="fr-FR" dirty="0"/>
              <a:t> type</a:t>
            </a:r>
          </a:p>
          <a:p>
            <a:pPr algn="ctr"/>
            <a:r>
              <a:rPr lang="fr-FR">
                <a:solidFill>
                  <a:schemeClr val="tx1"/>
                </a:solidFill>
              </a:rPr>
              <a:t>Symbiotic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613400" y="4533900"/>
            <a:ext cx="1143000" cy="95410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FF00"/>
                </a:solidFill>
                <a:latin typeface="Calibri" panose="020F0502020204030204" pitchFamily="34" charset="0"/>
              </a:rPr>
              <a:t>T CRB</a:t>
            </a:r>
          </a:p>
          <a:p>
            <a:r>
              <a:rPr lang="fr-FR" sz="1400" b="1" dirty="0">
                <a:solidFill>
                  <a:srgbClr val="FFFF00"/>
                </a:solidFill>
                <a:latin typeface="Calibri" panose="020F0502020204030204" pitchFamily="34" charset="0"/>
              </a:rPr>
              <a:t>RS </a:t>
            </a:r>
            <a:r>
              <a:rPr lang="fr-FR" sz="14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Oph</a:t>
            </a:r>
            <a:endParaRPr lang="fr-FR" sz="1400" b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r>
              <a:rPr lang="fr-FR" sz="1400" b="1" dirty="0">
                <a:latin typeface="Calibri" panose="020F0502020204030204" pitchFamily="34" charset="0"/>
              </a:rPr>
              <a:t>V745 </a:t>
            </a:r>
            <a:r>
              <a:rPr lang="fr-FR" sz="1400" b="1" dirty="0" err="1">
                <a:latin typeface="Calibri" panose="020F0502020204030204" pitchFamily="34" charset="0"/>
              </a:rPr>
              <a:t>Sco</a:t>
            </a:r>
            <a:endParaRPr lang="fr-FR" sz="1400" b="1" dirty="0">
              <a:latin typeface="Calibri" panose="020F0502020204030204" pitchFamily="34" charset="0"/>
            </a:endParaRPr>
          </a:p>
          <a:p>
            <a:r>
              <a:rPr lang="fr-FR" sz="1400" b="1" dirty="0">
                <a:latin typeface="Calibri" panose="020F0502020204030204" pitchFamily="34" charset="0"/>
              </a:rPr>
              <a:t>V3980 </a:t>
            </a:r>
            <a:r>
              <a:rPr lang="fr-FR" sz="1400" b="1" dirty="0" err="1">
                <a:latin typeface="Calibri" panose="020F0502020204030204" pitchFamily="34" charset="0"/>
              </a:rPr>
              <a:t>Sgr</a:t>
            </a:r>
            <a:endParaRPr lang="fr-FR" sz="1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6506" y="5903893"/>
            <a:ext cx="2390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</a:rPr>
              <a:t>Allen 1980</a:t>
            </a:r>
          </a:p>
          <a:p>
            <a:r>
              <a:rPr lang="fr-FR" sz="1400" dirty="0" err="1">
                <a:latin typeface="Calibri" panose="020F0502020204030204" pitchFamily="34" charset="0"/>
              </a:rPr>
              <a:t>Mürset</a:t>
            </a:r>
            <a:r>
              <a:rPr lang="fr-FR" sz="1400" dirty="0">
                <a:latin typeface="Calibri" panose="020F0502020204030204" pitchFamily="34" charset="0"/>
              </a:rPr>
              <a:t> &amp; Nussbaumer 1994</a:t>
            </a:r>
          </a:p>
          <a:p>
            <a:r>
              <a:rPr lang="fr-FR" sz="1400" dirty="0" err="1">
                <a:latin typeface="Calibri" panose="020F0502020204030204" pitchFamily="34" charset="0"/>
              </a:rPr>
              <a:t>Munari</a:t>
            </a:r>
            <a:r>
              <a:rPr lang="fr-FR" sz="1400" dirty="0">
                <a:latin typeface="Calibri" panose="020F0502020204030204" pitchFamily="34" charset="0"/>
              </a:rPr>
              <a:t> 1997</a:t>
            </a:r>
          </a:p>
          <a:p>
            <a:r>
              <a:rPr lang="fr-FR" sz="1400" dirty="0" err="1">
                <a:latin typeface="Calibri" panose="020F0502020204030204" pitchFamily="34" charset="0"/>
              </a:rPr>
              <a:t>Mikolajewska</a:t>
            </a:r>
            <a:r>
              <a:rPr lang="fr-FR" sz="1400" dirty="0">
                <a:latin typeface="Calibri" panose="020F0502020204030204" pitchFamily="34" charset="0"/>
              </a:rPr>
              <a:t> 201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90886" y="5892318"/>
            <a:ext cx="1300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>
                <a:latin typeface="Calibri" panose="020F0502020204030204" pitchFamily="34" charset="0"/>
              </a:rPr>
              <a:t>References</a:t>
            </a:r>
            <a:endParaRPr lang="fr-FR" sz="1400" b="1" dirty="0">
              <a:latin typeface="Calibri" panose="020F050202020403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8702854" y="648866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109</a:t>
            </a:r>
          </a:p>
        </p:txBody>
      </p:sp>
    </p:spTree>
    <p:extLst>
      <p:ext uri="{BB962C8B-B14F-4D97-AF65-F5344CB8AC3E}">
        <p14:creationId xmlns:p14="http://schemas.microsoft.com/office/powerpoint/2010/main" val="861833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65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err="1">
                <a:solidFill>
                  <a:srgbClr val="FFFF00"/>
                </a:solidFill>
              </a:rPr>
              <a:t>Novae</a:t>
            </a:r>
            <a:r>
              <a:rPr lang="fr-FR" sz="1200">
                <a:solidFill>
                  <a:srgbClr val="FFFF00"/>
                </a:solidFill>
              </a:rPr>
              <a:t>  Récurentes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2CF7772-50D8-49E2-B9CF-18B17DEF24B5}"/>
              </a:ext>
            </a:extLst>
          </p:cNvPr>
          <p:cNvSpPr txBox="1"/>
          <p:nvPr/>
        </p:nvSpPr>
        <p:spPr>
          <a:xfrm>
            <a:off x="827314" y="679269"/>
            <a:ext cx="328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Symbiotiques : T CrB RS Oph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6490251-36E7-4DE3-A5AE-F78215F8C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6143"/>
            <a:ext cx="9144000" cy="440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051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65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err="1">
                <a:solidFill>
                  <a:srgbClr val="FFFF00"/>
                </a:solidFill>
              </a:rPr>
              <a:t>Novae</a:t>
            </a:r>
            <a:r>
              <a:rPr lang="fr-FR" sz="1200">
                <a:solidFill>
                  <a:srgbClr val="FFFF00"/>
                </a:solidFill>
              </a:rPr>
              <a:t>  symbiotiques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576901C-F334-424B-9B43-A990E2A83E73}"/>
              </a:ext>
            </a:extLst>
          </p:cNvPr>
          <p:cNvSpPr txBox="1"/>
          <p:nvPr/>
        </p:nvSpPr>
        <p:spPr>
          <a:xfrm>
            <a:off x="0" y="311727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CN Cha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B2375B-D140-4A25-82A9-42CE84148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786"/>
            <a:ext cx="9144000" cy="23527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815C6C0-F9AA-4006-BE8D-427F766EE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289967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E7BADBB-3A00-4FFC-A14E-8C8A815E55E0}"/>
              </a:ext>
            </a:extLst>
          </p:cNvPr>
          <p:cNvSpPr txBox="1"/>
          <p:nvPr/>
        </p:nvSpPr>
        <p:spPr>
          <a:xfrm>
            <a:off x="14973" y="568899"/>
            <a:ext cx="1853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My Christmas gift </a:t>
            </a:r>
            <a:r>
              <a:rPr lang="fr-FR" sz="1400">
                <a:sym typeface="Wingdings" panose="05000000000000000000" pitchFamily="2" charset="2"/>
              </a:rPr>
              <a:t></a:t>
            </a:r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6264110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65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>
                <a:solidFill>
                  <a:srgbClr val="FFFF00"/>
                </a:solidFill>
              </a:rPr>
              <a:t>Helium Nova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576901C-F334-424B-9B43-A990E2A83E73}"/>
              </a:ext>
            </a:extLst>
          </p:cNvPr>
          <p:cNvSpPr txBox="1"/>
          <p:nvPr/>
        </p:nvSpPr>
        <p:spPr>
          <a:xfrm>
            <a:off x="0" y="377504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V445 Pup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3747B9-0977-49F8-9DC1-9F23ECB20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344" y="311727"/>
            <a:ext cx="1814043" cy="180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C4BFD60-D0E5-416E-A31E-7F9B453F0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688" y="311727"/>
            <a:ext cx="3480000" cy="180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AC7A57C-7AAB-44EC-B5DE-D3B1569F8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23" y="2420983"/>
            <a:ext cx="8101164" cy="398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573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Références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7B3FBDE-D0C3-474D-BBB9-E80086595263}"/>
              </a:ext>
            </a:extLst>
          </p:cNvPr>
          <p:cNvSpPr/>
          <p:nvPr/>
        </p:nvSpPr>
        <p:spPr>
          <a:xfrm>
            <a:off x="2281646" y="1355086"/>
            <a:ext cx="165463" cy="165463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D7EC292-6753-41A5-B458-6B6A83C5DBFE}"/>
              </a:ext>
            </a:extLst>
          </p:cNvPr>
          <p:cNvSpPr txBox="1"/>
          <p:nvPr/>
        </p:nvSpPr>
        <p:spPr>
          <a:xfrm>
            <a:off x="99685" y="613853"/>
            <a:ext cx="1909497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/>
              <a:t>White Dwarf</a:t>
            </a:r>
          </a:p>
          <a:p>
            <a:r>
              <a:rPr lang="fr-FR" sz="900"/>
              <a:t>Masse</a:t>
            </a:r>
          </a:p>
          <a:p>
            <a:r>
              <a:rPr lang="fr-FR" sz="900"/>
              <a:t>Température</a:t>
            </a:r>
          </a:p>
          <a:p>
            <a:r>
              <a:rPr lang="fr-FR" sz="900"/>
              <a:t>Luminosité</a:t>
            </a:r>
          </a:p>
          <a:p>
            <a:r>
              <a:rPr lang="fr-FR" sz="900"/>
              <a:t>Composition 	He </a:t>
            </a:r>
            <a:r>
              <a:rPr lang="fr-FR" sz="900">
                <a:sym typeface="Wingdings" panose="05000000000000000000" pitchFamily="2" charset="2"/>
              </a:rPr>
              <a:t></a:t>
            </a:r>
            <a:r>
              <a:rPr lang="fr-FR" sz="900"/>
              <a:t>CO</a:t>
            </a:r>
            <a:r>
              <a:rPr lang="fr-FR" sz="900">
                <a:sym typeface="Wingdings" panose="05000000000000000000" pitchFamily="2" charset="2"/>
              </a:rPr>
              <a:t> Ne</a:t>
            </a:r>
          </a:p>
          <a:p>
            <a:r>
              <a:rPr lang="fr-FR" sz="900">
                <a:sym typeface="Wingdings" panose="05000000000000000000" pitchFamily="2" charset="2"/>
              </a:rPr>
              <a:t>	Homégénéité</a:t>
            </a:r>
          </a:p>
          <a:p>
            <a:r>
              <a:rPr lang="fr-FR" sz="900">
                <a:sym typeface="Wingdings" panose="05000000000000000000" pitchFamily="2" charset="2"/>
              </a:rPr>
              <a:t>Magnétisme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0C7F3D5-4091-4CF5-A166-625DCEB80837}"/>
              </a:ext>
            </a:extLst>
          </p:cNvPr>
          <p:cNvSpPr/>
          <p:nvPr/>
        </p:nvSpPr>
        <p:spPr>
          <a:xfrm>
            <a:off x="2860390" y="1167851"/>
            <a:ext cx="557348" cy="5399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7E7DE36-42EF-46B2-9FA8-8D3D112B6F10}"/>
              </a:ext>
            </a:extLst>
          </p:cNvPr>
          <p:cNvSpPr txBox="1"/>
          <p:nvPr/>
        </p:nvSpPr>
        <p:spPr>
          <a:xfrm>
            <a:off x="99685" y="1723892"/>
            <a:ext cx="2980303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b="1"/>
              <a:t>Enveloppe</a:t>
            </a:r>
          </a:p>
          <a:p>
            <a:r>
              <a:rPr lang="fr-FR" sz="900"/>
              <a:t>Masse</a:t>
            </a:r>
          </a:p>
          <a:p>
            <a:r>
              <a:rPr lang="fr-FR" sz="900"/>
              <a:t>Taux accrétion</a:t>
            </a:r>
          </a:p>
          <a:p>
            <a:r>
              <a:rPr lang="fr-FR" sz="900"/>
              <a:t>Densité</a:t>
            </a:r>
          </a:p>
          <a:p>
            <a:r>
              <a:rPr lang="fr-FR" sz="900"/>
              <a:t>Pression</a:t>
            </a:r>
          </a:p>
          <a:p>
            <a:r>
              <a:rPr lang="fr-FR" sz="900"/>
              <a:t>Composition  Matière accrétée + mixing</a:t>
            </a:r>
            <a:endParaRPr lang="fr-FR" sz="900">
              <a:sym typeface="Wingdings" panose="05000000000000000000" pitchFamily="2" charset="2"/>
            </a:endParaRPr>
          </a:p>
          <a:p>
            <a:r>
              <a:rPr lang="fr-FR" sz="900">
                <a:sym typeface="Wingdings" panose="05000000000000000000" pitchFamily="2" charset="2"/>
              </a:rPr>
              <a:t>Géométrie</a:t>
            </a:r>
          </a:p>
          <a:p>
            <a:r>
              <a:rPr lang="fr-FR" sz="900">
                <a:sym typeface="Wingdings" panose="05000000000000000000" pitchFamily="2" charset="2"/>
              </a:rPr>
              <a:t>	Rotation White Dwarf</a:t>
            </a:r>
          </a:p>
          <a:p>
            <a:r>
              <a:rPr lang="fr-FR" sz="900">
                <a:sym typeface="Wingdings" panose="05000000000000000000" pitchFamily="2" charset="2"/>
              </a:rPr>
              <a:t>	Régime accrétion</a:t>
            </a:r>
          </a:p>
          <a:p>
            <a:r>
              <a:rPr lang="fr-FR" sz="900">
                <a:sym typeface="Wingdings" panose="05000000000000000000" pitchFamily="2" charset="2"/>
              </a:rPr>
              <a:t>	Zone accrétion</a:t>
            </a:r>
          </a:p>
          <a:p>
            <a:r>
              <a:rPr lang="fr-FR" sz="900">
                <a:sym typeface="Wingdings" panose="05000000000000000000" pitchFamily="2" charset="2"/>
              </a:rPr>
              <a:t>	Migration de la matière accrétée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528C0DC-FFE8-4E04-B210-4A64926B8EEB}"/>
              </a:ext>
            </a:extLst>
          </p:cNvPr>
          <p:cNvCxnSpPr/>
          <p:nvPr/>
        </p:nvCxnSpPr>
        <p:spPr>
          <a:xfrm flipH="1">
            <a:off x="2516777" y="1437817"/>
            <a:ext cx="3163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C805D84-D0E4-4C3A-A6BE-447C70712F3E}"/>
              </a:ext>
            </a:extLst>
          </p:cNvPr>
          <p:cNvCxnSpPr>
            <a:cxnSpLocks/>
            <a:stCxn id="5" idx="2"/>
          </p:cNvCxnSpPr>
          <p:nvPr/>
        </p:nvCxnSpPr>
        <p:spPr>
          <a:xfrm flipH="1" flipV="1">
            <a:off x="2447110" y="1062463"/>
            <a:ext cx="413280" cy="375354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4B34DDC-BEEE-419B-8D61-007FC69B9EFA}"/>
              </a:ext>
            </a:extLst>
          </p:cNvPr>
          <p:cNvCxnSpPr>
            <a:cxnSpLocks/>
          </p:cNvCxnSpPr>
          <p:nvPr/>
        </p:nvCxnSpPr>
        <p:spPr>
          <a:xfrm flipH="1">
            <a:off x="2389559" y="1062462"/>
            <a:ext cx="57550" cy="1537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3FC6F122-DB3F-43E2-84DE-9C68AA3DB68E}"/>
              </a:ext>
            </a:extLst>
          </p:cNvPr>
          <p:cNvSpPr/>
          <p:nvPr/>
        </p:nvSpPr>
        <p:spPr>
          <a:xfrm flipH="1">
            <a:off x="4469123" y="1314796"/>
            <a:ext cx="205753" cy="205753"/>
          </a:xfrm>
          <a:prstGeom prst="ellipse">
            <a:avLst/>
          </a:prstGeom>
          <a:solidFill>
            <a:schemeClr val="tx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252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65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Photometry - Luminosity Curves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014752" y="1048240"/>
            <a:ext cx="300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Classical luminosity curve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205" y="1603230"/>
            <a:ext cx="6524625" cy="40671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98863" y="5672390"/>
            <a:ext cx="6785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latin typeface="+mj-lt"/>
              </a:rPr>
              <a:t>Classical Novae</a:t>
            </a:r>
            <a:r>
              <a:rPr lang="en-US" sz="1200" dirty="0">
                <a:latin typeface="+mj-lt"/>
              </a:rPr>
              <a:t>, first edition (Bode &amp; </a:t>
            </a:r>
            <a:r>
              <a:rPr lang="fr-FR" sz="1200" dirty="0">
                <a:latin typeface="+mj-lt"/>
              </a:rPr>
              <a:t>Evans, 1989)</a:t>
            </a:r>
          </a:p>
          <a:p>
            <a:r>
              <a:rPr lang="fr-FR" sz="1200" dirty="0" err="1">
                <a:latin typeface="+mj-lt"/>
              </a:rPr>
              <a:t>From</a:t>
            </a:r>
            <a:r>
              <a:rPr lang="fr-FR" sz="1200" dirty="0">
                <a:latin typeface="+mj-lt"/>
              </a:rPr>
              <a:t> Mc </a:t>
            </a:r>
            <a:r>
              <a:rPr lang="fr-FR" sz="1200" dirty="0" err="1">
                <a:latin typeface="+mj-lt"/>
              </a:rPr>
              <a:t>Laughlin</a:t>
            </a:r>
            <a:endParaRPr lang="fr-FR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61309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57F1BC-13C1-46AF-AE3A-43B96D614BB2}"/>
              </a:ext>
            </a:extLst>
          </p:cNvPr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65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EC468EA-5392-4CD3-BF7F-72D8A36D0B80}"/>
              </a:ext>
            </a:extLst>
          </p:cNvPr>
          <p:cNvSpPr txBox="1">
            <a:spLocks/>
          </p:cNvSpPr>
          <p:nvPr/>
        </p:nvSpPr>
        <p:spPr>
          <a:xfrm>
            <a:off x="-1" y="213468"/>
            <a:ext cx="3736731" cy="3117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200">
                <a:solidFill>
                  <a:srgbClr val="FFFF00"/>
                </a:solidFill>
              </a:rPr>
              <a:t>Novae | Photometry - Luminosity Curves</a:t>
            </a:r>
            <a:endParaRPr lang="fr-FR" sz="1200" dirty="0">
              <a:solidFill>
                <a:srgbClr val="FFFF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88E1A6-1231-4519-BCA9-FD22CA9C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907" y="640339"/>
            <a:ext cx="4257675" cy="574357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9024D0D-3BB3-4877-8EF1-C08AC14D5458}"/>
              </a:ext>
            </a:extLst>
          </p:cNvPr>
          <p:cNvSpPr txBox="1"/>
          <p:nvPr/>
        </p:nvSpPr>
        <p:spPr>
          <a:xfrm>
            <a:off x="5953991" y="4935682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Strope</a:t>
            </a:r>
            <a:r>
              <a:rPr lang="fr-FR" sz="1200" dirty="0"/>
              <a:t>, </a:t>
            </a:r>
            <a:r>
              <a:rPr lang="fr-FR" sz="1200" dirty="0" err="1"/>
              <a:t>Shaeffer</a:t>
            </a:r>
            <a:r>
              <a:rPr lang="fr-FR" sz="1200" dirty="0"/>
              <a:t>, </a:t>
            </a:r>
            <a:r>
              <a:rPr lang="fr-FR" sz="1200" dirty="0" err="1"/>
              <a:t>Henden</a:t>
            </a:r>
            <a:r>
              <a:rPr lang="fr-FR" sz="1200" dirty="0"/>
              <a:t>, 2010</a:t>
            </a:r>
          </a:p>
          <a:p>
            <a:r>
              <a:rPr lang="en-US" sz="1200" b="1" dirty="0"/>
              <a:t>Catalog of 93 Nova Light Curves: </a:t>
            </a:r>
          </a:p>
          <a:p>
            <a:r>
              <a:rPr lang="en-US" sz="1200" b="1" dirty="0"/>
              <a:t>Classification and Properties</a:t>
            </a:r>
            <a:endParaRPr lang="fr-FR" sz="12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8F676A7-E0BD-46A8-863C-3F9B35B39A38}"/>
              </a:ext>
            </a:extLst>
          </p:cNvPr>
          <p:cNvSpPr txBox="1"/>
          <p:nvPr/>
        </p:nvSpPr>
        <p:spPr>
          <a:xfrm>
            <a:off x="5345844" y="104754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Variations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16770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57F1BC-13C1-46AF-AE3A-43B96D614BB2}"/>
              </a:ext>
            </a:extLst>
          </p:cNvPr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65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EC468EA-5392-4CD3-BF7F-72D8A36D0B8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479721" cy="3117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200">
                <a:solidFill>
                  <a:srgbClr val="FFFF00"/>
                </a:solidFill>
              </a:rPr>
              <a:t>Novae | The novae  of the second Semester 2021</a:t>
            </a:r>
            <a:endParaRPr lang="fr-FR" sz="1200" dirty="0">
              <a:solidFill>
                <a:srgbClr val="FFFF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D0032D-0FDF-42C7-91F1-2BF41326F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5" y="3921268"/>
            <a:ext cx="5846908" cy="250845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6FC7701-3CDC-4C7D-A289-6531F0425D22}"/>
              </a:ext>
            </a:extLst>
          </p:cNvPr>
          <p:cNvSpPr txBox="1"/>
          <p:nvPr/>
        </p:nvSpPr>
        <p:spPr>
          <a:xfrm>
            <a:off x="1175977" y="817508"/>
            <a:ext cx="7566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Luminosity curves: selected and interpollated AAVSO data by  David Boyd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195D6E-57DD-4392-BAA6-DF63B4CC0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751" y="1234716"/>
            <a:ext cx="58959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C67A515-D7FD-4B76-9F01-44F90A0246D5}"/>
              </a:ext>
            </a:extLst>
          </p:cNvPr>
          <p:cNvSpPr txBox="1"/>
          <p:nvPr/>
        </p:nvSpPr>
        <p:spPr>
          <a:xfrm>
            <a:off x="690814" y="253126"/>
            <a:ext cx="466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Two novae with oscillations at maximum</a:t>
            </a:r>
          </a:p>
        </p:txBody>
      </p:sp>
    </p:spTree>
    <p:extLst>
      <p:ext uri="{BB962C8B-B14F-4D97-AF65-F5344CB8AC3E}">
        <p14:creationId xmlns:p14="http://schemas.microsoft.com/office/powerpoint/2010/main" val="41719157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57F1BC-13C1-46AF-AE3A-43B96D614BB2}"/>
              </a:ext>
            </a:extLst>
          </p:cNvPr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65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11" name="Picture 2" descr="pretty good nova | Science cartoons, Science humor, Astronomy science">
            <a:extLst>
              <a:ext uri="{FF2B5EF4-FFF2-40B4-BE49-F238E27FC236}">
                <a16:creationId xmlns:a16="http://schemas.microsoft.com/office/drawing/2014/main" id="{D8BD9BED-F15F-4CFF-B936-A39AFAAE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9" y="182879"/>
            <a:ext cx="3044287" cy="443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etty good nova | Science cartoons, Science humor, Astronomy science">
            <a:extLst>
              <a:ext uri="{FF2B5EF4-FFF2-40B4-BE49-F238E27FC236}">
                <a16:creationId xmlns:a16="http://schemas.microsoft.com/office/drawing/2014/main" id="{C510F284-5B41-4926-B81D-AE675457C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545" y="182879"/>
            <a:ext cx="3044287" cy="443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E69BEA1-3D21-46D5-B082-3568FFC35BE1}"/>
              </a:ext>
            </a:extLst>
          </p:cNvPr>
          <p:cNvSpPr txBox="1"/>
          <p:nvPr/>
        </p:nvSpPr>
        <p:spPr>
          <a:xfrm>
            <a:off x="3715545" y="3865423"/>
            <a:ext cx="297714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/>
              <a:t>‘’It’s somewhere between </a:t>
            </a:r>
          </a:p>
          <a:p>
            <a:pPr algn="ctr"/>
            <a:r>
              <a:rPr lang="fr-FR" sz="1400" b="1"/>
              <a:t>a nova and something else</a:t>
            </a:r>
          </a:p>
          <a:p>
            <a:pPr algn="ctr"/>
            <a:r>
              <a:rPr lang="fr-FR" sz="1400" b="1"/>
              <a:t>… probably a pretty bad nova.’’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ADB100-9027-4B2A-B91A-BD4BB626440D}"/>
              </a:ext>
            </a:extLst>
          </p:cNvPr>
          <p:cNvSpPr/>
          <p:nvPr/>
        </p:nvSpPr>
        <p:spPr>
          <a:xfrm>
            <a:off x="6663779" y="3765652"/>
            <a:ext cx="45719" cy="4219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8C4365A-2C99-4BBB-90D4-13FE0C0C7221}"/>
              </a:ext>
            </a:extLst>
          </p:cNvPr>
          <p:cNvSpPr txBox="1"/>
          <p:nvPr/>
        </p:nvSpPr>
        <p:spPr>
          <a:xfrm>
            <a:off x="6853646" y="3528138"/>
            <a:ext cx="2091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/>
              <a:t>A classic</a:t>
            </a:r>
          </a:p>
          <a:p>
            <a:pPr algn="r"/>
            <a:r>
              <a:rPr lang="fr-FR" sz="1100"/>
              <a:t> (RS Oph Conference, 1985)</a:t>
            </a:r>
          </a:p>
          <a:p>
            <a:pPr algn="r"/>
            <a:r>
              <a:rPr lang="fr-FR" sz="1100"/>
              <a:t>adapted by</a:t>
            </a:r>
          </a:p>
          <a:p>
            <a:pPr algn="r"/>
            <a:r>
              <a:rPr lang="fr-FR" sz="1100"/>
              <a:t>François Teyssier</a:t>
            </a:r>
          </a:p>
          <a:p>
            <a:pPr algn="r"/>
            <a:r>
              <a:rPr lang="fr-FR" sz="1100" i="1"/>
              <a:t>Nova Cas 2020</a:t>
            </a:r>
          </a:p>
          <a:p>
            <a:pPr algn="r"/>
            <a:r>
              <a:rPr lang="fr-FR" sz="1100" i="1"/>
              <a:t>Nova  Per 2020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AEC6D0F-79CA-425C-B8AC-3DD57C765C0A}"/>
              </a:ext>
            </a:extLst>
          </p:cNvPr>
          <p:cNvSpPr txBox="1"/>
          <p:nvPr/>
        </p:nvSpPr>
        <p:spPr>
          <a:xfrm>
            <a:off x="6759832" y="4992165"/>
            <a:ext cx="270944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>
                <a:effectLst/>
                <a:latin typeface="Raleway"/>
              </a:rPr>
              <a:t>“All right then, I’ll go to hell!”</a:t>
            </a:r>
            <a:endParaRPr lang="fr-FR" sz="1100" b="0" i="0">
              <a:effectLst/>
              <a:latin typeface="Arial" panose="020B0604020202020204" pitchFamily="34" charset="0"/>
            </a:endParaRPr>
          </a:p>
          <a:p>
            <a:r>
              <a:rPr lang="fr-FR" sz="1100">
                <a:latin typeface="Arial" panose="020B0604020202020204" pitchFamily="34" charset="0"/>
              </a:rPr>
              <a:t>Mark Twain</a:t>
            </a:r>
          </a:p>
          <a:p>
            <a:r>
              <a:rPr lang="fr-FR" sz="1100">
                <a:latin typeface="Arial" panose="020B0604020202020204" pitchFamily="34" charset="0"/>
              </a:rPr>
              <a:t>Private Message ;-)</a:t>
            </a:r>
            <a:endParaRPr lang="fr-FR" sz="1100"/>
          </a:p>
        </p:txBody>
      </p:sp>
    </p:spTree>
    <p:extLst>
      <p:ext uri="{BB962C8B-B14F-4D97-AF65-F5344CB8AC3E}">
        <p14:creationId xmlns:p14="http://schemas.microsoft.com/office/powerpoint/2010/main" val="41903493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57F1BC-13C1-46AF-AE3A-43B96D614BB2}"/>
              </a:ext>
            </a:extLst>
          </p:cNvPr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65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EC468EA-5392-4CD3-BF7F-72D8A36D0B8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736731" cy="3117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200">
                <a:solidFill>
                  <a:srgbClr val="FFFF00"/>
                </a:solidFill>
              </a:rPr>
              <a:t>Novae | </a:t>
            </a:r>
            <a:r>
              <a:rPr lang="en-US" sz="1200">
                <a:solidFill>
                  <a:srgbClr val="FFFF00"/>
                </a:solidFill>
              </a:rPr>
              <a:t>The novae  of the second Semester 2021</a:t>
            </a:r>
            <a:endParaRPr lang="fr-FR" sz="1200" dirty="0">
              <a:solidFill>
                <a:srgbClr val="FFFF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7554A3-71AF-4BFE-BF55-297E1F7C2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9580"/>
            <a:ext cx="9144000" cy="313884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DCFF052-946C-42DB-967D-98CD8DDAF5F3}"/>
              </a:ext>
            </a:extLst>
          </p:cNvPr>
          <p:cNvSpPr txBox="1"/>
          <p:nvPr/>
        </p:nvSpPr>
        <p:spPr>
          <a:xfrm>
            <a:off x="243840" y="5355771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Nova Cas 2020</a:t>
            </a:r>
          </a:p>
          <a:p>
            <a:r>
              <a:rPr lang="fr-FR"/>
              <a:t>Low Resolution Spectra</a:t>
            </a:r>
          </a:p>
          <a:p>
            <a:r>
              <a:rPr lang="fr-FR"/>
              <a:t>Study: David Boyd</a:t>
            </a:r>
          </a:p>
        </p:txBody>
      </p:sp>
    </p:spTree>
    <p:extLst>
      <p:ext uri="{BB962C8B-B14F-4D97-AF65-F5344CB8AC3E}">
        <p14:creationId xmlns:p14="http://schemas.microsoft.com/office/powerpoint/2010/main" val="17875094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57F1BC-13C1-46AF-AE3A-43B96D614BB2}"/>
              </a:ext>
            </a:extLst>
          </p:cNvPr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65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EC468EA-5392-4CD3-BF7F-72D8A36D0B8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736731" cy="3117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200">
                <a:solidFill>
                  <a:srgbClr val="FFFF00"/>
                </a:solidFill>
              </a:rPr>
              <a:t>Novae | </a:t>
            </a:r>
            <a:r>
              <a:rPr lang="en-US" sz="1200">
                <a:solidFill>
                  <a:srgbClr val="FFFF00"/>
                </a:solidFill>
              </a:rPr>
              <a:t>The novae  of the second Semester 2021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DCFF052-946C-42DB-967D-98CD8DDAF5F3}"/>
              </a:ext>
            </a:extLst>
          </p:cNvPr>
          <p:cNvSpPr txBox="1"/>
          <p:nvPr/>
        </p:nvSpPr>
        <p:spPr>
          <a:xfrm>
            <a:off x="209006" y="5548446"/>
            <a:ext cx="6708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Nova Cas 2020</a:t>
            </a:r>
          </a:p>
          <a:p>
            <a:r>
              <a:rPr lang="fr-FR"/>
              <a:t>Intensity of the flux of a few lines on flux calibrated spectra</a:t>
            </a:r>
          </a:p>
          <a:p>
            <a:r>
              <a:rPr lang="fr-FR"/>
              <a:t>Study: David Boyd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3BA80E-8173-425F-B342-58510A16E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8778"/>
            <a:ext cx="9144000" cy="402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018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>
                <a:solidFill>
                  <a:srgbClr val="FFFF00"/>
                </a:solidFill>
              </a:rPr>
              <a:t>Novae | Références</a:t>
            </a:r>
            <a:endParaRPr lang="fr-FR" sz="1200" dirty="0">
              <a:solidFill>
                <a:srgbClr val="FFFF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352161-ED09-4278-87E5-4AFDCE03A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808" y="1143000"/>
            <a:ext cx="1446759" cy="194346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DB5916B-F69C-4095-AC3E-EE5A8784E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023" y="1143000"/>
            <a:ext cx="1564400" cy="194346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5A78550-4898-472B-AE09-81057E6F1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679" y="1143000"/>
            <a:ext cx="1427232" cy="194346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9F88672-4EE6-4730-8916-E7BFF7D3A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679" y="3235570"/>
            <a:ext cx="1427232" cy="172340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A64DE9A-4064-4412-B52D-59DE24D44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0535" y="1143000"/>
            <a:ext cx="1395003" cy="1943466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EB4018D9-0132-4B55-9988-6A75D422D03F}"/>
              </a:ext>
            </a:extLst>
          </p:cNvPr>
          <p:cNvSpPr txBox="1"/>
          <p:nvPr/>
        </p:nvSpPr>
        <p:spPr>
          <a:xfrm>
            <a:off x="1110808" y="548640"/>
            <a:ext cx="4168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Basis. A few of my favourite lectures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4938282-8FD0-447C-B8B3-33EBA664F5AE}"/>
              </a:ext>
            </a:extLst>
          </p:cNvPr>
          <p:cNvSpPr txBox="1"/>
          <p:nvPr/>
        </p:nvSpPr>
        <p:spPr>
          <a:xfrm>
            <a:off x="4959811" y="4312641"/>
            <a:ext cx="3597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+ Read the « old » publications</a:t>
            </a:r>
          </a:p>
          <a:p>
            <a:r>
              <a:rPr lang="fr-FR"/>
              <a:t>(1930 à 1950)</a:t>
            </a:r>
          </a:p>
        </p:txBody>
      </p:sp>
    </p:spTree>
    <p:extLst>
      <p:ext uri="{BB962C8B-B14F-4D97-AF65-F5344CB8AC3E}">
        <p14:creationId xmlns:p14="http://schemas.microsoft.com/office/powerpoint/2010/main" val="34419597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| Références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A239A92-FFF9-43B7-BD71-A2612871D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67" y="764090"/>
            <a:ext cx="1836414" cy="25422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35B43A-6561-4C7E-A519-BFB391E69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252" y="3661315"/>
            <a:ext cx="1859471" cy="252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D7C3DF-F5B1-4766-8782-0CE7D5325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139" y="3661315"/>
            <a:ext cx="1758377" cy="252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6B2563A-A871-4AF3-8683-87A130CE67AD}"/>
              </a:ext>
            </a:extLst>
          </p:cNvPr>
          <p:cNvSpPr txBox="1"/>
          <p:nvPr/>
        </p:nvSpPr>
        <p:spPr>
          <a:xfrm>
            <a:off x="5470173" y="618131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1989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8745027-9022-4AD4-8581-1B6AF8A1202A}"/>
              </a:ext>
            </a:extLst>
          </p:cNvPr>
          <p:cNvSpPr txBox="1"/>
          <p:nvPr/>
        </p:nvSpPr>
        <p:spPr>
          <a:xfrm>
            <a:off x="7549513" y="618131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2008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FD554F1-BD62-441B-AE62-48E330986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849" y="764090"/>
            <a:ext cx="1836414" cy="2520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8EBFEDC-BD28-454F-9206-6627B64315C7}"/>
              </a:ext>
            </a:extLst>
          </p:cNvPr>
          <p:cNvSpPr txBox="1"/>
          <p:nvPr/>
        </p:nvSpPr>
        <p:spPr>
          <a:xfrm>
            <a:off x="3336242" y="33892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1960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8CBF927-288F-4C55-A96B-9DF67506D1BC}"/>
              </a:ext>
            </a:extLst>
          </p:cNvPr>
          <p:cNvSpPr txBox="1"/>
          <p:nvPr/>
        </p:nvSpPr>
        <p:spPr>
          <a:xfrm>
            <a:off x="1364461" y="342553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1956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A199F0-9C8E-4621-810C-EEED7119EAFC}"/>
              </a:ext>
            </a:extLst>
          </p:cNvPr>
          <p:cNvSpPr txBox="1"/>
          <p:nvPr/>
        </p:nvSpPr>
        <p:spPr>
          <a:xfrm>
            <a:off x="4684729" y="955740"/>
            <a:ext cx="40927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>
                <a:solidFill>
                  <a:srgbClr val="00B0F0"/>
                </a:solidFill>
              </a:rPr>
              <a:t>http://www.astronomie-amateur.fr/Novae/Publications.html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FEFD9F2-19D8-4E68-A102-DED480FF1AB2}"/>
              </a:ext>
            </a:extLst>
          </p:cNvPr>
          <p:cNvSpPr txBox="1"/>
          <p:nvPr/>
        </p:nvSpPr>
        <p:spPr>
          <a:xfrm>
            <a:off x="4694466" y="729379"/>
            <a:ext cx="9044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/>
              <a:t>Download:</a:t>
            </a:r>
          </a:p>
        </p:txBody>
      </p:sp>
    </p:spTree>
    <p:extLst>
      <p:ext uri="{BB962C8B-B14F-4D97-AF65-F5344CB8AC3E}">
        <p14:creationId xmlns:p14="http://schemas.microsoft.com/office/powerpoint/2010/main" val="32182334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7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8" name="Oval 11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9" name="Picture 15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40" name="Rectangle 17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1" name="Rectangle 19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83477" y="0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23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743184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25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9857" y="1645920"/>
            <a:ext cx="2642159" cy="44708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 defTabSz="457200"/>
            <a:r>
              <a:rPr lang="en-US" sz="3300" b="0" i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Novae | Références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EB36826-BF77-45B1-99BE-ED1D829E2BE1}"/>
              </a:ext>
            </a:extLst>
          </p:cNvPr>
          <p:cNvSpPr txBox="1"/>
          <p:nvPr/>
        </p:nvSpPr>
        <p:spPr>
          <a:xfrm>
            <a:off x="3903081" y="1645920"/>
            <a:ext cx="4439628" cy="4470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>
                <a:latin typeface="+mj-lt"/>
                <a:ea typeface="+mj-ea"/>
                <a:cs typeface="+mj-cs"/>
              </a:rPr>
              <a:t>Reviews</a:t>
            </a:r>
          </a:p>
        </p:txBody>
      </p:sp>
    </p:spTree>
    <p:extLst>
      <p:ext uri="{BB962C8B-B14F-4D97-AF65-F5344CB8AC3E}">
        <p14:creationId xmlns:p14="http://schemas.microsoft.com/office/powerpoint/2010/main" val="3589499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</a:t>
            </a:r>
            <a:r>
              <a:rPr lang="fr-FR" sz="1200"/>
              <a:t>Teyssier January 2021</a:t>
            </a:r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Photometry - Luminosity Curves</a:t>
            </a:r>
            <a:endParaRPr lang="fr-FR" sz="1200" dirty="0">
              <a:solidFill>
                <a:srgbClr val="FFFF00"/>
              </a:solidFill>
            </a:endParaRP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7380372"/>
              </p:ext>
            </p:extLst>
          </p:nvPr>
        </p:nvGraphicFramePr>
        <p:xfrm>
          <a:off x="0" y="8001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Connecteur droit avec flèche 6"/>
          <p:cNvCxnSpPr/>
          <p:nvPr/>
        </p:nvCxnSpPr>
        <p:spPr>
          <a:xfrm flipV="1">
            <a:off x="1776845" y="1215736"/>
            <a:ext cx="0" cy="623455"/>
          </a:xfrm>
          <a:prstGeom prst="straightConnector1">
            <a:avLst/>
          </a:prstGeom>
          <a:ln>
            <a:solidFill>
              <a:srgbClr val="002060"/>
            </a:solidFill>
            <a:headEnd type="arrow" w="sm" len="med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2916382" y="1222663"/>
            <a:ext cx="0" cy="949037"/>
          </a:xfrm>
          <a:prstGeom prst="straightConnector1">
            <a:avLst/>
          </a:prstGeom>
          <a:ln>
            <a:solidFill>
              <a:srgbClr val="002060"/>
            </a:solidFill>
            <a:headEnd type="arrow" w="sm" len="med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696191" y="1828800"/>
            <a:ext cx="109104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692728" y="2147454"/>
            <a:ext cx="222711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23456" y="1585653"/>
            <a:ext cx="893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+mj-lt"/>
              </a:rPr>
              <a:t>t</a:t>
            </a:r>
            <a:r>
              <a:rPr lang="fr-FR" sz="1200" b="1" baseline="-25000" dirty="0">
                <a:solidFill>
                  <a:srgbClr val="FF0000"/>
                </a:solidFill>
                <a:latin typeface="+mj-lt"/>
              </a:rPr>
              <a:t>2</a:t>
            </a:r>
            <a:r>
              <a:rPr lang="fr-FR" sz="1200" b="1" dirty="0">
                <a:solidFill>
                  <a:srgbClr val="FF0000"/>
                </a:solidFill>
                <a:latin typeface="+mj-lt"/>
              </a:rPr>
              <a:t> = 15 j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30383" y="1883525"/>
            <a:ext cx="893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+mj-lt"/>
              </a:rPr>
              <a:t>t</a:t>
            </a:r>
            <a:r>
              <a:rPr lang="fr-FR" sz="1200" b="1" baseline="-25000" dirty="0">
                <a:solidFill>
                  <a:srgbClr val="FF0000"/>
                </a:solidFill>
                <a:latin typeface="+mj-lt"/>
              </a:rPr>
              <a:t>3</a:t>
            </a:r>
            <a:r>
              <a:rPr lang="fr-FR" sz="1200" b="1" dirty="0">
                <a:solidFill>
                  <a:srgbClr val="FF0000"/>
                </a:solidFill>
                <a:latin typeface="+mj-lt"/>
              </a:rPr>
              <a:t> = 31 j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424055" y="706582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Speed classes</a:t>
            </a:r>
            <a:endParaRPr lang="fr-FR" dirty="0"/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992583"/>
              </p:ext>
            </p:extLst>
          </p:nvPr>
        </p:nvGraphicFramePr>
        <p:xfrm>
          <a:off x="4675909" y="2737427"/>
          <a:ext cx="4468091" cy="2271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fr-FR" sz="1400" b="1" baseline="-25000">
                          <a:solidFill>
                            <a:srgbClr val="002060"/>
                          </a:solidFill>
                        </a:rPr>
                        <a:t>2 </a:t>
                      </a:r>
                      <a:r>
                        <a:rPr lang="fr-FR" sz="1400" b="1" baseline="0">
                          <a:solidFill>
                            <a:srgbClr val="002060"/>
                          </a:solidFill>
                        </a:rPr>
                        <a:t>(days)</a:t>
                      </a:r>
                      <a:endParaRPr lang="fr-FR" sz="1400" b="1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>
                          <a:solidFill>
                            <a:srgbClr val="002060"/>
                          </a:solidFill>
                        </a:rPr>
                        <a:t>T</a:t>
                      </a:r>
                      <a:r>
                        <a:rPr lang="fr-FR" sz="1400" b="1" baseline="-2500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fr-FR" sz="1400" b="1" baseline="0">
                          <a:solidFill>
                            <a:srgbClr val="002060"/>
                          </a:solidFill>
                        </a:rPr>
                        <a:t>(days)</a:t>
                      </a:r>
                      <a:endParaRPr lang="fr-FR" sz="1400" b="1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/>
                        <a:t>Very Fast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&lt;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&lt;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84">
                <a:tc>
                  <a:txBody>
                    <a:bodyPr/>
                    <a:lstStyle/>
                    <a:p>
                      <a:r>
                        <a:rPr lang="fr-FR" sz="1400" b="1"/>
                        <a:t>Fast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11-25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21-49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/>
                        <a:t>Sparingly Fast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26-80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50-140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/>
                        <a:t>Slow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81-150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141-264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/>
                        <a:t>Very Slow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151-250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002060"/>
                          </a:solidFill>
                        </a:rPr>
                        <a:t>265-440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ZoneTexte 20"/>
          <p:cNvSpPr txBox="1"/>
          <p:nvPr/>
        </p:nvSpPr>
        <p:spPr>
          <a:xfrm>
            <a:off x="4603173" y="5091546"/>
            <a:ext cx="1859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tx1">
                    <a:lumMod val="85000"/>
                  </a:schemeClr>
                </a:solidFill>
              </a:rPr>
              <a:t>Payne-</a:t>
            </a:r>
            <a:r>
              <a:rPr lang="fr-FR" sz="1000" dirty="0" err="1">
                <a:solidFill>
                  <a:schemeClr val="tx1">
                    <a:lumMod val="85000"/>
                  </a:schemeClr>
                </a:solidFill>
              </a:rPr>
              <a:t>Gaposcschkin</a:t>
            </a:r>
            <a:r>
              <a:rPr lang="fr-FR" sz="1000" dirty="0">
                <a:solidFill>
                  <a:schemeClr val="tx1">
                    <a:lumMod val="85000"/>
                  </a:schemeClr>
                </a:solidFill>
              </a:rPr>
              <a:t>, 1959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74073" y="4655127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</a:t>
            </a:r>
            <a:r>
              <a:rPr lang="fr-FR" baseline="-25000" dirty="0"/>
              <a:t>3</a:t>
            </a:r>
            <a:r>
              <a:rPr lang="fr-FR" dirty="0"/>
              <a:t> = t</a:t>
            </a:r>
            <a:r>
              <a:rPr lang="fr-FR" baseline="-25000" dirty="0"/>
              <a:t>2</a:t>
            </a:r>
            <a:r>
              <a:rPr lang="fr-FR" baseline="30000" dirty="0"/>
              <a:t>0.88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63682" y="4301836"/>
            <a:ext cx="261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Empirical relation t</a:t>
            </a:r>
            <a:r>
              <a:rPr lang="fr-FR" baseline="-25000"/>
              <a:t>2</a:t>
            </a:r>
            <a:r>
              <a:rPr lang="fr-FR" dirty="0"/>
              <a:t>, t</a:t>
            </a:r>
            <a:r>
              <a:rPr lang="fr-FR" baseline="-25000" dirty="0"/>
              <a:t>3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60218" y="5077692"/>
            <a:ext cx="9877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tx1">
                    <a:lumMod val="85000"/>
                  </a:schemeClr>
                </a:solidFill>
              </a:rPr>
              <a:t>Warner, 1995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81742" y="947057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</a:rPr>
              <a:t>Max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696686" y="1219200"/>
            <a:ext cx="2220685" cy="0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774371" y="1338942"/>
            <a:ext cx="667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</a:rPr>
              <a:t>2 </a:t>
            </a:r>
            <a:r>
              <a:rPr lang="fr-FR" sz="1200" dirty="0" err="1">
                <a:solidFill>
                  <a:srgbClr val="002060"/>
                </a:solidFill>
              </a:rPr>
              <a:t>mag</a:t>
            </a:r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884714" y="1349828"/>
            <a:ext cx="667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</a:rPr>
              <a:t>3 </a:t>
            </a:r>
            <a:r>
              <a:rPr lang="fr-FR" sz="1200" dirty="0" err="1">
                <a:solidFill>
                  <a:srgbClr val="002060"/>
                </a:solidFill>
              </a:rPr>
              <a:t>mag</a:t>
            </a:r>
            <a:endParaRPr lang="fr-FR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68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65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65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dirty="0" err="1">
                <a:solidFill>
                  <a:srgbClr val="FFFF00"/>
                </a:solidFill>
              </a:rPr>
              <a:t>Novae</a:t>
            </a:r>
            <a:r>
              <a:rPr lang="fr-FR" sz="1200" dirty="0">
                <a:solidFill>
                  <a:srgbClr val="FFFF00"/>
                </a:solidFill>
              </a:rPr>
              <a:t> </a:t>
            </a:r>
            <a:r>
              <a:rPr lang="fr-FR" sz="1200">
                <a:solidFill>
                  <a:srgbClr val="FFFF00"/>
                </a:solidFill>
              </a:rPr>
              <a:t>| Photometry - Luminosity Curves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832763" y="1497280"/>
            <a:ext cx="383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Bolometric luminosity: ~ constant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0" y="5244085"/>
            <a:ext cx="4437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Energy released </a:t>
            </a:r>
            <a:r>
              <a:rPr lang="fr-FR" dirty="0"/>
              <a:t>~ 10</a:t>
            </a:r>
            <a:r>
              <a:rPr lang="fr-FR" baseline="30000" dirty="0"/>
              <a:t>46</a:t>
            </a:r>
            <a:r>
              <a:rPr lang="fr-FR" dirty="0"/>
              <a:t> </a:t>
            </a:r>
            <a:r>
              <a:rPr lang="fr-FR"/>
              <a:t>erg (in 1 year)</a:t>
            </a:r>
            <a:endParaRPr lang="fr-FR" dirty="0"/>
          </a:p>
          <a:p>
            <a:r>
              <a:rPr lang="fr-FR" sz="1400" dirty="0"/>
              <a:t>~ 100 </a:t>
            </a:r>
            <a:r>
              <a:rPr lang="fr-FR" sz="1400"/>
              <a:t>000 years of Solar activity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4942115" y="5834742"/>
            <a:ext cx="2841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75000"/>
                  </a:schemeClr>
                </a:solidFill>
              </a:rPr>
              <a:t>1erg (</a:t>
            </a:r>
            <a:r>
              <a:rPr lang="fr-FR" sz="1200" dirty="0" err="1">
                <a:solidFill>
                  <a:schemeClr val="tx1">
                    <a:lumMod val="75000"/>
                  </a:schemeClr>
                </a:solidFill>
              </a:rPr>
              <a:t>cgs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</a:rPr>
              <a:t>) = 1g.cm</a:t>
            </a:r>
            <a:r>
              <a:rPr lang="fr-FR" sz="1200" baseline="30000" dirty="0">
                <a:solidFill>
                  <a:schemeClr val="tx1">
                    <a:lumMod val="75000"/>
                  </a:schemeClr>
                </a:solidFill>
              </a:rPr>
              <a:t>-2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</a:rPr>
              <a:t>.s</a:t>
            </a:r>
            <a:r>
              <a:rPr lang="fr-FR" sz="1200" baseline="30000" dirty="0">
                <a:solidFill>
                  <a:schemeClr val="tx1">
                    <a:lumMod val="75000"/>
                  </a:schemeClr>
                </a:solidFill>
              </a:rPr>
              <a:t>-2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</a:rPr>
              <a:t> = 10</a:t>
            </a:r>
            <a:r>
              <a:rPr lang="fr-FR" sz="1200" baseline="30000" dirty="0">
                <a:solidFill>
                  <a:schemeClr val="tx1">
                    <a:lumMod val="75000"/>
                  </a:schemeClr>
                </a:solidFill>
              </a:rPr>
              <a:t>-7</a:t>
            </a:r>
            <a:r>
              <a:rPr lang="fr-FR" sz="1200" dirty="0">
                <a:solidFill>
                  <a:schemeClr val="tx1">
                    <a:lumMod val="75000"/>
                  </a:schemeClr>
                </a:solidFill>
              </a:rPr>
              <a:t> J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166" y="1915886"/>
            <a:ext cx="5267325" cy="3200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93" y="1096736"/>
            <a:ext cx="3086100" cy="33147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95449" y="659080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Range of the Outburst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5938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692688" y="6581001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</a:schemeClr>
                </a:solidFill>
              </a:rPr>
              <a:t>F. </a:t>
            </a:r>
            <a:r>
              <a:rPr lang="fr-FR" sz="1200">
                <a:solidFill>
                  <a:schemeClr val="tx1">
                    <a:lumMod val="50000"/>
                  </a:schemeClr>
                </a:solidFill>
              </a:rPr>
              <a:t>Teyssier January 2021</a:t>
            </a:r>
            <a:endParaRPr lang="fr-FR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3736731" cy="311727"/>
          </a:xfrm>
        </p:spPr>
        <p:txBody>
          <a:bodyPr/>
          <a:lstStyle/>
          <a:p>
            <a:r>
              <a:rPr lang="fr-FR" sz="1200" err="1">
                <a:solidFill>
                  <a:srgbClr val="FFFF00"/>
                </a:solidFill>
              </a:rPr>
              <a:t>Novae</a:t>
            </a:r>
            <a:r>
              <a:rPr lang="fr-FR" sz="1200">
                <a:solidFill>
                  <a:srgbClr val="FFFF00"/>
                </a:solidFill>
              </a:rPr>
              <a:t> |</a:t>
            </a:r>
            <a:endParaRPr lang="fr-FR" sz="1200" dirty="0">
              <a:solidFill>
                <a:srgbClr val="FFFF00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862530"/>
              </p:ext>
            </p:extLst>
          </p:nvPr>
        </p:nvGraphicFramePr>
        <p:xfrm>
          <a:off x="1088573" y="1397000"/>
          <a:ext cx="678179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7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8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30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88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76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2"/>
                          </a:solidFill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2"/>
                          </a:solidFill>
                        </a:rPr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2"/>
                          </a:solidFill>
                        </a:rPr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2"/>
                          </a:solidFill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2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2"/>
                          </a:solidFill>
                        </a:rPr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PW </a:t>
                      </a:r>
                      <a:r>
                        <a:rPr lang="fr-FR" dirty="0" err="1"/>
                        <a:t>Vul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QU </a:t>
                      </a:r>
                      <a:r>
                        <a:rPr lang="fr-FR" dirty="0" err="1"/>
                        <a:t>Vul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0.038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DQ </a:t>
                      </a:r>
                      <a:r>
                        <a:rPr lang="fr-FR" dirty="0" err="1"/>
                        <a:t>Her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Soleil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0.0031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0.001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0.01</a:t>
                      </a:r>
                      <a:endParaRPr lang="fr-FR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7076611" y="0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b="1"/>
              <a:t>Abundances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034142" y="3341914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</a:t>
            </a:r>
            <a:r>
              <a:rPr lang="fr-FR" sz="1200" dirty="0"/>
              <a:t>(H) </a:t>
            </a:r>
            <a:r>
              <a:rPr lang="fr-FR" dirty="0"/>
              <a:t>+ Y</a:t>
            </a:r>
            <a:r>
              <a:rPr lang="fr-FR" sz="1200" dirty="0"/>
              <a:t>(He) </a:t>
            </a:r>
            <a:r>
              <a:rPr lang="fr-FR" dirty="0"/>
              <a:t>+ Z = 1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309257" y="3603172"/>
            <a:ext cx="4395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FF00"/>
                </a:solidFill>
              </a:rPr>
              <a:t>Enhanced abundance of « metals) </a:t>
            </a:r>
            <a:r>
              <a:rPr lang="fr-FR" b="1" dirty="0">
                <a:solidFill>
                  <a:srgbClr val="FFFF00"/>
                </a:solidFill>
              </a:rPr>
              <a:t>(Z)</a:t>
            </a:r>
          </a:p>
          <a:p>
            <a:r>
              <a:rPr lang="fr-FR" b="1">
                <a:solidFill>
                  <a:srgbClr val="FFFF00"/>
                </a:solidFill>
              </a:rPr>
              <a:t>In comparison to Solar Matter</a:t>
            </a:r>
          </a:p>
          <a:p>
            <a:r>
              <a:rPr lang="fr-FR" b="1">
                <a:solidFill>
                  <a:srgbClr val="FFFF00"/>
                </a:solidFill>
              </a:rPr>
              <a:t>Enrichment of  CNO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42182" y="4771238"/>
            <a:ext cx="491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Mass of the ejecta : 2.10</a:t>
            </a:r>
            <a:r>
              <a:rPr lang="fr-FR" baseline="30000"/>
              <a:t>-4</a:t>
            </a:r>
            <a:r>
              <a:rPr lang="fr-FR"/>
              <a:t> </a:t>
            </a:r>
            <a:r>
              <a:rPr lang="fr-FR" dirty="0"/>
              <a:t>M</a:t>
            </a:r>
            <a:r>
              <a:rPr lang="fr-FR" baseline="-25000" dirty="0">
                <a:sym typeface="Wingdings" panose="05000000000000000000" pitchFamily="2" charset="2"/>
              </a:rPr>
              <a:t> </a:t>
            </a:r>
            <a:r>
              <a:rPr lang="fr-FR" dirty="0">
                <a:sym typeface="Wingdings" panose="05000000000000000000" pitchFamily="2" charset="2"/>
              </a:rPr>
              <a:t>(0,1 à 3.10</a:t>
            </a:r>
            <a:r>
              <a:rPr lang="fr-FR" baseline="30000" dirty="0">
                <a:sym typeface="Wingdings" panose="05000000000000000000" pitchFamily="2" charset="2"/>
              </a:rPr>
              <a:t>-5</a:t>
            </a:r>
            <a:r>
              <a:rPr lang="fr-FR" dirty="0">
                <a:sym typeface="Wingdings" panose="05000000000000000000" pitchFamily="2" charset="2"/>
              </a:rPr>
              <a:t>)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42384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2216</TotalTime>
  <Words>3949</Words>
  <Application>Microsoft Office PowerPoint</Application>
  <PresentationFormat>Affichage à l'écran (4:3)</PresentationFormat>
  <Paragraphs>864</Paragraphs>
  <Slides>67</Slides>
  <Notes>10</Notes>
  <HiddenSlides>0</HiddenSlides>
  <MMClips>2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67</vt:i4>
      </vt:variant>
    </vt:vector>
  </HeadingPairs>
  <TitlesOfParts>
    <vt:vector size="79" baseType="lpstr">
      <vt:lpstr>Arial</vt:lpstr>
      <vt:lpstr>Arial</vt:lpstr>
      <vt:lpstr>Calibri</vt:lpstr>
      <vt:lpstr>Cambria Math</vt:lpstr>
      <vt:lpstr>Century Gothic</vt:lpstr>
      <vt:lpstr>Raleway</vt:lpstr>
      <vt:lpstr>Symbol</vt:lpstr>
      <vt:lpstr>Wingdings</vt:lpstr>
      <vt:lpstr>Wingdings 3</vt:lpstr>
      <vt:lpstr>Ion</vt:lpstr>
      <vt:lpstr>Worksheet</vt:lpstr>
      <vt:lpstr>Image</vt:lpstr>
      <vt:lpstr>Novae</vt:lpstr>
      <vt:lpstr>Novae | Short Story</vt:lpstr>
      <vt:lpstr>Novae | Short Story</vt:lpstr>
      <vt:lpstr>Novae | Short Story</vt:lpstr>
      <vt:lpstr>Novae | Photometry - Luminosity Curves</vt:lpstr>
      <vt:lpstr>Novae | Photometry - Luminosity Curves</vt:lpstr>
      <vt:lpstr>Novae | Photometry - Luminosity Curves</vt:lpstr>
      <vt:lpstr>Novae | Photometry - Luminosity Curves</vt:lpstr>
      <vt:lpstr>Novae |</vt:lpstr>
      <vt:lpstr>Novae | Spectroscopy</vt:lpstr>
      <vt:lpstr>Novae | Spectroscopy</vt:lpstr>
      <vt:lpstr>Novae | Spectroscopy</vt:lpstr>
      <vt:lpstr>Novae | Spectroscopy</vt:lpstr>
      <vt:lpstr>Novae | Spectroscopy</vt:lpstr>
      <vt:lpstr>Novae | Spectroscopy</vt:lpstr>
      <vt:lpstr>Novae | Images of Remnants</vt:lpstr>
      <vt:lpstr>Novae | Cataclysmic Stars</vt:lpstr>
      <vt:lpstr>Novae | Etoiles cataclysmiques</vt:lpstr>
      <vt:lpstr>Novae | Cataclysmic Stars</vt:lpstr>
      <vt:lpstr>Novae | White Dwarf</vt:lpstr>
      <vt:lpstr>Novae | White Dwarf</vt:lpstr>
      <vt:lpstr>Novae | White Dwarf</vt:lpstr>
      <vt:lpstr>Novae | White Dwarf</vt:lpstr>
      <vt:lpstr>Novae | Accretion on the White Dwarf</vt:lpstr>
      <vt:lpstr>Novae | Accretion on the White Dwarf</vt:lpstr>
      <vt:lpstr>Novae | Accretion on the White Dwarf</vt:lpstr>
      <vt:lpstr>Novae | Nova</vt:lpstr>
      <vt:lpstr>Novae | Nova</vt:lpstr>
      <vt:lpstr>Novae | Nova</vt:lpstr>
      <vt:lpstr>Novae | Nova</vt:lpstr>
      <vt:lpstr>Novae | White Dwarf TNR</vt:lpstr>
      <vt:lpstr>Novae |</vt:lpstr>
      <vt:lpstr>Novae |</vt:lpstr>
      <vt:lpstr>Novae |</vt:lpstr>
      <vt:lpstr>Novae |</vt:lpstr>
      <vt:lpstr>Novae |</vt:lpstr>
      <vt:lpstr>Novae |</vt:lpstr>
      <vt:lpstr>Novae | White Dwarf TNR</vt:lpstr>
      <vt:lpstr>Novae | White Dwarf TNR</vt:lpstr>
      <vt:lpstr>Novae | Etoiles cataclysmiques</vt:lpstr>
      <vt:lpstr>Novae | Etoiles cataclysmiques</vt:lpstr>
      <vt:lpstr>Novae | Etoiles cataclysmiques</vt:lpstr>
      <vt:lpstr>Novae | ARAS</vt:lpstr>
      <vt:lpstr>Novae | ARAS</vt:lpstr>
      <vt:lpstr>Novae | ARAS</vt:lpstr>
      <vt:lpstr>Novae | Gamma rays</vt:lpstr>
      <vt:lpstr>Novae | Références</vt:lpstr>
      <vt:lpstr>Novae | Références</vt:lpstr>
      <vt:lpstr>Novae | Références</vt:lpstr>
      <vt:lpstr>Novae | Références</vt:lpstr>
      <vt:lpstr>Novae | Références</vt:lpstr>
      <vt:lpstr>Présentation PowerPoint</vt:lpstr>
      <vt:lpstr>Novae | Models</vt:lpstr>
      <vt:lpstr>Présentation PowerPoint</vt:lpstr>
      <vt:lpstr>Présentation PowerPoint</vt:lpstr>
      <vt:lpstr>Novae  Récurentes</vt:lpstr>
      <vt:lpstr>Novae  symbiotiques</vt:lpstr>
      <vt:lpstr>Helium Nova</vt:lpstr>
      <vt:lpstr>Novae | Références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Novae | Références</vt:lpstr>
      <vt:lpstr>Novae | Références</vt:lpstr>
      <vt:lpstr>Novae | Références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Novae</dc:title>
  <dc:creator>francois teyssier</dc:creator>
  <cp:lastModifiedBy>francois teyssier</cp:lastModifiedBy>
  <cp:revision>54</cp:revision>
  <dcterms:created xsi:type="dcterms:W3CDTF">2021-01-07T21:21:27Z</dcterms:created>
  <dcterms:modified xsi:type="dcterms:W3CDTF">2021-01-22T22:03:22Z</dcterms:modified>
</cp:coreProperties>
</file>