
<file path=[Content_Types].xml><?xml version="1.0" encoding="utf-8"?>
<Types xmlns="http://schemas.openxmlformats.org/package/2006/content-types">
  <Default Extension="png" ContentType="image/png"/>
  <Default Extension="bmp" ContentType="image/bmp"/>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3"/>
  </p:notesMasterIdLst>
  <p:sldIdLst>
    <p:sldId id="256" r:id="rId2"/>
    <p:sldId id="350" r:id="rId3"/>
    <p:sldId id="269" r:id="rId4"/>
    <p:sldId id="257" r:id="rId5"/>
    <p:sldId id="258" r:id="rId6"/>
    <p:sldId id="259" r:id="rId7"/>
    <p:sldId id="260" r:id="rId8"/>
    <p:sldId id="261" r:id="rId9"/>
    <p:sldId id="270" r:id="rId10"/>
    <p:sldId id="263" r:id="rId11"/>
    <p:sldId id="262" r:id="rId12"/>
    <p:sldId id="313" r:id="rId13"/>
    <p:sldId id="271" r:id="rId14"/>
    <p:sldId id="287" r:id="rId15"/>
    <p:sldId id="312" r:id="rId16"/>
    <p:sldId id="288" r:id="rId17"/>
    <p:sldId id="340" r:id="rId18"/>
    <p:sldId id="341" r:id="rId19"/>
    <p:sldId id="342" r:id="rId20"/>
    <p:sldId id="292" r:id="rId21"/>
    <p:sldId id="289" r:id="rId22"/>
    <p:sldId id="311" r:id="rId23"/>
    <p:sldId id="291" r:id="rId24"/>
    <p:sldId id="298" r:id="rId25"/>
    <p:sldId id="274" r:id="rId26"/>
    <p:sldId id="275" r:id="rId27"/>
    <p:sldId id="316" r:id="rId28"/>
    <p:sldId id="317" r:id="rId29"/>
    <p:sldId id="328" r:id="rId30"/>
    <p:sldId id="329" r:id="rId31"/>
    <p:sldId id="339" r:id="rId32"/>
    <p:sldId id="330" r:id="rId33"/>
    <p:sldId id="318" r:id="rId34"/>
    <p:sldId id="327" r:id="rId35"/>
    <p:sldId id="319" r:id="rId36"/>
    <p:sldId id="354" r:id="rId37"/>
    <p:sldId id="320" r:id="rId38"/>
    <p:sldId id="321" r:id="rId39"/>
    <p:sldId id="322" r:id="rId40"/>
    <p:sldId id="323" r:id="rId41"/>
    <p:sldId id="324" r:id="rId42"/>
    <p:sldId id="326" r:id="rId43"/>
    <p:sldId id="325" r:id="rId44"/>
    <p:sldId id="332" r:id="rId45"/>
    <p:sldId id="331" r:id="rId46"/>
    <p:sldId id="333" r:id="rId47"/>
    <p:sldId id="336" r:id="rId48"/>
    <p:sldId id="334" r:id="rId49"/>
    <p:sldId id="335" r:id="rId50"/>
    <p:sldId id="264" r:id="rId51"/>
    <p:sldId id="266" r:id="rId52"/>
    <p:sldId id="276" r:id="rId53"/>
    <p:sldId id="293" r:id="rId54"/>
    <p:sldId id="277" r:id="rId55"/>
    <p:sldId id="278" r:id="rId56"/>
    <p:sldId id="353" r:id="rId57"/>
    <p:sldId id="295" r:id="rId58"/>
    <p:sldId id="296" r:id="rId59"/>
    <p:sldId id="352" r:id="rId60"/>
    <p:sldId id="294" r:id="rId61"/>
    <p:sldId id="310" r:id="rId62"/>
    <p:sldId id="337" r:id="rId63"/>
    <p:sldId id="349" r:id="rId64"/>
    <p:sldId id="348" r:id="rId65"/>
    <p:sldId id="300" r:id="rId66"/>
    <p:sldId id="343" r:id="rId67"/>
    <p:sldId id="299" r:id="rId68"/>
    <p:sldId id="308" r:id="rId69"/>
    <p:sldId id="309" r:id="rId70"/>
    <p:sldId id="301" r:id="rId71"/>
    <p:sldId id="302" r:id="rId72"/>
    <p:sldId id="303" r:id="rId73"/>
    <p:sldId id="304" r:id="rId74"/>
    <p:sldId id="338" r:id="rId75"/>
    <p:sldId id="306" r:id="rId76"/>
    <p:sldId id="344" r:id="rId77"/>
    <p:sldId id="347" r:id="rId78"/>
    <p:sldId id="346" r:id="rId79"/>
    <p:sldId id="307" r:id="rId80"/>
    <p:sldId id="315" r:id="rId81"/>
    <p:sldId id="285"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FF21"/>
    <a:srgbClr val="FF3399"/>
    <a:srgbClr val="FE3E02"/>
    <a:srgbClr val="F97407"/>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48" autoAdjust="0"/>
    <p:restoredTop sz="94660"/>
  </p:normalViewPr>
  <p:slideViewPr>
    <p:cSldViewPr snapToGrid="0">
      <p:cViewPr>
        <p:scale>
          <a:sx n="100" d="100"/>
          <a:sy n="100" d="100"/>
        </p:scale>
        <p:origin x="-1068" y="324"/>
      </p:cViewPr>
      <p:guideLst>
        <p:guide orient="horz" pos="2160"/>
        <p:guide pos="2880"/>
      </p:guideLst>
    </p:cSldViewPr>
  </p:slideViewPr>
  <p:notesTextViewPr>
    <p:cViewPr>
      <p:scale>
        <a:sx n="1" d="1"/>
        <a:sy n="1" d="1"/>
      </p:scale>
      <p:origin x="0" y="0"/>
    </p:cViewPr>
  </p:notesText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_rels/chart2.xml.rels><?xml version="1.0" encoding="UTF-8" standalone="yes"?>
<Relationships xmlns="http://schemas.openxmlformats.org/package/2006/relationships"><Relationship Id="rId2" Type="http://schemas.openxmlformats.org/officeDocument/2006/relationships/package" Target="../embeddings/Feuille_de_calcul_Microsoft_Excel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Feuille_de_calcul_Microsoft_Excel3.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15875">
              <a:solidFill>
                <a:schemeClr val="tx1"/>
              </a:solidFill>
            </a:ln>
          </c:spPr>
          <c:marker>
            <c:symbol val="none"/>
          </c:marker>
          <c:xVal>
            <c:numRef>
              <c:f>sscyg_20100830!$L$4:$L$2774</c:f>
              <c:numCache>
                <c:formatCode>General</c:formatCode>
                <c:ptCount val="2771"/>
                <c:pt idx="0">
                  <c:v>4230</c:v>
                </c:pt>
                <c:pt idx="1">
                  <c:v>4231</c:v>
                </c:pt>
                <c:pt idx="2">
                  <c:v>4232</c:v>
                </c:pt>
                <c:pt idx="3">
                  <c:v>4233</c:v>
                </c:pt>
                <c:pt idx="4">
                  <c:v>4234</c:v>
                </c:pt>
                <c:pt idx="5">
                  <c:v>4235</c:v>
                </c:pt>
                <c:pt idx="6">
                  <c:v>4236</c:v>
                </c:pt>
                <c:pt idx="7">
                  <c:v>4237</c:v>
                </c:pt>
                <c:pt idx="8">
                  <c:v>4238</c:v>
                </c:pt>
                <c:pt idx="9">
                  <c:v>4239</c:v>
                </c:pt>
                <c:pt idx="10">
                  <c:v>4240</c:v>
                </c:pt>
                <c:pt idx="11">
                  <c:v>4241</c:v>
                </c:pt>
                <c:pt idx="12">
                  <c:v>4242</c:v>
                </c:pt>
                <c:pt idx="13">
                  <c:v>4243</c:v>
                </c:pt>
                <c:pt idx="14">
                  <c:v>4244</c:v>
                </c:pt>
                <c:pt idx="15">
                  <c:v>4245</c:v>
                </c:pt>
                <c:pt idx="16">
                  <c:v>4246</c:v>
                </c:pt>
                <c:pt idx="17">
                  <c:v>4247</c:v>
                </c:pt>
                <c:pt idx="18">
                  <c:v>4248</c:v>
                </c:pt>
                <c:pt idx="19">
                  <c:v>4249</c:v>
                </c:pt>
                <c:pt idx="20">
                  <c:v>4250</c:v>
                </c:pt>
                <c:pt idx="21">
                  <c:v>4251</c:v>
                </c:pt>
                <c:pt idx="22">
                  <c:v>4252</c:v>
                </c:pt>
                <c:pt idx="23">
                  <c:v>4253</c:v>
                </c:pt>
                <c:pt idx="24">
                  <c:v>4254</c:v>
                </c:pt>
                <c:pt idx="25">
                  <c:v>4255</c:v>
                </c:pt>
                <c:pt idx="26">
                  <c:v>4256</c:v>
                </c:pt>
                <c:pt idx="27">
                  <c:v>4257</c:v>
                </c:pt>
                <c:pt idx="28">
                  <c:v>4258</c:v>
                </c:pt>
                <c:pt idx="29">
                  <c:v>4259</c:v>
                </c:pt>
                <c:pt idx="30">
                  <c:v>4260</c:v>
                </c:pt>
                <c:pt idx="31">
                  <c:v>4261</c:v>
                </c:pt>
                <c:pt idx="32">
                  <c:v>4262</c:v>
                </c:pt>
                <c:pt idx="33">
                  <c:v>4263</c:v>
                </c:pt>
                <c:pt idx="34">
                  <c:v>4264</c:v>
                </c:pt>
                <c:pt idx="35">
                  <c:v>4265</c:v>
                </c:pt>
                <c:pt idx="36">
                  <c:v>4266</c:v>
                </c:pt>
                <c:pt idx="37">
                  <c:v>4267</c:v>
                </c:pt>
                <c:pt idx="38">
                  <c:v>4268</c:v>
                </c:pt>
                <c:pt idx="39">
                  <c:v>4269</c:v>
                </c:pt>
                <c:pt idx="40">
                  <c:v>4270</c:v>
                </c:pt>
                <c:pt idx="41">
                  <c:v>4271</c:v>
                </c:pt>
                <c:pt idx="42">
                  <c:v>4272</c:v>
                </c:pt>
                <c:pt idx="43">
                  <c:v>4273</c:v>
                </c:pt>
                <c:pt idx="44">
                  <c:v>4274</c:v>
                </c:pt>
                <c:pt idx="45">
                  <c:v>4275</c:v>
                </c:pt>
                <c:pt idx="46">
                  <c:v>4276</c:v>
                </c:pt>
                <c:pt idx="47">
                  <c:v>4277</c:v>
                </c:pt>
                <c:pt idx="48">
                  <c:v>4278</c:v>
                </c:pt>
                <c:pt idx="49">
                  <c:v>4279</c:v>
                </c:pt>
                <c:pt idx="50">
                  <c:v>4280</c:v>
                </c:pt>
                <c:pt idx="51">
                  <c:v>4281</c:v>
                </c:pt>
                <c:pt idx="52">
                  <c:v>4282</c:v>
                </c:pt>
                <c:pt idx="53">
                  <c:v>4283</c:v>
                </c:pt>
                <c:pt idx="54">
                  <c:v>4284</c:v>
                </c:pt>
                <c:pt idx="55">
                  <c:v>4285</c:v>
                </c:pt>
                <c:pt idx="56">
                  <c:v>4286</c:v>
                </c:pt>
                <c:pt idx="57">
                  <c:v>4287</c:v>
                </c:pt>
                <c:pt idx="58">
                  <c:v>4288</c:v>
                </c:pt>
                <c:pt idx="59">
                  <c:v>4289</c:v>
                </c:pt>
                <c:pt idx="60">
                  <c:v>4290</c:v>
                </c:pt>
                <c:pt idx="61">
                  <c:v>4291</c:v>
                </c:pt>
                <c:pt idx="62">
                  <c:v>4292</c:v>
                </c:pt>
                <c:pt idx="63">
                  <c:v>4293</c:v>
                </c:pt>
                <c:pt idx="64">
                  <c:v>4294</c:v>
                </c:pt>
                <c:pt idx="65">
                  <c:v>4295</c:v>
                </c:pt>
                <c:pt idx="66">
                  <c:v>4296</c:v>
                </c:pt>
                <c:pt idx="67">
                  <c:v>4297</c:v>
                </c:pt>
                <c:pt idx="68">
                  <c:v>4298</c:v>
                </c:pt>
                <c:pt idx="69">
                  <c:v>4299</c:v>
                </c:pt>
                <c:pt idx="70">
                  <c:v>4300</c:v>
                </c:pt>
                <c:pt idx="71">
                  <c:v>4301</c:v>
                </c:pt>
                <c:pt idx="72">
                  <c:v>4302</c:v>
                </c:pt>
                <c:pt idx="73">
                  <c:v>4303</c:v>
                </c:pt>
                <c:pt idx="74">
                  <c:v>4304</c:v>
                </c:pt>
                <c:pt idx="75">
                  <c:v>4305</c:v>
                </c:pt>
                <c:pt idx="76">
                  <c:v>4306</c:v>
                </c:pt>
                <c:pt idx="77">
                  <c:v>4307</c:v>
                </c:pt>
                <c:pt idx="78">
                  <c:v>4308</c:v>
                </c:pt>
                <c:pt idx="79">
                  <c:v>4309</c:v>
                </c:pt>
                <c:pt idx="80">
                  <c:v>4310</c:v>
                </c:pt>
                <c:pt idx="81">
                  <c:v>4311</c:v>
                </c:pt>
                <c:pt idx="82">
                  <c:v>4312</c:v>
                </c:pt>
                <c:pt idx="83">
                  <c:v>4313</c:v>
                </c:pt>
                <c:pt idx="84">
                  <c:v>4314</c:v>
                </c:pt>
                <c:pt idx="85">
                  <c:v>4315</c:v>
                </c:pt>
                <c:pt idx="86">
                  <c:v>4316</c:v>
                </c:pt>
                <c:pt idx="87">
                  <c:v>4317</c:v>
                </c:pt>
                <c:pt idx="88">
                  <c:v>4318</c:v>
                </c:pt>
                <c:pt idx="89">
                  <c:v>4319</c:v>
                </c:pt>
                <c:pt idx="90">
                  <c:v>4320</c:v>
                </c:pt>
                <c:pt idx="91">
                  <c:v>4321</c:v>
                </c:pt>
                <c:pt idx="92">
                  <c:v>4322</c:v>
                </c:pt>
                <c:pt idx="93">
                  <c:v>4323</c:v>
                </c:pt>
                <c:pt idx="94">
                  <c:v>4324</c:v>
                </c:pt>
                <c:pt idx="95">
                  <c:v>4325</c:v>
                </c:pt>
                <c:pt idx="96">
                  <c:v>4326</c:v>
                </c:pt>
                <c:pt idx="97">
                  <c:v>4327</c:v>
                </c:pt>
                <c:pt idx="98">
                  <c:v>4328</c:v>
                </c:pt>
                <c:pt idx="99">
                  <c:v>4329</c:v>
                </c:pt>
                <c:pt idx="100">
                  <c:v>4330</c:v>
                </c:pt>
                <c:pt idx="101">
                  <c:v>4331</c:v>
                </c:pt>
                <c:pt idx="102">
                  <c:v>4332</c:v>
                </c:pt>
                <c:pt idx="103">
                  <c:v>4333</c:v>
                </c:pt>
                <c:pt idx="104">
                  <c:v>4334</c:v>
                </c:pt>
                <c:pt idx="105">
                  <c:v>4335</c:v>
                </c:pt>
                <c:pt idx="106">
                  <c:v>4336</c:v>
                </c:pt>
                <c:pt idx="107">
                  <c:v>4337</c:v>
                </c:pt>
                <c:pt idx="108">
                  <c:v>4338</c:v>
                </c:pt>
                <c:pt idx="109">
                  <c:v>4339</c:v>
                </c:pt>
                <c:pt idx="110">
                  <c:v>4340</c:v>
                </c:pt>
                <c:pt idx="111">
                  <c:v>4341</c:v>
                </c:pt>
                <c:pt idx="112">
                  <c:v>4342</c:v>
                </c:pt>
                <c:pt idx="113">
                  <c:v>4343</c:v>
                </c:pt>
                <c:pt idx="114">
                  <c:v>4344</c:v>
                </c:pt>
                <c:pt idx="115">
                  <c:v>4345</c:v>
                </c:pt>
                <c:pt idx="116">
                  <c:v>4346</c:v>
                </c:pt>
                <c:pt idx="117">
                  <c:v>4347</c:v>
                </c:pt>
                <c:pt idx="118">
                  <c:v>4348</c:v>
                </c:pt>
                <c:pt idx="119">
                  <c:v>4349</c:v>
                </c:pt>
                <c:pt idx="120">
                  <c:v>4350</c:v>
                </c:pt>
                <c:pt idx="121">
                  <c:v>4351</c:v>
                </c:pt>
                <c:pt idx="122">
                  <c:v>4352</c:v>
                </c:pt>
                <c:pt idx="123">
                  <c:v>4353</c:v>
                </c:pt>
                <c:pt idx="124">
                  <c:v>4354</c:v>
                </c:pt>
                <c:pt idx="125">
                  <c:v>4355</c:v>
                </c:pt>
                <c:pt idx="126">
                  <c:v>4356</c:v>
                </c:pt>
                <c:pt idx="127">
                  <c:v>4357</c:v>
                </c:pt>
                <c:pt idx="128">
                  <c:v>4358</c:v>
                </c:pt>
                <c:pt idx="129">
                  <c:v>4359</c:v>
                </c:pt>
                <c:pt idx="130">
                  <c:v>4360</c:v>
                </c:pt>
                <c:pt idx="131">
                  <c:v>4361</c:v>
                </c:pt>
                <c:pt idx="132">
                  <c:v>4362</c:v>
                </c:pt>
                <c:pt idx="133">
                  <c:v>4363</c:v>
                </c:pt>
                <c:pt idx="134">
                  <c:v>4364</c:v>
                </c:pt>
                <c:pt idx="135">
                  <c:v>4365</c:v>
                </c:pt>
                <c:pt idx="136">
                  <c:v>4366</c:v>
                </c:pt>
                <c:pt idx="137">
                  <c:v>4367</c:v>
                </c:pt>
                <c:pt idx="138">
                  <c:v>4368</c:v>
                </c:pt>
                <c:pt idx="139">
                  <c:v>4369</c:v>
                </c:pt>
                <c:pt idx="140">
                  <c:v>4370</c:v>
                </c:pt>
                <c:pt idx="141">
                  <c:v>4371</c:v>
                </c:pt>
                <c:pt idx="142">
                  <c:v>4372</c:v>
                </c:pt>
                <c:pt idx="143">
                  <c:v>4373</c:v>
                </c:pt>
                <c:pt idx="144">
                  <c:v>4374</c:v>
                </c:pt>
                <c:pt idx="145">
                  <c:v>4375</c:v>
                </c:pt>
                <c:pt idx="146">
                  <c:v>4376</c:v>
                </c:pt>
                <c:pt idx="147">
                  <c:v>4377</c:v>
                </c:pt>
                <c:pt idx="148">
                  <c:v>4378</c:v>
                </c:pt>
                <c:pt idx="149">
                  <c:v>4379</c:v>
                </c:pt>
                <c:pt idx="150">
                  <c:v>4380</c:v>
                </c:pt>
                <c:pt idx="151">
                  <c:v>4381</c:v>
                </c:pt>
                <c:pt idx="152">
                  <c:v>4382</c:v>
                </c:pt>
                <c:pt idx="153">
                  <c:v>4383</c:v>
                </c:pt>
                <c:pt idx="154">
                  <c:v>4384</c:v>
                </c:pt>
                <c:pt idx="155">
                  <c:v>4385</c:v>
                </c:pt>
                <c:pt idx="156">
                  <c:v>4386</c:v>
                </c:pt>
                <c:pt idx="157">
                  <c:v>4387</c:v>
                </c:pt>
                <c:pt idx="158">
                  <c:v>4388</c:v>
                </c:pt>
                <c:pt idx="159">
                  <c:v>4389</c:v>
                </c:pt>
                <c:pt idx="160">
                  <c:v>4390</c:v>
                </c:pt>
                <c:pt idx="161">
                  <c:v>4391</c:v>
                </c:pt>
                <c:pt idx="162">
                  <c:v>4392</c:v>
                </c:pt>
                <c:pt idx="163">
                  <c:v>4393</c:v>
                </c:pt>
                <c:pt idx="164">
                  <c:v>4394</c:v>
                </c:pt>
                <c:pt idx="165">
                  <c:v>4395</c:v>
                </c:pt>
                <c:pt idx="166">
                  <c:v>4396</c:v>
                </c:pt>
                <c:pt idx="167">
                  <c:v>4397</c:v>
                </c:pt>
                <c:pt idx="168">
                  <c:v>4398</c:v>
                </c:pt>
                <c:pt idx="169">
                  <c:v>4399</c:v>
                </c:pt>
                <c:pt idx="170">
                  <c:v>4400</c:v>
                </c:pt>
                <c:pt idx="171">
                  <c:v>4401</c:v>
                </c:pt>
                <c:pt idx="172">
                  <c:v>4402</c:v>
                </c:pt>
                <c:pt idx="173">
                  <c:v>4403</c:v>
                </c:pt>
                <c:pt idx="174">
                  <c:v>4404</c:v>
                </c:pt>
                <c:pt idx="175">
                  <c:v>4405</c:v>
                </c:pt>
                <c:pt idx="176">
                  <c:v>4406</c:v>
                </c:pt>
                <c:pt idx="177">
                  <c:v>4407</c:v>
                </c:pt>
                <c:pt idx="178">
                  <c:v>4408</c:v>
                </c:pt>
                <c:pt idx="179">
                  <c:v>4409</c:v>
                </c:pt>
                <c:pt idx="180">
                  <c:v>4410</c:v>
                </c:pt>
                <c:pt idx="181">
                  <c:v>4411</c:v>
                </c:pt>
                <c:pt idx="182">
                  <c:v>4412</c:v>
                </c:pt>
                <c:pt idx="183">
                  <c:v>4413</c:v>
                </c:pt>
                <c:pt idx="184">
                  <c:v>4414</c:v>
                </c:pt>
                <c:pt idx="185">
                  <c:v>4415</c:v>
                </c:pt>
                <c:pt idx="186">
                  <c:v>4416</c:v>
                </c:pt>
                <c:pt idx="187">
                  <c:v>4417</c:v>
                </c:pt>
                <c:pt idx="188">
                  <c:v>4418</c:v>
                </c:pt>
                <c:pt idx="189">
                  <c:v>4419</c:v>
                </c:pt>
                <c:pt idx="190">
                  <c:v>4420</c:v>
                </c:pt>
                <c:pt idx="191">
                  <c:v>4421</c:v>
                </c:pt>
                <c:pt idx="192">
                  <c:v>4422</c:v>
                </c:pt>
                <c:pt idx="193">
                  <c:v>4423</c:v>
                </c:pt>
                <c:pt idx="194">
                  <c:v>4424</c:v>
                </c:pt>
                <c:pt idx="195">
                  <c:v>4425</c:v>
                </c:pt>
                <c:pt idx="196">
                  <c:v>4426</c:v>
                </c:pt>
                <c:pt idx="197">
                  <c:v>4427</c:v>
                </c:pt>
                <c:pt idx="198">
                  <c:v>4428</c:v>
                </c:pt>
                <c:pt idx="199">
                  <c:v>4429</c:v>
                </c:pt>
                <c:pt idx="200">
                  <c:v>4430</c:v>
                </c:pt>
                <c:pt idx="201">
                  <c:v>4431</c:v>
                </c:pt>
                <c:pt idx="202">
                  <c:v>4432</c:v>
                </c:pt>
                <c:pt idx="203">
                  <c:v>4433</c:v>
                </c:pt>
                <c:pt idx="204">
                  <c:v>4434</c:v>
                </c:pt>
                <c:pt idx="205">
                  <c:v>4435</c:v>
                </c:pt>
                <c:pt idx="206">
                  <c:v>4436</c:v>
                </c:pt>
                <c:pt idx="207">
                  <c:v>4437</c:v>
                </c:pt>
                <c:pt idx="208">
                  <c:v>4438</c:v>
                </c:pt>
                <c:pt idx="209">
                  <c:v>4439</c:v>
                </c:pt>
                <c:pt idx="210">
                  <c:v>4440</c:v>
                </c:pt>
                <c:pt idx="211">
                  <c:v>4441</c:v>
                </c:pt>
                <c:pt idx="212">
                  <c:v>4442</c:v>
                </c:pt>
                <c:pt idx="213">
                  <c:v>4443</c:v>
                </c:pt>
                <c:pt idx="214">
                  <c:v>4444</c:v>
                </c:pt>
                <c:pt idx="215">
                  <c:v>4445</c:v>
                </c:pt>
                <c:pt idx="216">
                  <c:v>4446</c:v>
                </c:pt>
                <c:pt idx="217">
                  <c:v>4447</c:v>
                </c:pt>
                <c:pt idx="218">
                  <c:v>4448</c:v>
                </c:pt>
                <c:pt idx="219">
                  <c:v>4449</c:v>
                </c:pt>
                <c:pt idx="220">
                  <c:v>4450</c:v>
                </c:pt>
                <c:pt idx="221">
                  <c:v>4451</c:v>
                </c:pt>
                <c:pt idx="222">
                  <c:v>4452</c:v>
                </c:pt>
                <c:pt idx="223">
                  <c:v>4453</c:v>
                </c:pt>
                <c:pt idx="224">
                  <c:v>4454</c:v>
                </c:pt>
                <c:pt idx="225">
                  <c:v>4455</c:v>
                </c:pt>
                <c:pt idx="226">
                  <c:v>4456</c:v>
                </c:pt>
                <c:pt idx="227">
                  <c:v>4457</c:v>
                </c:pt>
                <c:pt idx="228">
                  <c:v>4458</c:v>
                </c:pt>
                <c:pt idx="229">
                  <c:v>4459</c:v>
                </c:pt>
                <c:pt idx="230">
                  <c:v>4460</c:v>
                </c:pt>
                <c:pt idx="231">
                  <c:v>4461</c:v>
                </c:pt>
                <c:pt idx="232">
                  <c:v>4462</c:v>
                </c:pt>
                <c:pt idx="233">
                  <c:v>4463</c:v>
                </c:pt>
                <c:pt idx="234">
                  <c:v>4464</c:v>
                </c:pt>
                <c:pt idx="235">
                  <c:v>4465</c:v>
                </c:pt>
                <c:pt idx="236">
                  <c:v>4466</c:v>
                </c:pt>
                <c:pt idx="237">
                  <c:v>4467</c:v>
                </c:pt>
                <c:pt idx="238">
                  <c:v>4468</c:v>
                </c:pt>
                <c:pt idx="239">
                  <c:v>4469</c:v>
                </c:pt>
                <c:pt idx="240">
                  <c:v>4470</c:v>
                </c:pt>
                <c:pt idx="241">
                  <c:v>4471</c:v>
                </c:pt>
                <c:pt idx="242">
                  <c:v>4472</c:v>
                </c:pt>
                <c:pt idx="243">
                  <c:v>4473</c:v>
                </c:pt>
                <c:pt idx="244">
                  <c:v>4474</c:v>
                </c:pt>
                <c:pt idx="245">
                  <c:v>4475</c:v>
                </c:pt>
                <c:pt idx="246">
                  <c:v>4476</c:v>
                </c:pt>
                <c:pt idx="247">
                  <c:v>4477</c:v>
                </c:pt>
                <c:pt idx="248">
                  <c:v>4478</c:v>
                </c:pt>
                <c:pt idx="249">
                  <c:v>4479</c:v>
                </c:pt>
                <c:pt idx="250">
                  <c:v>4480</c:v>
                </c:pt>
                <c:pt idx="251">
                  <c:v>4481</c:v>
                </c:pt>
                <c:pt idx="252">
                  <c:v>4482</c:v>
                </c:pt>
                <c:pt idx="253">
                  <c:v>4483</c:v>
                </c:pt>
                <c:pt idx="254">
                  <c:v>4484</c:v>
                </c:pt>
                <c:pt idx="255">
                  <c:v>4485</c:v>
                </c:pt>
                <c:pt idx="256">
                  <c:v>4486</c:v>
                </c:pt>
                <c:pt idx="257">
                  <c:v>4487</c:v>
                </c:pt>
                <c:pt idx="258">
                  <c:v>4488</c:v>
                </c:pt>
                <c:pt idx="259">
                  <c:v>4489</c:v>
                </c:pt>
                <c:pt idx="260">
                  <c:v>4490</c:v>
                </c:pt>
                <c:pt idx="261">
                  <c:v>4491</c:v>
                </c:pt>
                <c:pt idx="262">
                  <c:v>4492</c:v>
                </c:pt>
                <c:pt idx="263">
                  <c:v>4493</c:v>
                </c:pt>
                <c:pt idx="264">
                  <c:v>4494</c:v>
                </c:pt>
                <c:pt idx="265">
                  <c:v>4495</c:v>
                </c:pt>
                <c:pt idx="266">
                  <c:v>4496</c:v>
                </c:pt>
                <c:pt idx="267">
                  <c:v>4497</c:v>
                </c:pt>
                <c:pt idx="268">
                  <c:v>4498</c:v>
                </c:pt>
                <c:pt idx="269">
                  <c:v>4499</c:v>
                </c:pt>
                <c:pt idx="270">
                  <c:v>4500</c:v>
                </c:pt>
                <c:pt idx="271">
                  <c:v>4501</c:v>
                </c:pt>
                <c:pt idx="272">
                  <c:v>4502</c:v>
                </c:pt>
                <c:pt idx="273">
                  <c:v>4503</c:v>
                </c:pt>
                <c:pt idx="274">
                  <c:v>4504</c:v>
                </c:pt>
                <c:pt idx="275">
                  <c:v>4505</c:v>
                </c:pt>
                <c:pt idx="276">
                  <c:v>4506</c:v>
                </c:pt>
                <c:pt idx="277">
                  <c:v>4507</c:v>
                </c:pt>
                <c:pt idx="278">
                  <c:v>4508</c:v>
                </c:pt>
                <c:pt idx="279">
                  <c:v>4509</c:v>
                </c:pt>
                <c:pt idx="280">
                  <c:v>4510</c:v>
                </c:pt>
                <c:pt idx="281">
                  <c:v>4511</c:v>
                </c:pt>
                <c:pt idx="282">
                  <c:v>4512</c:v>
                </c:pt>
                <c:pt idx="283">
                  <c:v>4513</c:v>
                </c:pt>
                <c:pt idx="284">
                  <c:v>4514</c:v>
                </c:pt>
                <c:pt idx="285">
                  <c:v>4515</c:v>
                </c:pt>
                <c:pt idx="286">
                  <c:v>4516</c:v>
                </c:pt>
                <c:pt idx="287">
                  <c:v>4517</c:v>
                </c:pt>
                <c:pt idx="288">
                  <c:v>4518</c:v>
                </c:pt>
                <c:pt idx="289">
                  <c:v>4519</c:v>
                </c:pt>
                <c:pt idx="290">
                  <c:v>4520</c:v>
                </c:pt>
                <c:pt idx="291">
                  <c:v>4521</c:v>
                </c:pt>
                <c:pt idx="292">
                  <c:v>4522</c:v>
                </c:pt>
                <c:pt idx="293">
                  <c:v>4523</c:v>
                </c:pt>
                <c:pt idx="294">
                  <c:v>4524</c:v>
                </c:pt>
                <c:pt idx="295">
                  <c:v>4525</c:v>
                </c:pt>
                <c:pt idx="296">
                  <c:v>4526</c:v>
                </c:pt>
                <c:pt idx="297">
                  <c:v>4527</c:v>
                </c:pt>
                <c:pt idx="298">
                  <c:v>4528</c:v>
                </c:pt>
                <c:pt idx="299">
                  <c:v>4529</c:v>
                </c:pt>
                <c:pt idx="300">
                  <c:v>4530</c:v>
                </c:pt>
                <c:pt idx="301">
                  <c:v>4531</c:v>
                </c:pt>
                <c:pt idx="302">
                  <c:v>4532</c:v>
                </c:pt>
                <c:pt idx="303">
                  <c:v>4533</c:v>
                </c:pt>
                <c:pt idx="304">
                  <c:v>4534</c:v>
                </c:pt>
                <c:pt idx="305">
                  <c:v>4535</c:v>
                </c:pt>
                <c:pt idx="306">
                  <c:v>4536</c:v>
                </c:pt>
                <c:pt idx="307">
                  <c:v>4537</c:v>
                </c:pt>
                <c:pt idx="308">
                  <c:v>4538</c:v>
                </c:pt>
                <c:pt idx="309">
                  <c:v>4539</c:v>
                </c:pt>
                <c:pt idx="310">
                  <c:v>4540</c:v>
                </c:pt>
                <c:pt idx="311">
                  <c:v>4541</c:v>
                </c:pt>
                <c:pt idx="312">
                  <c:v>4542</c:v>
                </c:pt>
                <c:pt idx="313">
                  <c:v>4543</c:v>
                </c:pt>
                <c:pt idx="314">
                  <c:v>4544</c:v>
                </c:pt>
                <c:pt idx="315">
                  <c:v>4545</c:v>
                </c:pt>
                <c:pt idx="316">
                  <c:v>4546</c:v>
                </c:pt>
                <c:pt idx="317">
                  <c:v>4547</c:v>
                </c:pt>
                <c:pt idx="318">
                  <c:v>4548</c:v>
                </c:pt>
                <c:pt idx="319">
                  <c:v>4549</c:v>
                </c:pt>
                <c:pt idx="320">
                  <c:v>4550</c:v>
                </c:pt>
                <c:pt idx="321">
                  <c:v>4551</c:v>
                </c:pt>
                <c:pt idx="322">
                  <c:v>4552</c:v>
                </c:pt>
                <c:pt idx="323">
                  <c:v>4553</c:v>
                </c:pt>
                <c:pt idx="324">
                  <c:v>4554</c:v>
                </c:pt>
                <c:pt idx="325">
                  <c:v>4555</c:v>
                </c:pt>
                <c:pt idx="326">
                  <c:v>4556</c:v>
                </c:pt>
                <c:pt idx="327">
                  <c:v>4557</c:v>
                </c:pt>
                <c:pt idx="328">
                  <c:v>4558</c:v>
                </c:pt>
                <c:pt idx="329">
                  <c:v>4559</c:v>
                </c:pt>
                <c:pt idx="330">
                  <c:v>4560</c:v>
                </c:pt>
                <c:pt idx="331">
                  <c:v>4561</c:v>
                </c:pt>
                <c:pt idx="332">
                  <c:v>4562</c:v>
                </c:pt>
                <c:pt idx="333">
                  <c:v>4563</c:v>
                </c:pt>
                <c:pt idx="334">
                  <c:v>4564</c:v>
                </c:pt>
                <c:pt idx="335">
                  <c:v>4565</c:v>
                </c:pt>
                <c:pt idx="336">
                  <c:v>4566</c:v>
                </c:pt>
                <c:pt idx="337">
                  <c:v>4567</c:v>
                </c:pt>
                <c:pt idx="338">
                  <c:v>4568</c:v>
                </c:pt>
                <c:pt idx="339">
                  <c:v>4569</c:v>
                </c:pt>
                <c:pt idx="340">
                  <c:v>4570</c:v>
                </c:pt>
                <c:pt idx="341">
                  <c:v>4571</c:v>
                </c:pt>
                <c:pt idx="342">
                  <c:v>4572</c:v>
                </c:pt>
                <c:pt idx="343">
                  <c:v>4573</c:v>
                </c:pt>
                <c:pt idx="344">
                  <c:v>4574</c:v>
                </c:pt>
                <c:pt idx="345">
                  <c:v>4575</c:v>
                </c:pt>
                <c:pt idx="346">
                  <c:v>4576</c:v>
                </c:pt>
                <c:pt idx="347">
                  <c:v>4577</c:v>
                </c:pt>
                <c:pt idx="348">
                  <c:v>4578</c:v>
                </c:pt>
                <c:pt idx="349">
                  <c:v>4579</c:v>
                </c:pt>
                <c:pt idx="350">
                  <c:v>4580</c:v>
                </c:pt>
                <c:pt idx="351">
                  <c:v>4581</c:v>
                </c:pt>
                <c:pt idx="352">
                  <c:v>4582</c:v>
                </c:pt>
                <c:pt idx="353">
                  <c:v>4583</c:v>
                </c:pt>
                <c:pt idx="354">
                  <c:v>4584</c:v>
                </c:pt>
                <c:pt idx="355">
                  <c:v>4585</c:v>
                </c:pt>
                <c:pt idx="356">
                  <c:v>4586</c:v>
                </c:pt>
                <c:pt idx="357">
                  <c:v>4587</c:v>
                </c:pt>
                <c:pt idx="358">
                  <c:v>4588</c:v>
                </c:pt>
                <c:pt idx="359">
                  <c:v>4589</c:v>
                </c:pt>
                <c:pt idx="360">
                  <c:v>4590</c:v>
                </c:pt>
                <c:pt idx="361">
                  <c:v>4591</c:v>
                </c:pt>
                <c:pt idx="362">
                  <c:v>4592</c:v>
                </c:pt>
                <c:pt idx="363">
                  <c:v>4593</c:v>
                </c:pt>
                <c:pt idx="364">
                  <c:v>4594</c:v>
                </c:pt>
                <c:pt idx="365">
                  <c:v>4595</c:v>
                </c:pt>
                <c:pt idx="366">
                  <c:v>4596</c:v>
                </c:pt>
                <c:pt idx="367">
                  <c:v>4597</c:v>
                </c:pt>
                <c:pt idx="368">
                  <c:v>4598</c:v>
                </c:pt>
                <c:pt idx="369">
                  <c:v>4599</c:v>
                </c:pt>
                <c:pt idx="370">
                  <c:v>4600</c:v>
                </c:pt>
                <c:pt idx="371">
                  <c:v>4601</c:v>
                </c:pt>
                <c:pt idx="372">
                  <c:v>4602</c:v>
                </c:pt>
                <c:pt idx="373">
                  <c:v>4603</c:v>
                </c:pt>
                <c:pt idx="374">
                  <c:v>4604</c:v>
                </c:pt>
                <c:pt idx="375">
                  <c:v>4605</c:v>
                </c:pt>
                <c:pt idx="376">
                  <c:v>4606</c:v>
                </c:pt>
                <c:pt idx="377">
                  <c:v>4607</c:v>
                </c:pt>
                <c:pt idx="378">
                  <c:v>4608</c:v>
                </c:pt>
                <c:pt idx="379">
                  <c:v>4609</c:v>
                </c:pt>
                <c:pt idx="380">
                  <c:v>4610</c:v>
                </c:pt>
                <c:pt idx="381">
                  <c:v>4611</c:v>
                </c:pt>
                <c:pt idx="382">
                  <c:v>4612</c:v>
                </c:pt>
                <c:pt idx="383">
                  <c:v>4613</c:v>
                </c:pt>
                <c:pt idx="384">
                  <c:v>4614</c:v>
                </c:pt>
                <c:pt idx="385">
                  <c:v>4615</c:v>
                </c:pt>
                <c:pt idx="386">
                  <c:v>4616</c:v>
                </c:pt>
                <c:pt idx="387">
                  <c:v>4617</c:v>
                </c:pt>
                <c:pt idx="388">
                  <c:v>4618</c:v>
                </c:pt>
                <c:pt idx="389">
                  <c:v>4619</c:v>
                </c:pt>
                <c:pt idx="390">
                  <c:v>4620</c:v>
                </c:pt>
                <c:pt idx="391">
                  <c:v>4621</c:v>
                </c:pt>
                <c:pt idx="392">
                  <c:v>4622</c:v>
                </c:pt>
                <c:pt idx="393">
                  <c:v>4623</c:v>
                </c:pt>
                <c:pt idx="394">
                  <c:v>4624</c:v>
                </c:pt>
                <c:pt idx="395">
                  <c:v>4625</c:v>
                </c:pt>
                <c:pt idx="396">
                  <c:v>4626</c:v>
                </c:pt>
                <c:pt idx="397">
                  <c:v>4627</c:v>
                </c:pt>
                <c:pt idx="398">
                  <c:v>4628</c:v>
                </c:pt>
                <c:pt idx="399">
                  <c:v>4629</c:v>
                </c:pt>
                <c:pt idx="400">
                  <c:v>4630</c:v>
                </c:pt>
                <c:pt idx="401">
                  <c:v>4631</c:v>
                </c:pt>
                <c:pt idx="402">
                  <c:v>4632</c:v>
                </c:pt>
                <c:pt idx="403">
                  <c:v>4633</c:v>
                </c:pt>
                <c:pt idx="404">
                  <c:v>4634</c:v>
                </c:pt>
                <c:pt idx="405">
                  <c:v>4635</c:v>
                </c:pt>
                <c:pt idx="406">
                  <c:v>4636</c:v>
                </c:pt>
                <c:pt idx="407">
                  <c:v>4637</c:v>
                </c:pt>
                <c:pt idx="408">
                  <c:v>4638</c:v>
                </c:pt>
                <c:pt idx="409">
                  <c:v>4639</c:v>
                </c:pt>
                <c:pt idx="410">
                  <c:v>4640</c:v>
                </c:pt>
                <c:pt idx="411">
                  <c:v>4641</c:v>
                </c:pt>
                <c:pt idx="412">
                  <c:v>4642</c:v>
                </c:pt>
                <c:pt idx="413">
                  <c:v>4643</c:v>
                </c:pt>
                <c:pt idx="414">
                  <c:v>4644</c:v>
                </c:pt>
                <c:pt idx="415">
                  <c:v>4645</c:v>
                </c:pt>
                <c:pt idx="416">
                  <c:v>4646</c:v>
                </c:pt>
                <c:pt idx="417">
                  <c:v>4647</c:v>
                </c:pt>
                <c:pt idx="418">
                  <c:v>4648</c:v>
                </c:pt>
                <c:pt idx="419">
                  <c:v>4649</c:v>
                </c:pt>
                <c:pt idx="420">
                  <c:v>4650</c:v>
                </c:pt>
                <c:pt idx="421">
                  <c:v>4651</c:v>
                </c:pt>
                <c:pt idx="422">
                  <c:v>4652</c:v>
                </c:pt>
                <c:pt idx="423">
                  <c:v>4653</c:v>
                </c:pt>
                <c:pt idx="424">
                  <c:v>4654</c:v>
                </c:pt>
                <c:pt idx="425">
                  <c:v>4655</c:v>
                </c:pt>
                <c:pt idx="426">
                  <c:v>4656</c:v>
                </c:pt>
                <c:pt idx="427">
                  <c:v>4657</c:v>
                </c:pt>
                <c:pt idx="428">
                  <c:v>4658</c:v>
                </c:pt>
                <c:pt idx="429">
                  <c:v>4659</c:v>
                </c:pt>
                <c:pt idx="430">
                  <c:v>4660</c:v>
                </c:pt>
                <c:pt idx="431">
                  <c:v>4661</c:v>
                </c:pt>
                <c:pt idx="432">
                  <c:v>4662</c:v>
                </c:pt>
                <c:pt idx="433">
                  <c:v>4663</c:v>
                </c:pt>
                <c:pt idx="434">
                  <c:v>4664</c:v>
                </c:pt>
                <c:pt idx="435">
                  <c:v>4665</c:v>
                </c:pt>
                <c:pt idx="436">
                  <c:v>4666</c:v>
                </c:pt>
                <c:pt idx="437">
                  <c:v>4667</c:v>
                </c:pt>
                <c:pt idx="438">
                  <c:v>4668</c:v>
                </c:pt>
                <c:pt idx="439">
                  <c:v>4669</c:v>
                </c:pt>
                <c:pt idx="440">
                  <c:v>4670</c:v>
                </c:pt>
                <c:pt idx="441">
                  <c:v>4671</c:v>
                </c:pt>
                <c:pt idx="442">
                  <c:v>4672</c:v>
                </c:pt>
                <c:pt idx="443">
                  <c:v>4673</c:v>
                </c:pt>
                <c:pt idx="444">
                  <c:v>4674</c:v>
                </c:pt>
                <c:pt idx="445">
                  <c:v>4675</c:v>
                </c:pt>
                <c:pt idx="446">
                  <c:v>4676</c:v>
                </c:pt>
                <c:pt idx="447">
                  <c:v>4677</c:v>
                </c:pt>
                <c:pt idx="448">
                  <c:v>4678</c:v>
                </c:pt>
                <c:pt idx="449">
                  <c:v>4679</c:v>
                </c:pt>
                <c:pt idx="450">
                  <c:v>4680</c:v>
                </c:pt>
                <c:pt idx="451">
                  <c:v>4681</c:v>
                </c:pt>
                <c:pt idx="452">
                  <c:v>4682</c:v>
                </c:pt>
                <c:pt idx="453">
                  <c:v>4683</c:v>
                </c:pt>
                <c:pt idx="454">
                  <c:v>4684</c:v>
                </c:pt>
                <c:pt idx="455">
                  <c:v>4685</c:v>
                </c:pt>
                <c:pt idx="456">
                  <c:v>4686</c:v>
                </c:pt>
                <c:pt idx="457">
                  <c:v>4687</c:v>
                </c:pt>
                <c:pt idx="458">
                  <c:v>4688</c:v>
                </c:pt>
                <c:pt idx="459">
                  <c:v>4689</c:v>
                </c:pt>
                <c:pt idx="460">
                  <c:v>4690</c:v>
                </c:pt>
                <c:pt idx="461">
                  <c:v>4691</c:v>
                </c:pt>
                <c:pt idx="462">
                  <c:v>4692</c:v>
                </c:pt>
                <c:pt idx="463">
                  <c:v>4693</c:v>
                </c:pt>
                <c:pt idx="464">
                  <c:v>4694</c:v>
                </c:pt>
                <c:pt idx="465">
                  <c:v>4695</c:v>
                </c:pt>
                <c:pt idx="466">
                  <c:v>4696</c:v>
                </c:pt>
                <c:pt idx="467">
                  <c:v>4697</c:v>
                </c:pt>
                <c:pt idx="468">
                  <c:v>4698</c:v>
                </c:pt>
                <c:pt idx="469">
                  <c:v>4699</c:v>
                </c:pt>
                <c:pt idx="470">
                  <c:v>4700</c:v>
                </c:pt>
                <c:pt idx="471">
                  <c:v>4701</c:v>
                </c:pt>
                <c:pt idx="472">
                  <c:v>4702</c:v>
                </c:pt>
                <c:pt idx="473">
                  <c:v>4703</c:v>
                </c:pt>
                <c:pt idx="474">
                  <c:v>4704</c:v>
                </c:pt>
                <c:pt idx="475">
                  <c:v>4705</c:v>
                </c:pt>
                <c:pt idx="476">
                  <c:v>4706</c:v>
                </c:pt>
                <c:pt idx="477">
                  <c:v>4707</c:v>
                </c:pt>
                <c:pt idx="478">
                  <c:v>4708</c:v>
                </c:pt>
                <c:pt idx="479">
                  <c:v>4709</c:v>
                </c:pt>
                <c:pt idx="480">
                  <c:v>4710</c:v>
                </c:pt>
                <c:pt idx="481">
                  <c:v>4711</c:v>
                </c:pt>
                <c:pt idx="482">
                  <c:v>4712</c:v>
                </c:pt>
                <c:pt idx="483">
                  <c:v>4713</c:v>
                </c:pt>
                <c:pt idx="484">
                  <c:v>4714</c:v>
                </c:pt>
                <c:pt idx="485">
                  <c:v>4715</c:v>
                </c:pt>
                <c:pt idx="486">
                  <c:v>4716</c:v>
                </c:pt>
                <c:pt idx="487">
                  <c:v>4717</c:v>
                </c:pt>
                <c:pt idx="488">
                  <c:v>4718</c:v>
                </c:pt>
                <c:pt idx="489">
                  <c:v>4719</c:v>
                </c:pt>
                <c:pt idx="490">
                  <c:v>4720</c:v>
                </c:pt>
                <c:pt idx="491">
                  <c:v>4721</c:v>
                </c:pt>
                <c:pt idx="492">
                  <c:v>4722</c:v>
                </c:pt>
                <c:pt idx="493">
                  <c:v>4723</c:v>
                </c:pt>
                <c:pt idx="494">
                  <c:v>4724</c:v>
                </c:pt>
                <c:pt idx="495">
                  <c:v>4725</c:v>
                </c:pt>
                <c:pt idx="496">
                  <c:v>4726</c:v>
                </c:pt>
                <c:pt idx="497">
                  <c:v>4727</c:v>
                </c:pt>
                <c:pt idx="498">
                  <c:v>4728</c:v>
                </c:pt>
                <c:pt idx="499">
                  <c:v>4729</c:v>
                </c:pt>
                <c:pt idx="500">
                  <c:v>4730</c:v>
                </c:pt>
                <c:pt idx="501">
                  <c:v>4731</c:v>
                </c:pt>
                <c:pt idx="502">
                  <c:v>4732</c:v>
                </c:pt>
                <c:pt idx="503">
                  <c:v>4733</c:v>
                </c:pt>
                <c:pt idx="504">
                  <c:v>4734</c:v>
                </c:pt>
                <c:pt idx="505">
                  <c:v>4735</c:v>
                </c:pt>
                <c:pt idx="506">
                  <c:v>4736</c:v>
                </c:pt>
                <c:pt idx="507">
                  <c:v>4737</c:v>
                </c:pt>
                <c:pt idx="508">
                  <c:v>4738</c:v>
                </c:pt>
                <c:pt idx="509">
                  <c:v>4739</c:v>
                </c:pt>
                <c:pt idx="510">
                  <c:v>4740</c:v>
                </c:pt>
                <c:pt idx="511">
                  <c:v>4741</c:v>
                </c:pt>
                <c:pt idx="512">
                  <c:v>4742</c:v>
                </c:pt>
                <c:pt idx="513">
                  <c:v>4743</c:v>
                </c:pt>
                <c:pt idx="514">
                  <c:v>4744</c:v>
                </c:pt>
                <c:pt idx="515">
                  <c:v>4745</c:v>
                </c:pt>
                <c:pt idx="516">
                  <c:v>4746</c:v>
                </c:pt>
                <c:pt idx="517">
                  <c:v>4747</c:v>
                </c:pt>
                <c:pt idx="518">
                  <c:v>4748</c:v>
                </c:pt>
                <c:pt idx="519">
                  <c:v>4749</c:v>
                </c:pt>
                <c:pt idx="520">
                  <c:v>4750</c:v>
                </c:pt>
                <c:pt idx="521">
                  <c:v>4751</c:v>
                </c:pt>
                <c:pt idx="522">
                  <c:v>4752</c:v>
                </c:pt>
                <c:pt idx="523">
                  <c:v>4753</c:v>
                </c:pt>
                <c:pt idx="524">
                  <c:v>4754</c:v>
                </c:pt>
                <c:pt idx="525">
                  <c:v>4755</c:v>
                </c:pt>
                <c:pt idx="526">
                  <c:v>4756</c:v>
                </c:pt>
                <c:pt idx="527">
                  <c:v>4757</c:v>
                </c:pt>
                <c:pt idx="528">
                  <c:v>4758</c:v>
                </c:pt>
                <c:pt idx="529">
                  <c:v>4759</c:v>
                </c:pt>
                <c:pt idx="530">
                  <c:v>4760</c:v>
                </c:pt>
                <c:pt idx="531">
                  <c:v>4761</c:v>
                </c:pt>
                <c:pt idx="532">
                  <c:v>4762</c:v>
                </c:pt>
                <c:pt idx="533">
                  <c:v>4763</c:v>
                </c:pt>
                <c:pt idx="534">
                  <c:v>4764</c:v>
                </c:pt>
                <c:pt idx="535">
                  <c:v>4765</c:v>
                </c:pt>
                <c:pt idx="536">
                  <c:v>4766</c:v>
                </c:pt>
                <c:pt idx="537">
                  <c:v>4767</c:v>
                </c:pt>
                <c:pt idx="538">
                  <c:v>4768</c:v>
                </c:pt>
                <c:pt idx="539">
                  <c:v>4769</c:v>
                </c:pt>
                <c:pt idx="540">
                  <c:v>4770</c:v>
                </c:pt>
                <c:pt idx="541">
                  <c:v>4771</c:v>
                </c:pt>
                <c:pt idx="542">
                  <c:v>4772</c:v>
                </c:pt>
                <c:pt idx="543">
                  <c:v>4773</c:v>
                </c:pt>
                <c:pt idx="544">
                  <c:v>4774</c:v>
                </c:pt>
                <c:pt idx="545">
                  <c:v>4775</c:v>
                </c:pt>
                <c:pt idx="546">
                  <c:v>4776</c:v>
                </c:pt>
                <c:pt idx="547">
                  <c:v>4777</c:v>
                </c:pt>
                <c:pt idx="548">
                  <c:v>4778</c:v>
                </c:pt>
                <c:pt idx="549">
                  <c:v>4779</c:v>
                </c:pt>
                <c:pt idx="550">
                  <c:v>4780</c:v>
                </c:pt>
                <c:pt idx="551">
                  <c:v>4781</c:v>
                </c:pt>
                <c:pt idx="552">
                  <c:v>4782</c:v>
                </c:pt>
                <c:pt idx="553">
                  <c:v>4783</c:v>
                </c:pt>
                <c:pt idx="554">
                  <c:v>4784</c:v>
                </c:pt>
                <c:pt idx="555">
                  <c:v>4785</c:v>
                </c:pt>
                <c:pt idx="556">
                  <c:v>4786</c:v>
                </c:pt>
                <c:pt idx="557">
                  <c:v>4787</c:v>
                </c:pt>
                <c:pt idx="558">
                  <c:v>4788</c:v>
                </c:pt>
                <c:pt idx="559">
                  <c:v>4789</c:v>
                </c:pt>
                <c:pt idx="560">
                  <c:v>4790</c:v>
                </c:pt>
                <c:pt idx="561">
                  <c:v>4791</c:v>
                </c:pt>
                <c:pt idx="562">
                  <c:v>4792</c:v>
                </c:pt>
                <c:pt idx="563">
                  <c:v>4793</c:v>
                </c:pt>
                <c:pt idx="564">
                  <c:v>4794</c:v>
                </c:pt>
                <c:pt idx="565">
                  <c:v>4795</c:v>
                </c:pt>
                <c:pt idx="566">
                  <c:v>4796</c:v>
                </c:pt>
                <c:pt idx="567">
                  <c:v>4797</c:v>
                </c:pt>
                <c:pt idx="568">
                  <c:v>4798</c:v>
                </c:pt>
                <c:pt idx="569">
                  <c:v>4799</c:v>
                </c:pt>
                <c:pt idx="570">
                  <c:v>4800</c:v>
                </c:pt>
                <c:pt idx="571">
                  <c:v>4801</c:v>
                </c:pt>
                <c:pt idx="572">
                  <c:v>4802</c:v>
                </c:pt>
                <c:pt idx="573">
                  <c:v>4803</c:v>
                </c:pt>
                <c:pt idx="574">
                  <c:v>4804</c:v>
                </c:pt>
                <c:pt idx="575">
                  <c:v>4805</c:v>
                </c:pt>
                <c:pt idx="576">
                  <c:v>4806</c:v>
                </c:pt>
                <c:pt idx="577">
                  <c:v>4807</c:v>
                </c:pt>
                <c:pt idx="578">
                  <c:v>4808</c:v>
                </c:pt>
                <c:pt idx="579">
                  <c:v>4809</c:v>
                </c:pt>
                <c:pt idx="580">
                  <c:v>4810</c:v>
                </c:pt>
                <c:pt idx="581">
                  <c:v>4811</c:v>
                </c:pt>
                <c:pt idx="582">
                  <c:v>4812</c:v>
                </c:pt>
                <c:pt idx="583">
                  <c:v>4813</c:v>
                </c:pt>
                <c:pt idx="584">
                  <c:v>4814</c:v>
                </c:pt>
                <c:pt idx="585">
                  <c:v>4815</c:v>
                </c:pt>
                <c:pt idx="586">
                  <c:v>4816</c:v>
                </c:pt>
                <c:pt idx="587">
                  <c:v>4817</c:v>
                </c:pt>
                <c:pt idx="588">
                  <c:v>4818</c:v>
                </c:pt>
                <c:pt idx="589">
                  <c:v>4819</c:v>
                </c:pt>
                <c:pt idx="590">
                  <c:v>4820</c:v>
                </c:pt>
                <c:pt idx="591">
                  <c:v>4821</c:v>
                </c:pt>
                <c:pt idx="592">
                  <c:v>4822</c:v>
                </c:pt>
                <c:pt idx="593">
                  <c:v>4823</c:v>
                </c:pt>
                <c:pt idx="594">
                  <c:v>4824</c:v>
                </c:pt>
                <c:pt idx="595">
                  <c:v>4825</c:v>
                </c:pt>
                <c:pt idx="596">
                  <c:v>4826</c:v>
                </c:pt>
                <c:pt idx="597">
                  <c:v>4827</c:v>
                </c:pt>
                <c:pt idx="598">
                  <c:v>4828</c:v>
                </c:pt>
                <c:pt idx="599">
                  <c:v>4829</c:v>
                </c:pt>
                <c:pt idx="600">
                  <c:v>4830</c:v>
                </c:pt>
                <c:pt idx="601">
                  <c:v>4831</c:v>
                </c:pt>
                <c:pt idx="602">
                  <c:v>4832</c:v>
                </c:pt>
                <c:pt idx="603">
                  <c:v>4833</c:v>
                </c:pt>
                <c:pt idx="604">
                  <c:v>4834</c:v>
                </c:pt>
                <c:pt idx="605">
                  <c:v>4835</c:v>
                </c:pt>
                <c:pt idx="606">
                  <c:v>4836</c:v>
                </c:pt>
                <c:pt idx="607">
                  <c:v>4837</c:v>
                </c:pt>
                <c:pt idx="608">
                  <c:v>4838</c:v>
                </c:pt>
                <c:pt idx="609">
                  <c:v>4839</c:v>
                </c:pt>
                <c:pt idx="610">
                  <c:v>4840</c:v>
                </c:pt>
                <c:pt idx="611">
                  <c:v>4841</c:v>
                </c:pt>
                <c:pt idx="612">
                  <c:v>4842</c:v>
                </c:pt>
                <c:pt idx="613">
                  <c:v>4843</c:v>
                </c:pt>
                <c:pt idx="614">
                  <c:v>4844</c:v>
                </c:pt>
                <c:pt idx="615">
                  <c:v>4845</c:v>
                </c:pt>
                <c:pt idx="616">
                  <c:v>4846</c:v>
                </c:pt>
                <c:pt idx="617">
                  <c:v>4847</c:v>
                </c:pt>
                <c:pt idx="618">
                  <c:v>4848</c:v>
                </c:pt>
                <c:pt idx="619">
                  <c:v>4849</c:v>
                </c:pt>
                <c:pt idx="620">
                  <c:v>4850</c:v>
                </c:pt>
                <c:pt idx="621">
                  <c:v>4851</c:v>
                </c:pt>
                <c:pt idx="622">
                  <c:v>4852</c:v>
                </c:pt>
                <c:pt idx="623">
                  <c:v>4853</c:v>
                </c:pt>
                <c:pt idx="624">
                  <c:v>4854</c:v>
                </c:pt>
                <c:pt idx="625">
                  <c:v>4855</c:v>
                </c:pt>
                <c:pt idx="626">
                  <c:v>4856</c:v>
                </c:pt>
                <c:pt idx="627">
                  <c:v>4857</c:v>
                </c:pt>
                <c:pt idx="628">
                  <c:v>4858</c:v>
                </c:pt>
                <c:pt idx="629">
                  <c:v>4859</c:v>
                </c:pt>
                <c:pt idx="630">
                  <c:v>4860</c:v>
                </c:pt>
                <c:pt idx="631">
                  <c:v>4861</c:v>
                </c:pt>
                <c:pt idx="632">
                  <c:v>4862</c:v>
                </c:pt>
                <c:pt idx="633">
                  <c:v>4863</c:v>
                </c:pt>
                <c:pt idx="634">
                  <c:v>4864</c:v>
                </c:pt>
                <c:pt idx="635">
                  <c:v>4865</c:v>
                </c:pt>
                <c:pt idx="636">
                  <c:v>4866</c:v>
                </c:pt>
                <c:pt idx="637">
                  <c:v>4867</c:v>
                </c:pt>
                <c:pt idx="638">
                  <c:v>4868</c:v>
                </c:pt>
                <c:pt idx="639">
                  <c:v>4869</c:v>
                </c:pt>
                <c:pt idx="640">
                  <c:v>4870</c:v>
                </c:pt>
                <c:pt idx="641">
                  <c:v>4871</c:v>
                </c:pt>
                <c:pt idx="642">
                  <c:v>4872</c:v>
                </c:pt>
                <c:pt idx="643">
                  <c:v>4873</c:v>
                </c:pt>
                <c:pt idx="644">
                  <c:v>4874</c:v>
                </c:pt>
                <c:pt idx="645">
                  <c:v>4875</c:v>
                </c:pt>
                <c:pt idx="646">
                  <c:v>4876</c:v>
                </c:pt>
                <c:pt idx="647">
                  <c:v>4877</c:v>
                </c:pt>
                <c:pt idx="648">
                  <c:v>4878</c:v>
                </c:pt>
                <c:pt idx="649">
                  <c:v>4879</c:v>
                </c:pt>
                <c:pt idx="650">
                  <c:v>4880</c:v>
                </c:pt>
                <c:pt idx="651">
                  <c:v>4881</c:v>
                </c:pt>
                <c:pt idx="652">
                  <c:v>4882</c:v>
                </c:pt>
                <c:pt idx="653">
                  <c:v>4883</c:v>
                </c:pt>
                <c:pt idx="654">
                  <c:v>4884</c:v>
                </c:pt>
                <c:pt idx="655">
                  <c:v>4885</c:v>
                </c:pt>
                <c:pt idx="656">
                  <c:v>4886</c:v>
                </c:pt>
                <c:pt idx="657">
                  <c:v>4887</c:v>
                </c:pt>
                <c:pt idx="658">
                  <c:v>4888</c:v>
                </c:pt>
                <c:pt idx="659">
                  <c:v>4889</c:v>
                </c:pt>
                <c:pt idx="660">
                  <c:v>4890</c:v>
                </c:pt>
                <c:pt idx="661">
                  <c:v>4891</c:v>
                </c:pt>
                <c:pt idx="662">
                  <c:v>4892</c:v>
                </c:pt>
                <c:pt idx="663">
                  <c:v>4893</c:v>
                </c:pt>
                <c:pt idx="664">
                  <c:v>4894</c:v>
                </c:pt>
                <c:pt idx="665">
                  <c:v>4895</c:v>
                </c:pt>
                <c:pt idx="666">
                  <c:v>4896</c:v>
                </c:pt>
                <c:pt idx="667">
                  <c:v>4897</c:v>
                </c:pt>
                <c:pt idx="668">
                  <c:v>4898</c:v>
                </c:pt>
                <c:pt idx="669">
                  <c:v>4899</c:v>
                </c:pt>
                <c:pt idx="670">
                  <c:v>4900</c:v>
                </c:pt>
                <c:pt idx="671">
                  <c:v>4901</c:v>
                </c:pt>
                <c:pt idx="672">
                  <c:v>4902</c:v>
                </c:pt>
                <c:pt idx="673">
                  <c:v>4903</c:v>
                </c:pt>
                <c:pt idx="674">
                  <c:v>4904</c:v>
                </c:pt>
                <c:pt idx="675">
                  <c:v>4905</c:v>
                </c:pt>
                <c:pt idx="676">
                  <c:v>4906</c:v>
                </c:pt>
                <c:pt idx="677">
                  <c:v>4907</c:v>
                </c:pt>
                <c:pt idx="678">
                  <c:v>4908</c:v>
                </c:pt>
                <c:pt idx="679">
                  <c:v>4909</c:v>
                </c:pt>
                <c:pt idx="680">
                  <c:v>4910</c:v>
                </c:pt>
                <c:pt idx="681">
                  <c:v>4911</c:v>
                </c:pt>
                <c:pt idx="682">
                  <c:v>4912</c:v>
                </c:pt>
                <c:pt idx="683">
                  <c:v>4913</c:v>
                </c:pt>
                <c:pt idx="684">
                  <c:v>4914</c:v>
                </c:pt>
                <c:pt idx="685">
                  <c:v>4915</c:v>
                </c:pt>
                <c:pt idx="686">
                  <c:v>4916</c:v>
                </c:pt>
                <c:pt idx="687">
                  <c:v>4917</c:v>
                </c:pt>
                <c:pt idx="688">
                  <c:v>4918</c:v>
                </c:pt>
                <c:pt idx="689">
                  <c:v>4919</c:v>
                </c:pt>
                <c:pt idx="690">
                  <c:v>4920</c:v>
                </c:pt>
                <c:pt idx="691">
                  <c:v>4921</c:v>
                </c:pt>
                <c:pt idx="692">
                  <c:v>4922</c:v>
                </c:pt>
                <c:pt idx="693">
                  <c:v>4923</c:v>
                </c:pt>
                <c:pt idx="694">
                  <c:v>4924</c:v>
                </c:pt>
                <c:pt idx="695">
                  <c:v>4925</c:v>
                </c:pt>
                <c:pt idx="696">
                  <c:v>4926</c:v>
                </c:pt>
                <c:pt idx="697">
                  <c:v>4927</c:v>
                </c:pt>
                <c:pt idx="698">
                  <c:v>4928</c:v>
                </c:pt>
                <c:pt idx="699">
                  <c:v>4929</c:v>
                </c:pt>
                <c:pt idx="700">
                  <c:v>4930</c:v>
                </c:pt>
                <c:pt idx="701">
                  <c:v>4931</c:v>
                </c:pt>
                <c:pt idx="702">
                  <c:v>4932</c:v>
                </c:pt>
                <c:pt idx="703">
                  <c:v>4933</c:v>
                </c:pt>
                <c:pt idx="704">
                  <c:v>4934</c:v>
                </c:pt>
                <c:pt idx="705">
                  <c:v>4935</c:v>
                </c:pt>
                <c:pt idx="706">
                  <c:v>4936</c:v>
                </c:pt>
                <c:pt idx="707">
                  <c:v>4937</c:v>
                </c:pt>
                <c:pt idx="708">
                  <c:v>4938</c:v>
                </c:pt>
                <c:pt idx="709">
                  <c:v>4939</c:v>
                </c:pt>
                <c:pt idx="710">
                  <c:v>4940</c:v>
                </c:pt>
                <c:pt idx="711">
                  <c:v>4941</c:v>
                </c:pt>
                <c:pt idx="712">
                  <c:v>4942</c:v>
                </c:pt>
                <c:pt idx="713">
                  <c:v>4943</c:v>
                </c:pt>
                <c:pt idx="714">
                  <c:v>4944</c:v>
                </c:pt>
                <c:pt idx="715">
                  <c:v>4945</c:v>
                </c:pt>
                <c:pt idx="716">
                  <c:v>4946</c:v>
                </c:pt>
                <c:pt idx="717">
                  <c:v>4947</c:v>
                </c:pt>
                <c:pt idx="718">
                  <c:v>4948</c:v>
                </c:pt>
                <c:pt idx="719">
                  <c:v>4949</c:v>
                </c:pt>
                <c:pt idx="720">
                  <c:v>4950</c:v>
                </c:pt>
                <c:pt idx="721">
                  <c:v>4951</c:v>
                </c:pt>
                <c:pt idx="722">
                  <c:v>4952</c:v>
                </c:pt>
                <c:pt idx="723">
                  <c:v>4953</c:v>
                </c:pt>
                <c:pt idx="724">
                  <c:v>4954</c:v>
                </c:pt>
                <c:pt idx="725">
                  <c:v>4955</c:v>
                </c:pt>
                <c:pt idx="726">
                  <c:v>4956</c:v>
                </c:pt>
                <c:pt idx="727">
                  <c:v>4957</c:v>
                </c:pt>
                <c:pt idx="728">
                  <c:v>4958</c:v>
                </c:pt>
                <c:pt idx="729">
                  <c:v>4959</c:v>
                </c:pt>
                <c:pt idx="730">
                  <c:v>4960</c:v>
                </c:pt>
                <c:pt idx="731">
                  <c:v>4961</c:v>
                </c:pt>
                <c:pt idx="732">
                  <c:v>4962</c:v>
                </c:pt>
                <c:pt idx="733">
                  <c:v>4963</c:v>
                </c:pt>
                <c:pt idx="734">
                  <c:v>4964</c:v>
                </c:pt>
                <c:pt idx="735">
                  <c:v>4965</c:v>
                </c:pt>
                <c:pt idx="736">
                  <c:v>4966</c:v>
                </c:pt>
                <c:pt idx="737">
                  <c:v>4967</c:v>
                </c:pt>
                <c:pt idx="738">
                  <c:v>4968</c:v>
                </c:pt>
                <c:pt idx="739">
                  <c:v>4969</c:v>
                </c:pt>
                <c:pt idx="740">
                  <c:v>4970</c:v>
                </c:pt>
                <c:pt idx="741">
                  <c:v>4971</c:v>
                </c:pt>
                <c:pt idx="742">
                  <c:v>4972</c:v>
                </c:pt>
                <c:pt idx="743">
                  <c:v>4973</c:v>
                </c:pt>
                <c:pt idx="744">
                  <c:v>4974</c:v>
                </c:pt>
                <c:pt idx="745">
                  <c:v>4975</c:v>
                </c:pt>
                <c:pt idx="746">
                  <c:v>4976</c:v>
                </c:pt>
                <c:pt idx="747">
                  <c:v>4977</c:v>
                </c:pt>
                <c:pt idx="748">
                  <c:v>4978</c:v>
                </c:pt>
                <c:pt idx="749">
                  <c:v>4979</c:v>
                </c:pt>
                <c:pt idx="750">
                  <c:v>4980</c:v>
                </c:pt>
                <c:pt idx="751">
                  <c:v>4981</c:v>
                </c:pt>
                <c:pt idx="752">
                  <c:v>4982</c:v>
                </c:pt>
                <c:pt idx="753">
                  <c:v>4983</c:v>
                </c:pt>
                <c:pt idx="754">
                  <c:v>4984</c:v>
                </c:pt>
                <c:pt idx="755">
                  <c:v>4985</c:v>
                </c:pt>
                <c:pt idx="756">
                  <c:v>4986</c:v>
                </c:pt>
                <c:pt idx="757">
                  <c:v>4987</c:v>
                </c:pt>
                <c:pt idx="758">
                  <c:v>4988</c:v>
                </c:pt>
                <c:pt idx="759">
                  <c:v>4989</c:v>
                </c:pt>
                <c:pt idx="760">
                  <c:v>4990</c:v>
                </c:pt>
                <c:pt idx="761">
                  <c:v>4991</c:v>
                </c:pt>
                <c:pt idx="762">
                  <c:v>4992</c:v>
                </c:pt>
                <c:pt idx="763">
                  <c:v>4993</c:v>
                </c:pt>
                <c:pt idx="764">
                  <c:v>4994</c:v>
                </c:pt>
                <c:pt idx="765">
                  <c:v>4995</c:v>
                </c:pt>
                <c:pt idx="766">
                  <c:v>4996</c:v>
                </c:pt>
                <c:pt idx="767">
                  <c:v>4997</c:v>
                </c:pt>
                <c:pt idx="768">
                  <c:v>4998</c:v>
                </c:pt>
                <c:pt idx="769">
                  <c:v>4999</c:v>
                </c:pt>
                <c:pt idx="770">
                  <c:v>5000</c:v>
                </c:pt>
                <c:pt idx="771">
                  <c:v>5001</c:v>
                </c:pt>
                <c:pt idx="772">
                  <c:v>5002</c:v>
                </c:pt>
                <c:pt idx="773">
                  <c:v>5003</c:v>
                </c:pt>
                <c:pt idx="774">
                  <c:v>5004</c:v>
                </c:pt>
                <c:pt idx="775">
                  <c:v>5005</c:v>
                </c:pt>
                <c:pt idx="776">
                  <c:v>5006</c:v>
                </c:pt>
                <c:pt idx="777">
                  <c:v>5007</c:v>
                </c:pt>
                <c:pt idx="778">
                  <c:v>5008</c:v>
                </c:pt>
                <c:pt idx="779">
                  <c:v>5009</c:v>
                </c:pt>
                <c:pt idx="780">
                  <c:v>5010</c:v>
                </c:pt>
                <c:pt idx="781">
                  <c:v>5011</c:v>
                </c:pt>
                <c:pt idx="782">
                  <c:v>5012</c:v>
                </c:pt>
                <c:pt idx="783">
                  <c:v>5013</c:v>
                </c:pt>
                <c:pt idx="784">
                  <c:v>5014</c:v>
                </c:pt>
                <c:pt idx="785">
                  <c:v>5015</c:v>
                </c:pt>
                <c:pt idx="786">
                  <c:v>5016</c:v>
                </c:pt>
                <c:pt idx="787">
                  <c:v>5017</c:v>
                </c:pt>
                <c:pt idx="788">
                  <c:v>5018</c:v>
                </c:pt>
                <c:pt idx="789">
                  <c:v>5019</c:v>
                </c:pt>
                <c:pt idx="790">
                  <c:v>5020</c:v>
                </c:pt>
                <c:pt idx="791">
                  <c:v>5021</c:v>
                </c:pt>
                <c:pt idx="792">
                  <c:v>5022</c:v>
                </c:pt>
                <c:pt idx="793">
                  <c:v>5023</c:v>
                </c:pt>
                <c:pt idx="794">
                  <c:v>5024</c:v>
                </c:pt>
                <c:pt idx="795">
                  <c:v>5025</c:v>
                </c:pt>
                <c:pt idx="796">
                  <c:v>5026</c:v>
                </c:pt>
                <c:pt idx="797">
                  <c:v>5027</c:v>
                </c:pt>
                <c:pt idx="798">
                  <c:v>5028</c:v>
                </c:pt>
                <c:pt idx="799">
                  <c:v>5029</c:v>
                </c:pt>
                <c:pt idx="800">
                  <c:v>5030</c:v>
                </c:pt>
                <c:pt idx="801">
                  <c:v>5031</c:v>
                </c:pt>
                <c:pt idx="802">
                  <c:v>5032</c:v>
                </c:pt>
                <c:pt idx="803">
                  <c:v>5033</c:v>
                </c:pt>
                <c:pt idx="804">
                  <c:v>5034</c:v>
                </c:pt>
                <c:pt idx="805">
                  <c:v>5035</c:v>
                </c:pt>
                <c:pt idx="806">
                  <c:v>5036</c:v>
                </c:pt>
                <c:pt idx="807">
                  <c:v>5037</c:v>
                </c:pt>
                <c:pt idx="808">
                  <c:v>5038</c:v>
                </c:pt>
                <c:pt idx="809">
                  <c:v>5039</c:v>
                </c:pt>
                <c:pt idx="810">
                  <c:v>5040</c:v>
                </c:pt>
                <c:pt idx="811">
                  <c:v>5041</c:v>
                </c:pt>
                <c:pt idx="812">
                  <c:v>5042</c:v>
                </c:pt>
                <c:pt idx="813">
                  <c:v>5043</c:v>
                </c:pt>
                <c:pt idx="814">
                  <c:v>5044</c:v>
                </c:pt>
                <c:pt idx="815">
                  <c:v>5045</c:v>
                </c:pt>
                <c:pt idx="816">
                  <c:v>5046</c:v>
                </c:pt>
                <c:pt idx="817">
                  <c:v>5047</c:v>
                </c:pt>
                <c:pt idx="818">
                  <c:v>5048</c:v>
                </c:pt>
                <c:pt idx="819">
                  <c:v>5049</c:v>
                </c:pt>
                <c:pt idx="820">
                  <c:v>5050</c:v>
                </c:pt>
                <c:pt idx="821">
                  <c:v>5051</c:v>
                </c:pt>
                <c:pt idx="822">
                  <c:v>5052</c:v>
                </c:pt>
                <c:pt idx="823">
                  <c:v>5053</c:v>
                </c:pt>
                <c:pt idx="824">
                  <c:v>5054</c:v>
                </c:pt>
                <c:pt idx="825">
                  <c:v>5055</c:v>
                </c:pt>
                <c:pt idx="826">
                  <c:v>5056</c:v>
                </c:pt>
                <c:pt idx="827">
                  <c:v>5057</c:v>
                </c:pt>
                <c:pt idx="828">
                  <c:v>5058</c:v>
                </c:pt>
                <c:pt idx="829">
                  <c:v>5059</c:v>
                </c:pt>
                <c:pt idx="830">
                  <c:v>5060</c:v>
                </c:pt>
                <c:pt idx="831">
                  <c:v>5061</c:v>
                </c:pt>
                <c:pt idx="832">
                  <c:v>5062</c:v>
                </c:pt>
                <c:pt idx="833">
                  <c:v>5063</c:v>
                </c:pt>
                <c:pt idx="834">
                  <c:v>5064</c:v>
                </c:pt>
                <c:pt idx="835">
                  <c:v>5065</c:v>
                </c:pt>
                <c:pt idx="836">
                  <c:v>5066</c:v>
                </c:pt>
                <c:pt idx="837">
                  <c:v>5067</c:v>
                </c:pt>
                <c:pt idx="838">
                  <c:v>5068</c:v>
                </c:pt>
                <c:pt idx="839">
                  <c:v>5069</c:v>
                </c:pt>
                <c:pt idx="840">
                  <c:v>5070</c:v>
                </c:pt>
                <c:pt idx="841">
                  <c:v>5071</c:v>
                </c:pt>
                <c:pt idx="842">
                  <c:v>5072</c:v>
                </c:pt>
                <c:pt idx="843">
                  <c:v>5073</c:v>
                </c:pt>
                <c:pt idx="844">
                  <c:v>5074</c:v>
                </c:pt>
                <c:pt idx="845">
                  <c:v>5075</c:v>
                </c:pt>
                <c:pt idx="846">
                  <c:v>5076</c:v>
                </c:pt>
                <c:pt idx="847">
                  <c:v>5077</c:v>
                </c:pt>
                <c:pt idx="848">
                  <c:v>5078</c:v>
                </c:pt>
                <c:pt idx="849">
                  <c:v>5079</c:v>
                </c:pt>
                <c:pt idx="850">
                  <c:v>5080</c:v>
                </c:pt>
                <c:pt idx="851">
                  <c:v>5081</c:v>
                </c:pt>
                <c:pt idx="852">
                  <c:v>5082</c:v>
                </c:pt>
                <c:pt idx="853">
                  <c:v>5083</c:v>
                </c:pt>
                <c:pt idx="854">
                  <c:v>5084</c:v>
                </c:pt>
                <c:pt idx="855">
                  <c:v>5085</c:v>
                </c:pt>
                <c:pt idx="856">
                  <c:v>5086</c:v>
                </c:pt>
                <c:pt idx="857">
                  <c:v>5087</c:v>
                </c:pt>
                <c:pt idx="858">
                  <c:v>5088</c:v>
                </c:pt>
                <c:pt idx="859">
                  <c:v>5089</c:v>
                </c:pt>
                <c:pt idx="860">
                  <c:v>5090</c:v>
                </c:pt>
                <c:pt idx="861">
                  <c:v>5091</c:v>
                </c:pt>
                <c:pt idx="862">
                  <c:v>5092</c:v>
                </c:pt>
                <c:pt idx="863">
                  <c:v>5093</c:v>
                </c:pt>
                <c:pt idx="864">
                  <c:v>5094</c:v>
                </c:pt>
                <c:pt idx="865">
                  <c:v>5095</c:v>
                </c:pt>
                <c:pt idx="866">
                  <c:v>5096</c:v>
                </c:pt>
                <c:pt idx="867">
                  <c:v>5097</c:v>
                </c:pt>
                <c:pt idx="868">
                  <c:v>5098</c:v>
                </c:pt>
                <c:pt idx="869">
                  <c:v>5099</c:v>
                </c:pt>
                <c:pt idx="870">
                  <c:v>5100</c:v>
                </c:pt>
                <c:pt idx="871">
                  <c:v>5101</c:v>
                </c:pt>
                <c:pt idx="872">
                  <c:v>5102</c:v>
                </c:pt>
                <c:pt idx="873">
                  <c:v>5103</c:v>
                </c:pt>
                <c:pt idx="874">
                  <c:v>5104</c:v>
                </c:pt>
                <c:pt idx="875">
                  <c:v>5105</c:v>
                </c:pt>
                <c:pt idx="876">
                  <c:v>5106</c:v>
                </c:pt>
                <c:pt idx="877">
                  <c:v>5107</c:v>
                </c:pt>
                <c:pt idx="878">
                  <c:v>5108</c:v>
                </c:pt>
                <c:pt idx="879">
                  <c:v>5109</c:v>
                </c:pt>
                <c:pt idx="880">
                  <c:v>5110</c:v>
                </c:pt>
                <c:pt idx="881">
                  <c:v>5111</c:v>
                </c:pt>
                <c:pt idx="882">
                  <c:v>5112</c:v>
                </c:pt>
                <c:pt idx="883">
                  <c:v>5113</c:v>
                </c:pt>
                <c:pt idx="884">
                  <c:v>5114</c:v>
                </c:pt>
                <c:pt idx="885">
                  <c:v>5115</c:v>
                </c:pt>
                <c:pt idx="886">
                  <c:v>5116</c:v>
                </c:pt>
                <c:pt idx="887">
                  <c:v>5117</c:v>
                </c:pt>
                <c:pt idx="888">
                  <c:v>5118</c:v>
                </c:pt>
                <c:pt idx="889">
                  <c:v>5119</c:v>
                </c:pt>
                <c:pt idx="890">
                  <c:v>5120</c:v>
                </c:pt>
                <c:pt idx="891">
                  <c:v>5121</c:v>
                </c:pt>
                <c:pt idx="892">
                  <c:v>5122</c:v>
                </c:pt>
                <c:pt idx="893">
                  <c:v>5123</c:v>
                </c:pt>
                <c:pt idx="894">
                  <c:v>5124</c:v>
                </c:pt>
                <c:pt idx="895">
                  <c:v>5125</c:v>
                </c:pt>
                <c:pt idx="896">
                  <c:v>5126</c:v>
                </c:pt>
                <c:pt idx="897">
                  <c:v>5127</c:v>
                </c:pt>
                <c:pt idx="898">
                  <c:v>5128</c:v>
                </c:pt>
                <c:pt idx="899">
                  <c:v>5129</c:v>
                </c:pt>
                <c:pt idx="900">
                  <c:v>5130</c:v>
                </c:pt>
                <c:pt idx="901">
                  <c:v>5131</c:v>
                </c:pt>
                <c:pt idx="902">
                  <c:v>5132</c:v>
                </c:pt>
                <c:pt idx="903">
                  <c:v>5133</c:v>
                </c:pt>
                <c:pt idx="904">
                  <c:v>5134</c:v>
                </c:pt>
                <c:pt idx="905">
                  <c:v>5135</c:v>
                </c:pt>
                <c:pt idx="906">
                  <c:v>5136</c:v>
                </c:pt>
                <c:pt idx="907">
                  <c:v>5137</c:v>
                </c:pt>
                <c:pt idx="908">
                  <c:v>5138</c:v>
                </c:pt>
                <c:pt idx="909">
                  <c:v>5139</c:v>
                </c:pt>
                <c:pt idx="910">
                  <c:v>5140</c:v>
                </c:pt>
                <c:pt idx="911">
                  <c:v>5141</c:v>
                </c:pt>
                <c:pt idx="912">
                  <c:v>5142</c:v>
                </c:pt>
                <c:pt idx="913">
                  <c:v>5143</c:v>
                </c:pt>
                <c:pt idx="914">
                  <c:v>5144</c:v>
                </c:pt>
                <c:pt idx="915">
                  <c:v>5145</c:v>
                </c:pt>
                <c:pt idx="916">
                  <c:v>5146</c:v>
                </c:pt>
                <c:pt idx="917">
                  <c:v>5147</c:v>
                </c:pt>
                <c:pt idx="918">
                  <c:v>5148</c:v>
                </c:pt>
                <c:pt idx="919">
                  <c:v>5149</c:v>
                </c:pt>
                <c:pt idx="920">
                  <c:v>5150</c:v>
                </c:pt>
                <c:pt idx="921">
                  <c:v>5151</c:v>
                </c:pt>
                <c:pt idx="922">
                  <c:v>5152</c:v>
                </c:pt>
                <c:pt idx="923">
                  <c:v>5153</c:v>
                </c:pt>
                <c:pt idx="924">
                  <c:v>5154</c:v>
                </c:pt>
                <c:pt idx="925">
                  <c:v>5155</c:v>
                </c:pt>
                <c:pt idx="926">
                  <c:v>5156</c:v>
                </c:pt>
                <c:pt idx="927">
                  <c:v>5157</c:v>
                </c:pt>
                <c:pt idx="928">
                  <c:v>5158</c:v>
                </c:pt>
                <c:pt idx="929">
                  <c:v>5159</c:v>
                </c:pt>
                <c:pt idx="930">
                  <c:v>5160</c:v>
                </c:pt>
                <c:pt idx="931">
                  <c:v>5161</c:v>
                </c:pt>
                <c:pt idx="932">
                  <c:v>5162</c:v>
                </c:pt>
                <c:pt idx="933">
                  <c:v>5163</c:v>
                </c:pt>
                <c:pt idx="934">
                  <c:v>5164</c:v>
                </c:pt>
                <c:pt idx="935">
                  <c:v>5165</c:v>
                </c:pt>
                <c:pt idx="936">
                  <c:v>5166</c:v>
                </c:pt>
                <c:pt idx="937">
                  <c:v>5167</c:v>
                </c:pt>
                <c:pt idx="938">
                  <c:v>5168</c:v>
                </c:pt>
                <c:pt idx="939">
                  <c:v>5169</c:v>
                </c:pt>
                <c:pt idx="940">
                  <c:v>5170</c:v>
                </c:pt>
                <c:pt idx="941">
                  <c:v>5171</c:v>
                </c:pt>
                <c:pt idx="942">
                  <c:v>5172</c:v>
                </c:pt>
                <c:pt idx="943">
                  <c:v>5173</c:v>
                </c:pt>
                <c:pt idx="944">
                  <c:v>5174</c:v>
                </c:pt>
                <c:pt idx="945">
                  <c:v>5175</c:v>
                </c:pt>
                <c:pt idx="946">
                  <c:v>5176</c:v>
                </c:pt>
                <c:pt idx="947">
                  <c:v>5177</c:v>
                </c:pt>
                <c:pt idx="948">
                  <c:v>5178</c:v>
                </c:pt>
                <c:pt idx="949">
                  <c:v>5179</c:v>
                </c:pt>
                <c:pt idx="950">
                  <c:v>5180</c:v>
                </c:pt>
                <c:pt idx="951">
                  <c:v>5181</c:v>
                </c:pt>
                <c:pt idx="952">
                  <c:v>5182</c:v>
                </c:pt>
                <c:pt idx="953">
                  <c:v>5183</c:v>
                </c:pt>
                <c:pt idx="954">
                  <c:v>5184</c:v>
                </c:pt>
                <c:pt idx="955">
                  <c:v>5185</c:v>
                </c:pt>
                <c:pt idx="956">
                  <c:v>5186</c:v>
                </c:pt>
                <c:pt idx="957">
                  <c:v>5187</c:v>
                </c:pt>
                <c:pt idx="958">
                  <c:v>5188</c:v>
                </c:pt>
                <c:pt idx="959">
                  <c:v>5189</c:v>
                </c:pt>
                <c:pt idx="960">
                  <c:v>5190</c:v>
                </c:pt>
                <c:pt idx="961">
                  <c:v>5191</c:v>
                </c:pt>
                <c:pt idx="962">
                  <c:v>5192</c:v>
                </c:pt>
                <c:pt idx="963">
                  <c:v>5193</c:v>
                </c:pt>
                <c:pt idx="964">
                  <c:v>5194</c:v>
                </c:pt>
                <c:pt idx="965">
                  <c:v>5195</c:v>
                </c:pt>
                <c:pt idx="966">
                  <c:v>5196</c:v>
                </c:pt>
                <c:pt idx="967">
                  <c:v>5197</c:v>
                </c:pt>
                <c:pt idx="968">
                  <c:v>5198</c:v>
                </c:pt>
                <c:pt idx="969">
                  <c:v>5199</c:v>
                </c:pt>
                <c:pt idx="970">
                  <c:v>5200</c:v>
                </c:pt>
                <c:pt idx="971">
                  <c:v>5201</c:v>
                </c:pt>
                <c:pt idx="972">
                  <c:v>5202</c:v>
                </c:pt>
                <c:pt idx="973">
                  <c:v>5203</c:v>
                </c:pt>
                <c:pt idx="974">
                  <c:v>5204</c:v>
                </c:pt>
                <c:pt idx="975">
                  <c:v>5205</c:v>
                </c:pt>
                <c:pt idx="976">
                  <c:v>5206</c:v>
                </c:pt>
                <c:pt idx="977">
                  <c:v>5207</c:v>
                </c:pt>
                <c:pt idx="978">
                  <c:v>5208</c:v>
                </c:pt>
                <c:pt idx="979">
                  <c:v>5209</c:v>
                </c:pt>
                <c:pt idx="980">
                  <c:v>5210</c:v>
                </c:pt>
                <c:pt idx="981">
                  <c:v>5211</c:v>
                </c:pt>
                <c:pt idx="982">
                  <c:v>5212</c:v>
                </c:pt>
                <c:pt idx="983">
                  <c:v>5213</c:v>
                </c:pt>
                <c:pt idx="984">
                  <c:v>5214</c:v>
                </c:pt>
                <c:pt idx="985">
                  <c:v>5215</c:v>
                </c:pt>
                <c:pt idx="986">
                  <c:v>5216</c:v>
                </c:pt>
                <c:pt idx="987">
                  <c:v>5217</c:v>
                </c:pt>
                <c:pt idx="988">
                  <c:v>5218</c:v>
                </c:pt>
                <c:pt idx="989">
                  <c:v>5219</c:v>
                </c:pt>
                <c:pt idx="990">
                  <c:v>5220</c:v>
                </c:pt>
                <c:pt idx="991">
                  <c:v>5221</c:v>
                </c:pt>
                <c:pt idx="992">
                  <c:v>5222</c:v>
                </c:pt>
                <c:pt idx="993">
                  <c:v>5223</c:v>
                </c:pt>
                <c:pt idx="994">
                  <c:v>5224</c:v>
                </c:pt>
                <c:pt idx="995">
                  <c:v>5225</c:v>
                </c:pt>
                <c:pt idx="996">
                  <c:v>5226</c:v>
                </c:pt>
                <c:pt idx="997">
                  <c:v>5227</c:v>
                </c:pt>
                <c:pt idx="998">
                  <c:v>5228</c:v>
                </c:pt>
                <c:pt idx="999">
                  <c:v>5229</c:v>
                </c:pt>
                <c:pt idx="1000">
                  <c:v>5230</c:v>
                </c:pt>
                <c:pt idx="1001">
                  <c:v>5231</c:v>
                </c:pt>
                <c:pt idx="1002">
                  <c:v>5232</c:v>
                </c:pt>
                <c:pt idx="1003">
                  <c:v>5233</c:v>
                </c:pt>
                <c:pt idx="1004">
                  <c:v>5234</c:v>
                </c:pt>
                <c:pt idx="1005">
                  <c:v>5235</c:v>
                </c:pt>
                <c:pt idx="1006">
                  <c:v>5236</c:v>
                </c:pt>
                <c:pt idx="1007">
                  <c:v>5237</c:v>
                </c:pt>
                <c:pt idx="1008">
                  <c:v>5238</c:v>
                </c:pt>
                <c:pt idx="1009">
                  <c:v>5239</c:v>
                </c:pt>
                <c:pt idx="1010">
                  <c:v>5240</c:v>
                </c:pt>
                <c:pt idx="1011">
                  <c:v>5241</c:v>
                </c:pt>
                <c:pt idx="1012">
                  <c:v>5242</c:v>
                </c:pt>
                <c:pt idx="1013">
                  <c:v>5243</c:v>
                </c:pt>
                <c:pt idx="1014">
                  <c:v>5244</c:v>
                </c:pt>
                <c:pt idx="1015">
                  <c:v>5245</c:v>
                </c:pt>
                <c:pt idx="1016">
                  <c:v>5246</c:v>
                </c:pt>
                <c:pt idx="1017">
                  <c:v>5247</c:v>
                </c:pt>
                <c:pt idx="1018">
                  <c:v>5248</c:v>
                </c:pt>
                <c:pt idx="1019">
                  <c:v>5249</c:v>
                </c:pt>
                <c:pt idx="1020">
                  <c:v>5250</c:v>
                </c:pt>
                <c:pt idx="1021">
                  <c:v>5251</c:v>
                </c:pt>
                <c:pt idx="1022">
                  <c:v>5252</c:v>
                </c:pt>
                <c:pt idx="1023">
                  <c:v>5253</c:v>
                </c:pt>
                <c:pt idx="1024">
                  <c:v>5254</c:v>
                </c:pt>
                <c:pt idx="1025">
                  <c:v>5255</c:v>
                </c:pt>
                <c:pt idx="1026">
                  <c:v>5256</c:v>
                </c:pt>
                <c:pt idx="1027">
                  <c:v>5257</c:v>
                </c:pt>
                <c:pt idx="1028">
                  <c:v>5258</c:v>
                </c:pt>
                <c:pt idx="1029">
                  <c:v>5259</c:v>
                </c:pt>
                <c:pt idx="1030">
                  <c:v>5260</c:v>
                </c:pt>
                <c:pt idx="1031">
                  <c:v>5261</c:v>
                </c:pt>
                <c:pt idx="1032">
                  <c:v>5262</c:v>
                </c:pt>
                <c:pt idx="1033">
                  <c:v>5263</c:v>
                </c:pt>
                <c:pt idx="1034">
                  <c:v>5264</c:v>
                </c:pt>
                <c:pt idx="1035">
                  <c:v>5265</c:v>
                </c:pt>
                <c:pt idx="1036">
                  <c:v>5266</c:v>
                </c:pt>
                <c:pt idx="1037">
                  <c:v>5267</c:v>
                </c:pt>
                <c:pt idx="1038">
                  <c:v>5268</c:v>
                </c:pt>
                <c:pt idx="1039">
                  <c:v>5269</c:v>
                </c:pt>
                <c:pt idx="1040">
                  <c:v>5270</c:v>
                </c:pt>
                <c:pt idx="1041">
                  <c:v>5271</c:v>
                </c:pt>
                <c:pt idx="1042">
                  <c:v>5272</c:v>
                </c:pt>
                <c:pt idx="1043">
                  <c:v>5273</c:v>
                </c:pt>
                <c:pt idx="1044">
                  <c:v>5274</c:v>
                </c:pt>
                <c:pt idx="1045">
                  <c:v>5275</c:v>
                </c:pt>
                <c:pt idx="1046">
                  <c:v>5276</c:v>
                </c:pt>
                <c:pt idx="1047">
                  <c:v>5277</c:v>
                </c:pt>
                <c:pt idx="1048">
                  <c:v>5278</c:v>
                </c:pt>
                <c:pt idx="1049">
                  <c:v>5279</c:v>
                </c:pt>
                <c:pt idx="1050">
                  <c:v>5280</c:v>
                </c:pt>
                <c:pt idx="1051">
                  <c:v>5281</c:v>
                </c:pt>
                <c:pt idx="1052">
                  <c:v>5282</c:v>
                </c:pt>
                <c:pt idx="1053">
                  <c:v>5283</c:v>
                </c:pt>
                <c:pt idx="1054">
                  <c:v>5284</c:v>
                </c:pt>
                <c:pt idx="1055">
                  <c:v>5285</c:v>
                </c:pt>
                <c:pt idx="1056">
                  <c:v>5286</c:v>
                </c:pt>
                <c:pt idx="1057">
                  <c:v>5287</c:v>
                </c:pt>
                <c:pt idx="1058">
                  <c:v>5288</c:v>
                </c:pt>
                <c:pt idx="1059">
                  <c:v>5289</c:v>
                </c:pt>
                <c:pt idx="1060">
                  <c:v>5290</c:v>
                </c:pt>
                <c:pt idx="1061">
                  <c:v>5291</c:v>
                </c:pt>
                <c:pt idx="1062">
                  <c:v>5292</c:v>
                </c:pt>
                <c:pt idx="1063">
                  <c:v>5293</c:v>
                </c:pt>
                <c:pt idx="1064">
                  <c:v>5294</c:v>
                </c:pt>
                <c:pt idx="1065">
                  <c:v>5295</c:v>
                </c:pt>
                <c:pt idx="1066">
                  <c:v>5296</c:v>
                </c:pt>
                <c:pt idx="1067">
                  <c:v>5297</c:v>
                </c:pt>
                <c:pt idx="1068">
                  <c:v>5298</c:v>
                </c:pt>
                <c:pt idx="1069">
                  <c:v>5299</c:v>
                </c:pt>
                <c:pt idx="1070">
                  <c:v>5300</c:v>
                </c:pt>
                <c:pt idx="1071">
                  <c:v>5301</c:v>
                </c:pt>
                <c:pt idx="1072">
                  <c:v>5302</c:v>
                </c:pt>
                <c:pt idx="1073">
                  <c:v>5303</c:v>
                </c:pt>
                <c:pt idx="1074">
                  <c:v>5304</c:v>
                </c:pt>
                <c:pt idx="1075">
                  <c:v>5305</c:v>
                </c:pt>
                <c:pt idx="1076">
                  <c:v>5306</c:v>
                </c:pt>
                <c:pt idx="1077">
                  <c:v>5307</c:v>
                </c:pt>
                <c:pt idx="1078">
                  <c:v>5308</c:v>
                </c:pt>
                <c:pt idx="1079">
                  <c:v>5309</c:v>
                </c:pt>
                <c:pt idx="1080">
                  <c:v>5310</c:v>
                </c:pt>
                <c:pt idx="1081">
                  <c:v>5311</c:v>
                </c:pt>
                <c:pt idx="1082">
                  <c:v>5312</c:v>
                </c:pt>
                <c:pt idx="1083">
                  <c:v>5313</c:v>
                </c:pt>
                <c:pt idx="1084">
                  <c:v>5314</c:v>
                </c:pt>
                <c:pt idx="1085">
                  <c:v>5315</c:v>
                </c:pt>
                <c:pt idx="1086">
                  <c:v>5316</c:v>
                </c:pt>
                <c:pt idx="1087">
                  <c:v>5317</c:v>
                </c:pt>
                <c:pt idx="1088">
                  <c:v>5318</c:v>
                </c:pt>
                <c:pt idx="1089">
                  <c:v>5319</c:v>
                </c:pt>
                <c:pt idx="1090">
                  <c:v>5320</c:v>
                </c:pt>
                <c:pt idx="1091">
                  <c:v>5321</c:v>
                </c:pt>
                <c:pt idx="1092">
                  <c:v>5322</c:v>
                </c:pt>
                <c:pt idx="1093">
                  <c:v>5323</c:v>
                </c:pt>
                <c:pt idx="1094">
                  <c:v>5324</c:v>
                </c:pt>
                <c:pt idx="1095">
                  <c:v>5325</c:v>
                </c:pt>
                <c:pt idx="1096">
                  <c:v>5326</c:v>
                </c:pt>
                <c:pt idx="1097">
                  <c:v>5327</c:v>
                </c:pt>
                <c:pt idx="1098">
                  <c:v>5328</c:v>
                </c:pt>
                <c:pt idx="1099">
                  <c:v>5329</c:v>
                </c:pt>
                <c:pt idx="1100">
                  <c:v>5330</c:v>
                </c:pt>
                <c:pt idx="1101">
                  <c:v>5331</c:v>
                </c:pt>
                <c:pt idx="1102">
                  <c:v>5332</c:v>
                </c:pt>
                <c:pt idx="1103">
                  <c:v>5333</c:v>
                </c:pt>
                <c:pt idx="1104">
                  <c:v>5334</c:v>
                </c:pt>
                <c:pt idx="1105">
                  <c:v>5335</c:v>
                </c:pt>
                <c:pt idx="1106">
                  <c:v>5336</c:v>
                </c:pt>
                <c:pt idx="1107">
                  <c:v>5337</c:v>
                </c:pt>
                <c:pt idx="1108">
                  <c:v>5338</c:v>
                </c:pt>
                <c:pt idx="1109">
                  <c:v>5339</c:v>
                </c:pt>
                <c:pt idx="1110">
                  <c:v>5340</c:v>
                </c:pt>
                <c:pt idx="1111">
                  <c:v>5341</c:v>
                </c:pt>
                <c:pt idx="1112">
                  <c:v>5342</c:v>
                </c:pt>
                <c:pt idx="1113">
                  <c:v>5343</c:v>
                </c:pt>
                <c:pt idx="1114">
                  <c:v>5344</c:v>
                </c:pt>
                <c:pt idx="1115">
                  <c:v>5345</c:v>
                </c:pt>
                <c:pt idx="1116">
                  <c:v>5346</c:v>
                </c:pt>
                <c:pt idx="1117">
                  <c:v>5347</c:v>
                </c:pt>
                <c:pt idx="1118">
                  <c:v>5348</c:v>
                </c:pt>
                <c:pt idx="1119">
                  <c:v>5349</c:v>
                </c:pt>
                <c:pt idx="1120">
                  <c:v>5350</c:v>
                </c:pt>
                <c:pt idx="1121">
                  <c:v>5351</c:v>
                </c:pt>
                <c:pt idx="1122">
                  <c:v>5352</c:v>
                </c:pt>
                <c:pt idx="1123">
                  <c:v>5353</c:v>
                </c:pt>
                <c:pt idx="1124">
                  <c:v>5354</c:v>
                </c:pt>
                <c:pt idx="1125">
                  <c:v>5355</c:v>
                </c:pt>
                <c:pt idx="1126">
                  <c:v>5356</c:v>
                </c:pt>
                <c:pt idx="1127">
                  <c:v>5357</c:v>
                </c:pt>
                <c:pt idx="1128">
                  <c:v>5358</c:v>
                </c:pt>
                <c:pt idx="1129">
                  <c:v>5359</c:v>
                </c:pt>
                <c:pt idx="1130">
                  <c:v>5360</c:v>
                </c:pt>
                <c:pt idx="1131">
                  <c:v>5361</c:v>
                </c:pt>
                <c:pt idx="1132">
                  <c:v>5362</c:v>
                </c:pt>
                <c:pt idx="1133">
                  <c:v>5363</c:v>
                </c:pt>
                <c:pt idx="1134">
                  <c:v>5364</c:v>
                </c:pt>
                <c:pt idx="1135">
                  <c:v>5365</c:v>
                </c:pt>
                <c:pt idx="1136">
                  <c:v>5366</c:v>
                </c:pt>
                <c:pt idx="1137">
                  <c:v>5367</c:v>
                </c:pt>
                <c:pt idx="1138">
                  <c:v>5368</c:v>
                </c:pt>
                <c:pt idx="1139">
                  <c:v>5369</c:v>
                </c:pt>
                <c:pt idx="1140">
                  <c:v>5370</c:v>
                </c:pt>
                <c:pt idx="1141">
                  <c:v>5371</c:v>
                </c:pt>
                <c:pt idx="1142">
                  <c:v>5372</c:v>
                </c:pt>
                <c:pt idx="1143">
                  <c:v>5373</c:v>
                </c:pt>
                <c:pt idx="1144">
                  <c:v>5374</c:v>
                </c:pt>
                <c:pt idx="1145">
                  <c:v>5375</c:v>
                </c:pt>
                <c:pt idx="1146">
                  <c:v>5376</c:v>
                </c:pt>
                <c:pt idx="1147">
                  <c:v>5377</c:v>
                </c:pt>
                <c:pt idx="1148">
                  <c:v>5378</c:v>
                </c:pt>
                <c:pt idx="1149">
                  <c:v>5379</c:v>
                </c:pt>
                <c:pt idx="1150">
                  <c:v>5380</c:v>
                </c:pt>
                <c:pt idx="1151">
                  <c:v>5381</c:v>
                </c:pt>
                <c:pt idx="1152">
                  <c:v>5382</c:v>
                </c:pt>
                <c:pt idx="1153">
                  <c:v>5383</c:v>
                </c:pt>
                <c:pt idx="1154">
                  <c:v>5384</c:v>
                </c:pt>
                <c:pt idx="1155">
                  <c:v>5385</c:v>
                </c:pt>
                <c:pt idx="1156">
                  <c:v>5386</c:v>
                </c:pt>
                <c:pt idx="1157">
                  <c:v>5387</c:v>
                </c:pt>
                <c:pt idx="1158">
                  <c:v>5388</c:v>
                </c:pt>
                <c:pt idx="1159">
                  <c:v>5389</c:v>
                </c:pt>
                <c:pt idx="1160">
                  <c:v>5390</c:v>
                </c:pt>
                <c:pt idx="1161">
                  <c:v>5391</c:v>
                </c:pt>
                <c:pt idx="1162">
                  <c:v>5392</c:v>
                </c:pt>
                <c:pt idx="1163">
                  <c:v>5393</c:v>
                </c:pt>
                <c:pt idx="1164">
                  <c:v>5394</c:v>
                </c:pt>
                <c:pt idx="1165">
                  <c:v>5395</c:v>
                </c:pt>
                <c:pt idx="1166">
                  <c:v>5396</c:v>
                </c:pt>
                <c:pt idx="1167">
                  <c:v>5397</c:v>
                </c:pt>
                <c:pt idx="1168">
                  <c:v>5398</c:v>
                </c:pt>
                <c:pt idx="1169">
                  <c:v>5399</c:v>
                </c:pt>
                <c:pt idx="1170">
                  <c:v>5400</c:v>
                </c:pt>
                <c:pt idx="1171">
                  <c:v>5401</c:v>
                </c:pt>
                <c:pt idx="1172">
                  <c:v>5402</c:v>
                </c:pt>
                <c:pt idx="1173">
                  <c:v>5403</c:v>
                </c:pt>
                <c:pt idx="1174">
                  <c:v>5404</c:v>
                </c:pt>
                <c:pt idx="1175">
                  <c:v>5405</c:v>
                </c:pt>
                <c:pt idx="1176">
                  <c:v>5406</c:v>
                </c:pt>
                <c:pt idx="1177">
                  <c:v>5407</c:v>
                </c:pt>
                <c:pt idx="1178">
                  <c:v>5408</c:v>
                </c:pt>
                <c:pt idx="1179">
                  <c:v>5409</c:v>
                </c:pt>
                <c:pt idx="1180">
                  <c:v>5410</c:v>
                </c:pt>
                <c:pt idx="1181">
                  <c:v>5411</c:v>
                </c:pt>
                <c:pt idx="1182">
                  <c:v>5412</c:v>
                </c:pt>
                <c:pt idx="1183">
                  <c:v>5413</c:v>
                </c:pt>
                <c:pt idx="1184">
                  <c:v>5414</c:v>
                </c:pt>
                <c:pt idx="1185">
                  <c:v>5415</c:v>
                </c:pt>
                <c:pt idx="1186">
                  <c:v>5416</c:v>
                </c:pt>
                <c:pt idx="1187">
                  <c:v>5417</c:v>
                </c:pt>
                <c:pt idx="1188">
                  <c:v>5418</c:v>
                </c:pt>
                <c:pt idx="1189">
                  <c:v>5419</c:v>
                </c:pt>
                <c:pt idx="1190">
                  <c:v>5420</c:v>
                </c:pt>
                <c:pt idx="1191">
                  <c:v>5421</c:v>
                </c:pt>
                <c:pt idx="1192">
                  <c:v>5422</c:v>
                </c:pt>
                <c:pt idx="1193">
                  <c:v>5423</c:v>
                </c:pt>
                <c:pt idx="1194">
                  <c:v>5424</c:v>
                </c:pt>
                <c:pt idx="1195">
                  <c:v>5425</c:v>
                </c:pt>
                <c:pt idx="1196">
                  <c:v>5426</c:v>
                </c:pt>
                <c:pt idx="1197">
                  <c:v>5427</c:v>
                </c:pt>
                <c:pt idx="1198">
                  <c:v>5428</c:v>
                </c:pt>
                <c:pt idx="1199">
                  <c:v>5429</c:v>
                </c:pt>
                <c:pt idx="1200">
                  <c:v>5430</c:v>
                </c:pt>
                <c:pt idx="1201">
                  <c:v>5431</c:v>
                </c:pt>
                <c:pt idx="1202">
                  <c:v>5432</c:v>
                </c:pt>
                <c:pt idx="1203">
                  <c:v>5433</c:v>
                </c:pt>
                <c:pt idx="1204">
                  <c:v>5434</c:v>
                </c:pt>
                <c:pt idx="1205">
                  <c:v>5435</c:v>
                </c:pt>
                <c:pt idx="1206">
                  <c:v>5436</c:v>
                </c:pt>
                <c:pt idx="1207">
                  <c:v>5437</c:v>
                </c:pt>
                <c:pt idx="1208">
                  <c:v>5438</c:v>
                </c:pt>
                <c:pt idx="1209">
                  <c:v>5439</c:v>
                </c:pt>
                <c:pt idx="1210">
                  <c:v>5440</c:v>
                </c:pt>
                <c:pt idx="1211">
                  <c:v>5441</c:v>
                </c:pt>
                <c:pt idx="1212">
                  <c:v>5442</c:v>
                </c:pt>
                <c:pt idx="1213">
                  <c:v>5443</c:v>
                </c:pt>
                <c:pt idx="1214">
                  <c:v>5444</c:v>
                </c:pt>
                <c:pt idx="1215">
                  <c:v>5445</c:v>
                </c:pt>
                <c:pt idx="1216">
                  <c:v>5446</c:v>
                </c:pt>
                <c:pt idx="1217">
                  <c:v>5447</c:v>
                </c:pt>
                <c:pt idx="1218">
                  <c:v>5448</c:v>
                </c:pt>
                <c:pt idx="1219">
                  <c:v>5449</c:v>
                </c:pt>
                <c:pt idx="1220">
                  <c:v>5450</c:v>
                </c:pt>
                <c:pt idx="1221">
                  <c:v>5451</c:v>
                </c:pt>
                <c:pt idx="1222">
                  <c:v>5452</c:v>
                </c:pt>
                <c:pt idx="1223">
                  <c:v>5453</c:v>
                </c:pt>
                <c:pt idx="1224">
                  <c:v>5454</c:v>
                </c:pt>
                <c:pt idx="1225">
                  <c:v>5455</c:v>
                </c:pt>
                <c:pt idx="1226">
                  <c:v>5456</c:v>
                </c:pt>
                <c:pt idx="1227">
                  <c:v>5457</c:v>
                </c:pt>
                <c:pt idx="1228">
                  <c:v>5458</c:v>
                </c:pt>
                <c:pt idx="1229">
                  <c:v>5459</c:v>
                </c:pt>
                <c:pt idx="1230">
                  <c:v>5460</c:v>
                </c:pt>
                <c:pt idx="1231">
                  <c:v>5461</c:v>
                </c:pt>
                <c:pt idx="1232">
                  <c:v>5462</c:v>
                </c:pt>
                <c:pt idx="1233">
                  <c:v>5463</c:v>
                </c:pt>
                <c:pt idx="1234">
                  <c:v>5464</c:v>
                </c:pt>
                <c:pt idx="1235">
                  <c:v>5465</c:v>
                </c:pt>
                <c:pt idx="1236">
                  <c:v>5466</c:v>
                </c:pt>
                <c:pt idx="1237">
                  <c:v>5467</c:v>
                </c:pt>
                <c:pt idx="1238">
                  <c:v>5468</c:v>
                </c:pt>
                <c:pt idx="1239">
                  <c:v>5469</c:v>
                </c:pt>
                <c:pt idx="1240">
                  <c:v>5470</c:v>
                </c:pt>
                <c:pt idx="1241">
                  <c:v>5471</c:v>
                </c:pt>
                <c:pt idx="1242">
                  <c:v>5472</c:v>
                </c:pt>
                <c:pt idx="1243">
                  <c:v>5473</c:v>
                </c:pt>
                <c:pt idx="1244">
                  <c:v>5474</c:v>
                </c:pt>
                <c:pt idx="1245">
                  <c:v>5475</c:v>
                </c:pt>
                <c:pt idx="1246">
                  <c:v>5476</c:v>
                </c:pt>
                <c:pt idx="1247">
                  <c:v>5477</c:v>
                </c:pt>
                <c:pt idx="1248">
                  <c:v>5478</c:v>
                </c:pt>
                <c:pt idx="1249">
                  <c:v>5479</c:v>
                </c:pt>
                <c:pt idx="1250">
                  <c:v>5480</c:v>
                </c:pt>
                <c:pt idx="1251">
                  <c:v>5481</c:v>
                </c:pt>
                <c:pt idx="1252">
                  <c:v>5482</c:v>
                </c:pt>
                <c:pt idx="1253">
                  <c:v>5483</c:v>
                </c:pt>
                <c:pt idx="1254">
                  <c:v>5484</c:v>
                </c:pt>
                <c:pt idx="1255">
                  <c:v>5485</c:v>
                </c:pt>
                <c:pt idx="1256">
                  <c:v>5486</c:v>
                </c:pt>
                <c:pt idx="1257">
                  <c:v>5487</c:v>
                </c:pt>
                <c:pt idx="1258">
                  <c:v>5488</c:v>
                </c:pt>
                <c:pt idx="1259">
                  <c:v>5489</c:v>
                </c:pt>
                <c:pt idx="1260">
                  <c:v>5490</c:v>
                </c:pt>
                <c:pt idx="1261">
                  <c:v>5491</c:v>
                </c:pt>
                <c:pt idx="1262">
                  <c:v>5492</c:v>
                </c:pt>
                <c:pt idx="1263">
                  <c:v>5493</c:v>
                </c:pt>
                <c:pt idx="1264">
                  <c:v>5494</c:v>
                </c:pt>
                <c:pt idx="1265">
                  <c:v>5495</c:v>
                </c:pt>
                <c:pt idx="1266">
                  <c:v>5496</c:v>
                </c:pt>
                <c:pt idx="1267">
                  <c:v>5497</c:v>
                </c:pt>
                <c:pt idx="1268">
                  <c:v>5498</c:v>
                </c:pt>
                <c:pt idx="1269">
                  <c:v>5499</c:v>
                </c:pt>
                <c:pt idx="1270">
                  <c:v>5500</c:v>
                </c:pt>
                <c:pt idx="1271">
                  <c:v>5501</c:v>
                </c:pt>
                <c:pt idx="1272">
                  <c:v>5502</c:v>
                </c:pt>
                <c:pt idx="1273">
                  <c:v>5503</c:v>
                </c:pt>
                <c:pt idx="1274">
                  <c:v>5504</c:v>
                </c:pt>
                <c:pt idx="1275">
                  <c:v>5505</c:v>
                </c:pt>
                <c:pt idx="1276">
                  <c:v>5506</c:v>
                </c:pt>
                <c:pt idx="1277">
                  <c:v>5507</c:v>
                </c:pt>
                <c:pt idx="1278">
                  <c:v>5508</c:v>
                </c:pt>
                <c:pt idx="1279">
                  <c:v>5509</c:v>
                </c:pt>
                <c:pt idx="1280">
                  <c:v>5510</c:v>
                </c:pt>
                <c:pt idx="1281">
                  <c:v>5511</c:v>
                </c:pt>
                <c:pt idx="1282">
                  <c:v>5512</c:v>
                </c:pt>
                <c:pt idx="1283">
                  <c:v>5513</c:v>
                </c:pt>
                <c:pt idx="1284">
                  <c:v>5514</c:v>
                </c:pt>
                <c:pt idx="1285">
                  <c:v>5515</c:v>
                </c:pt>
                <c:pt idx="1286">
                  <c:v>5516</c:v>
                </c:pt>
                <c:pt idx="1287">
                  <c:v>5517</c:v>
                </c:pt>
                <c:pt idx="1288">
                  <c:v>5518</c:v>
                </c:pt>
                <c:pt idx="1289">
                  <c:v>5519</c:v>
                </c:pt>
                <c:pt idx="1290">
                  <c:v>5520</c:v>
                </c:pt>
                <c:pt idx="1291">
                  <c:v>5521</c:v>
                </c:pt>
                <c:pt idx="1292">
                  <c:v>5522</c:v>
                </c:pt>
                <c:pt idx="1293">
                  <c:v>5523</c:v>
                </c:pt>
                <c:pt idx="1294">
                  <c:v>5524</c:v>
                </c:pt>
                <c:pt idx="1295">
                  <c:v>5525</c:v>
                </c:pt>
                <c:pt idx="1296">
                  <c:v>5526</c:v>
                </c:pt>
                <c:pt idx="1297">
                  <c:v>5527</c:v>
                </c:pt>
                <c:pt idx="1298">
                  <c:v>5528</c:v>
                </c:pt>
                <c:pt idx="1299">
                  <c:v>5529</c:v>
                </c:pt>
                <c:pt idx="1300">
                  <c:v>5530</c:v>
                </c:pt>
                <c:pt idx="1301">
                  <c:v>5531</c:v>
                </c:pt>
                <c:pt idx="1302">
                  <c:v>5532</c:v>
                </c:pt>
                <c:pt idx="1303">
                  <c:v>5533</c:v>
                </c:pt>
                <c:pt idx="1304">
                  <c:v>5534</c:v>
                </c:pt>
                <c:pt idx="1305">
                  <c:v>5535</c:v>
                </c:pt>
                <c:pt idx="1306">
                  <c:v>5536</c:v>
                </c:pt>
                <c:pt idx="1307">
                  <c:v>5537</c:v>
                </c:pt>
                <c:pt idx="1308">
                  <c:v>5538</c:v>
                </c:pt>
                <c:pt idx="1309">
                  <c:v>5539</c:v>
                </c:pt>
                <c:pt idx="1310">
                  <c:v>5540</c:v>
                </c:pt>
                <c:pt idx="1311">
                  <c:v>5541</c:v>
                </c:pt>
                <c:pt idx="1312">
                  <c:v>5542</c:v>
                </c:pt>
                <c:pt idx="1313">
                  <c:v>5543</c:v>
                </c:pt>
                <c:pt idx="1314">
                  <c:v>5544</c:v>
                </c:pt>
                <c:pt idx="1315">
                  <c:v>5545</c:v>
                </c:pt>
                <c:pt idx="1316">
                  <c:v>5546</c:v>
                </c:pt>
                <c:pt idx="1317">
                  <c:v>5547</c:v>
                </c:pt>
                <c:pt idx="1318">
                  <c:v>5548</c:v>
                </c:pt>
                <c:pt idx="1319">
                  <c:v>5549</c:v>
                </c:pt>
                <c:pt idx="1320">
                  <c:v>5550</c:v>
                </c:pt>
                <c:pt idx="1321">
                  <c:v>5551</c:v>
                </c:pt>
                <c:pt idx="1322">
                  <c:v>5552</c:v>
                </c:pt>
                <c:pt idx="1323">
                  <c:v>5553</c:v>
                </c:pt>
                <c:pt idx="1324">
                  <c:v>5554</c:v>
                </c:pt>
                <c:pt idx="1325">
                  <c:v>5555</c:v>
                </c:pt>
                <c:pt idx="1326">
                  <c:v>5556</c:v>
                </c:pt>
                <c:pt idx="1327">
                  <c:v>5557</c:v>
                </c:pt>
                <c:pt idx="1328">
                  <c:v>5558</c:v>
                </c:pt>
                <c:pt idx="1329">
                  <c:v>5559</c:v>
                </c:pt>
                <c:pt idx="1330">
                  <c:v>5560</c:v>
                </c:pt>
                <c:pt idx="1331">
                  <c:v>5561</c:v>
                </c:pt>
                <c:pt idx="1332">
                  <c:v>5562</c:v>
                </c:pt>
                <c:pt idx="1333">
                  <c:v>5563</c:v>
                </c:pt>
                <c:pt idx="1334">
                  <c:v>5564</c:v>
                </c:pt>
                <c:pt idx="1335">
                  <c:v>5565</c:v>
                </c:pt>
                <c:pt idx="1336">
                  <c:v>5566</c:v>
                </c:pt>
                <c:pt idx="1337">
                  <c:v>5567</c:v>
                </c:pt>
                <c:pt idx="1338">
                  <c:v>5568</c:v>
                </c:pt>
                <c:pt idx="1339">
                  <c:v>5569</c:v>
                </c:pt>
                <c:pt idx="1340">
                  <c:v>5570</c:v>
                </c:pt>
                <c:pt idx="1341">
                  <c:v>5571</c:v>
                </c:pt>
                <c:pt idx="1342">
                  <c:v>5572</c:v>
                </c:pt>
                <c:pt idx="1343">
                  <c:v>5573</c:v>
                </c:pt>
                <c:pt idx="1344">
                  <c:v>5574</c:v>
                </c:pt>
                <c:pt idx="1345">
                  <c:v>5575</c:v>
                </c:pt>
                <c:pt idx="1346">
                  <c:v>5576</c:v>
                </c:pt>
                <c:pt idx="1347">
                  <c:v>5577</c:v>
                </c:pt>
                <c:pt idx="1348">
                  <c:v>5578</c:v>
                </c:pt>
                <c:pt idx="1349">
                  <c:v>5579</c:v>
                </c:pt>
                <c:pt idx="1350">
                  <c:v>5580</c:v>
                </c:pt>
                <c:pt idx="1351">
                  <c:v>5581</c:v>
                </c:pt>
                <c:pt idx="1352">
                  <c:v>5582</c:v>
                </c:pt>
                <c:pt idx="1353">
                  <c:v>5583</c:v>
                </c:pt>
                <c:pt idx="1354">
                  <c:v>5584</c:v>
                </c:pt>
                <c:pt idx="1355">
                  <c:v>5585</c:v>
                </c:pt>
                <c:pt idx="1356">
                  <c:v>5586</c:v>
                </c:pt>
                <c:pt idx="1357">
                  <c:v>5587</c:v>
                </c:pt>
                <c:pt idx="1358">
                  <c:v>5588</c:v>
                </c:pt>
                <c:pt idx="1359">
                  <c:v>5589</c:v>
                </c:pt>
                <c:pt idx="1360">
                  <c:v>5590</c:v>
                </c:pt>
                <c:pt idx="1361">
                  <c:v>5591</c:v>
                </c:pt>
                <c:pt idx="1362">
                  <c:v>5592</c:v>
                </c:pt>
                <c:pt idx="1363">
                  <c:v>5593</c:v>
                </c:pt>
                <c:pt idx="1364">
                  <c:v>5594</c:v>
                </c:pt>
                <c:pt idx="1365">
                  <c:v>5595</c:v>
                </c:pt>
                <c:pt idx="1366">
                  <c:v>5596</c:v>
                </c:pt>
                <c:pt idx="1367">
                  <c:v>5597</c:v>
                </c:pt>
                <c:pt idx="1368">
                  <c:v>5598</c:v>
                </c:pt>
                <c:pt idx="1369">
                  <c:v>5599</c:v>
                </c:pt>
                <c:pt idx="1370">
                  <c:v>5600</c:v>
                </c:pt>
                <c:pt idx="1371">
                  <c:v>5601</c:v>
                </c:pt>
                <c:pt idx="1372">
                  <c:v>5602</c:v>
                </c:pt>
                <c:pt idx="1373">
                  <c:v>5603</c:v>
                </c:pt>
                <c:pt idx="1374">
                  <c:v>5604</c:v>
                </c:pt>
                <c:pt idx="1375">
                  <c:v>5605</c:v>
                </c:pt>
                <c:pt idx="1376">
                  <c:v>5606</c:v>
                </c:pt>
                <c:pt idx="1377">
                  <c:v>5607</c:v>
                </c:pt>
                <c:pt idx="1378">
                  <c:v>5608</c:v>
                </c:pt>
                <c:pt idx="1379">
                  <c:v>5609</c:v>
                </c:pt>
                <c:pt idx="1380">
                  <c:v>5610</c:v>
                </c:pt>
                <c:pt idx="1381">
                  <c:v>5611</c:v>
                </c:pt>
                <c:pt idx="1382">
                  <c:v>5612</c:v>
                </c:pt>
                <c:pt idx="1383">
                  <c:v>5613</c:v>
                </c:pt>
                <c:pt idx="1384">
                  <c:v>5614</c:v>
                </c:pt>
                <c:pt idx="1385">
                  <c:v>5615</c:v>
                </c:pt>
                <c:pt idx="1386">
                  <c:v>5616</c:v>
                </c:pt>
                <c:pt idx="1387">
                  <c:v>5617</c:v>
                </c:pt>
                <c:pt idx="1388">
                  <c:v>5618</c:v>
                </c:pt>
                <c:pt idx="1389">
                  <c:v>5619</c:v>
                </c:pt>
                <c:pt idx="1390">
                  <c:v>5620</c:v>
                </c:pt>
                <c:pt idx="1391">
                  <c:v>5621</c:v>
                </c:pt>
                <c:pt idx="1392">
                  <c:v>5622</c:v>
                </c:pt>
                <c:pt idx="1393">
                  <c:v>5623</c:v>
                </c:pt>
                <c:pt idx="1394">
                  <c:v>5624</c:v>
                </c:pt>
                <c:pt idx="1395">
                  <c:v>5625</c:v>
                </c:pt>
                <c:pt idx="1396">
                  <c:v>5626</c:v>
                </c:pt>
                <c:pt idx="1397">
                  <c:v>5627</c:v>
                </c:pt>
                <c:pt idx="1398">
                  <c:v>5628</c:v>
                </c:pt>
                <c:pt idx="1399">
                  <c:v>5629</c:v>
                </c:pt>
                <c:pt idx="1400">
                  <c:v>5630</c:v>
                </c:pt>
                <c:pt idx="1401">
                  <c:v>5631</c:v>
                </c:pt>
                <c:pt idx="1402">
                  <c:v>5632</c:v>
                </c:pt>
                <c:pt idx="1403">
                  <c:v>5633</c:v>
                </c:pt>
                <c:pt idx="1404">
                  <c:v>5634</c:v>
                </c:pt>
                <c:pt idx="1405">
                  <c:v>5635</c:v>
                </c:pt>
                <c:pt idx="1406">
                  <c:v>5636</c:v>
                </c:pt>
                <c:pt idx="1407">
                  <c:v>5637</c:v>
                </c:pt>
                <c:pt idx="1408">
                  <c:v>5638</c:v>
                </c:pt>
                <c:pt idx="1409">
                  <c:v>5639</c:v>
                </c:pt>
                <c:pt idx="1410">
                  <c:v>5640</c:v>
                </c:pt>
                <c:pt idx="1411">
                  <c:v>5641</c:v>
                </c:pt>
                <c:pt idx="1412">
                  <c:v>5642</c:v>
                </c:pt>
                <c:pt idx="1413">
                  <c:v>5643</c:v>
                </c:pt>
                <c:pt idx="1414">
                  <c:v>5644</c:v>
                </c:pt>
                <c:pt idx="1415">
                  <c:v>5645</c:v>
                </c:pt>
                <c:pt idx="1416">
                  <c:v>5646</c:v>
                </c:pt>
                <c:pt idx="1417">
                  <c:v>5647</c:v>
                </c:pt>
                <c:pt idx="1418">
                  <c:v>5648</c:v>
                </c:pt>
                <c:pt idx="1419">
                  <c:v>5649</c:v>
                </c:pt>
                <c:pt idx="1420">
                  <c:v>5650</c:v>
                </c:pt>
                <c:pt idx="1421">
                  <c:v>5651</c:v>
                </c:pt>
                <c:pt idx="1422">
                  <c:v>5652</c:v>
                </c:pt>
                <c:pt idx="1423">
                  <c:v>5653</c:v>
                </c:pt>
                <c:pt idx="1424">
                  <c:v>5654</c:v>
                </c:pt>
                <c:pt idx="1425">
                  <c:v>5655</c:v>
                </c:pt>
                <c:pt idx="1426">
                  <c:v>5656</c:v>
                </c:pt>
                <c:pt idx="1427">
                  <c:v>5657</c:v>
                </c:pt>
                <c:pt idx="1428">
                  <c:v>5658</c:v>
                </c:pt>
                <c:pt idx="1429">
                  <c:v>5659</c:v>
                </c:pt>
                <c:pt idx="1430">
                  <c:v>5660</c:v>
                </c:pt>
                <c:pt idx="1431">
                  <c:v>5661</c:v>
                </c:pt>
                <c:pt idx="1432">
                  <c:v>5662</c:v>
                </c:pt>
                <c:pt idx="1433">
                  <c:v>5663</c:v>
                </c:pt>
                <c:pt idx="1434">
                  <c:v>5664</c:v>
                </c:pt>
                <c:pt idx="1435">
                  <c:v>5665</c:v>
                </c:pt>
                <c:pt idx="1436">
                  <c:v>5666</c:v>
                </c:pt>
                <c:pt idx="1437">
                  <c:v>5667</c:v>
                </c:pt>
                <c:pt idx="1438">
                  <c:v>5668</c:v>
                </c:pt>
                <c:pt idx="1439">
                  <c:v>5669</c:v>
                </c:pt>
                <c:pt idx="1440">
                  <c:v>5670</c:v>
                </c:pt>
                <c:pt idx="1441">
                  <c:v>5671</c:v>
                </c:pt>
                <c:pt idx="1442">
                  <c:v>5672</c:v>
                </c:pt>
                <c:pt idx="1443">
                  <c:v>5673</c:v>
                </c:pt>
                <c:pt idx="1444">
                  <c:v>5674</c:v>
                </c:pt>
                <c:pt idx="1445">
                  <c:v>5675</c:v>
                </c:pt>
                <c:pt idx="1446">
                  <c:v>5676</c:v>
                </c:pt>
                <c:pt idx="1447">
                  <c:v>5677</c:v>
                </c:pt>
                <c:pt idx="1448">
                  <c:v>5678</c:v>
                </c:pt>
                <c:pt idx="1449">
                  <c:v>5679</c:v>
                </c:pt>
                <c:pt idx="1450">
                  <c:v>5680</c:v>
                </c:pt>
                <c:pt idx="1451">
                  <c:v>5681</c:v>
                </c:pt>
                <c:pt idx="1452">
                  <c:v>5682</c:v>
                </c:pt>
                <c:pt idx="1453">
                  <c:v>5683</c:v>
                </c:pt>
                <c:pt idx="1454">
                  <c:v>5684</c:v>
                </c:pt>
                <c:pt idx="1455">
                  <c:v>5685</c:v>
                </c:pt>
                <c:pt idx="1456">
                  <c:v>5686</c:v>
                </c:pt>
                <c:pt idx="1457">
                  <c:v>5687</c:v>
                </c:pt>
                <c:pt idx="1458">
                  <c:v>5688</c:v>
                </c:pt>
                <c:pt idx="1459">
                  <c:v>5689</c:v>
                </c:pt>
                <c:pt idx="1460">
                  <c:v>5690</c:v>
                </c:pt>
                <c:pt idx="1461">
                  <c:v>5691</c:v>
                </c:pt>
                <c:pt idx="1462">
                  <c:v>5692</c:v>
                </c:pt>
                <c:pt idx="1463">
                  <c:v>5693</c:v>
                </c:pt>
                <c:pt idx="1464">
                  <c:v>5694</c:v>
                </c:pt>
                <c:pt idx="1465">
                  <c:v>5695</c:v>
                </c:pt>
                <c:pt idx="1466">
                  <c:v>5696</c:v>
                </c:pt>
                <c:pt idx="1467">
                  <c:v>5697</c:v>
                </c:pt>
                <c:pt idx="1468">
                  <c:v>5698</c:v>
                </c:pt>
                <c:pt idx="1469">
                  <c:v>5699</c:v>
                </c:pt>
                <c:pt idx="1470">
                  <c:v>5700</c:v>
                </c:pt>
                <c:pt idx="1471">
                  <c:v>5701</c:v>
                </c:pt>
                <c:pt idx="1472">
                  <c:v>5702</c:v>
                </c:pt>
                <c:pt idx="1473">
                  <c:v>5703</c:v>
                </c:pt>
                <c:pt idx="1474">
                  <c:v>5704</c:v>
                </c:pt>
                <c:pt idx="1475">
                  <c:v>5705</c:v>
                </c:pt>
                <c:pt idx="1476">
                  <c:v>5706</c:v>
                </c:pt>
                <c:pt idx="1477">
                  <c:v>5707</c:v>
                </c:pt>
                <c:pt idx="1478">
                  <c:v>5708</c:v>
                </c:pt>
                <c:pt idx="1479">
                  <c:v>5709</c:v>
                </c:pt>
                <c:pt idx="1480">
                  <c:v>5710</c:v>
                </c:pt>
                <c:pt idx="1481">
                  <c:v>5711</c:v>
                </c:pt>
                <c:pt idx="1482">
                  <c:v>5712</c:v>
                </c:pt>
                <c:pt idx="1483">
                  <c:v>5713</c:v>
                </c:pt>
                <c:pt idx="1484">
                  <c:v>5714</c:v>
                </c:pt>
                <c:pt idx="1485">
                  <c:v>5715</c:v>
                </c:pt>
                <c:pt idx="1486">
                  <c:v>5716</c:v>
                </c:pt>
                <c:pt idx="1487">
                  <c:v>5717</c:v>
                </c:pt>
                <c:pt idx="1488">
                  <c:v>5718</c:v>
                </c:pt>
                <c:pt idx="1489">
                  <c:v>5719</c:v>
                </c:pt>
                <c:pt idx="1490">
                  <c:v>5720</c:v>
                </c:pt>
                <c:pt idx="1491">
                  <c:v>5721</c:v>
                </c:pt>
                <c:pt idx="1492">
                  <c:v>5722</c:v>
                </c:pt>
                <c:pt idx="1493">
                  <c:v>5723</c:v>
                </c:pt>
                <c:pt idx="1494">
                  <c:v>5724</c:v>
                </c:pt>
                <c:pt idx="1495">
                  <c:v>5725</c:v>
                </c:pt>
                <c:pt idx="1496">
                  <c:v>5726</c:v>
                </c:pt>
                <c:pt idx="1497">
                  <c:v>5727</c:v>
                </c:pt>
                <c:pt idx="1498">
                  <c:v>5728</c:v>
                </c:pt>
                <c:pt idx="1499">
                  <c:v>5729</c:v>
                </c:pt>
                <c:pt idx="1500">
                  <c:v>5730</c:v>
                </c:pt>
                <c:pt idx="1501">
                  <c:v>5731</c:v>
                </c:pt>
                <c:pt idx="1502">
                  <c:v>5732</c:v>
                </c:pt>
                <c:pt idx="1503">
                  <c:v>5733</c:v>
                </c:pt>
                <c:pt idx="1504">
                  <c:v>5734</c:v>
                </c:pt>
                <c:pt idx="1505">
                  <c:v>5735</c:v>
                </c:pt>
                <c:pt idx="1506">
                  <c:v>5736</c:v>
                </c:pt>
                <c:pt idx="1507">
                  <c:v>5737</c:v>
                </c:pt>
                <c:pt idx="1508">
                  <c:v>5738</c:v>
                </c:pt>
                <c:pt idx="1509">
                  <c:v>5739</c:v>
                </c:pt>
                <c:pt idx="1510">
                  <c:v>5740</c:v>
                </c:pt>
                <c:pt idx="1511">
                  <c:v>5741</c:v>
                </c:pt>
                <c:pt idx="1512">
                  <c:v>5742</c:v>
                </c:pt>
                <c:pt idx="1513">
                  <c:v>5743</c:v>
                </c:pt>
                <c:pt idx="1514">
                  <c:v>5744</c:v>
                </c:pt>
                <c:pt idx="1515">
                  <c:v>5745</c:v>
                </c:pt>
                <c:pt idx="1516">
                  <c:v>5746</c:v>
                </c:pt>
                <c:pt idx="1517">
                  <c:v>5747</c:v>
                </c:pt>
                <c:pt idx="1518">
                  <c:v>5748</c:v>
                </c:pt>
                <c:pt idx="1519">
                  <c:v>5749</c:v>
                </c:pt>
                <c:pt idx="1520">
                  <c:v>5750</c:v>
                </c:pt>
                <c:pt idx="1521">
                  <c:v>5751</c:v>
                </c:pt>
                <c:pt idx="1522">
                  <c:v>5752</c:v>
                </c:pt>
                <c:pt idx="1523">
                  <c:v>5753</c:v>
                </c:pt>
                <c:pt idx="1524">
                  <c:v>5754</c:v>
                </c:pt>
                <c:pt idx="1525">
                  <c:v>5755</c:v>
                </c:pt>
                <c:pt idx="1526">
                  <c:v>5756</c:v>
                </c:pt>
                <c:pt idx="1527">
                  <c:v>5757</c:v>
                </c:pt>
                <c:pt idx="1528">
                  <c:v>5758</c:v>
                </c:pt>
                <c:pt idx="1529">
                  <c:v>5759</c:v>
                </c:pt>
                <c:pt idx="1530">
                  <c:v>5760</c:v>
                </c:pt>
                <c:pt idx="1531">
                  <c:v>5761</c:v>
                </c:pt>
                <c:pt idx="1532">
                  <c:v>5762</c:v>
                </c:pt>
                <c:pt idx="1533">
                  <c:v>5763</c:v>
                </c:pt>
                <c:pt idx="1534">
                  <c:v>5764</c:v>
                </c:pt>
                <c:pt idx="1535">
                  <c:v>5765</c:v>
                </c:pt>
                <c:pt idx="1536">
                  <c:v>5766</c:v>
                </c:pt>
                <c:pt idx="1537">
                  <c:v>5767</c:v>
                </c:pt>
                <c:pt idx="1538">
                  <c:v>5768</c:v>
                </c:pt>
                <c:pt idx="1539">
                  <c:v>5769</c:v>
                </c:pt>
                <c:pt idx="1540">
                  <c:v>5770</c:v>
                </c:pt>
                <c:pt idx="1541">
                  <c:v>5771</c:v>
                </c:pt>
                <c:pt idx="1542">
                  <c:v>5772</c:v>
                </c:pt>
                <c:pt idx="1543">
                  <c:v>5773</c:v>
                </c:pt>
                <c:pt idx="1544">
                  <c:v>5774</c:v>
                </c:pt>
                <c:pt idx="1545">
                  <c:v>5775</c:v>
                </c:pt>
                <c:pt idx="1546">
                  <c:v>5776</c:v>
                </c:pt>
                <c:pt idx="1547">
                  <c:v>5777</c:v>
                </c:pt>
                <c:pt idx="1548">
                  <c:v>5778</c:v>
                </c:pt>
                <c:pt idx="1549">
                  <c:v>5779</c:v>
                </c:pt>
                <c:pt idx="1550">
                  <c:v>5780</c:v>
                </c:pt>
                <c:pt idx="1551">
                  <c:v>5781</c:v>
                </c:pt>
                <c:pt idx="1552">
                  <c:v>5782</c:v>
                </c:pt>
                <c:pt idx="1553">
                  <c:v>5783</c:v>
                </c:pt>
                <c:pt idx="1554">
                  <c:v>5784</c:v>
                </c:pt>
                <c:pt idx="1555">
                  <c:v>5785</c:v>
                </c:pt>
                <c:pt idx="1556">
                  <c:v>5786</c:v>
                </c:pt>
                <c:pt idx="1557">
                  <c:v>5787</c:v>
                </c:pt>
                <c:pt idx="1558">
                  <c:v>5788</c:v>
                </c:pt>
                <c:pt idx="1559">
                  <c:v>5789</c:v>
                </c:pt>
                <c:pt idx="1560">
                  <c:v>5790</c:v>
                </c:pt>
                <c:pt idx="1561">
                  <c:v>5791</c:v>
                </c:pt>
                <c:pt idx="1562">
                  <c:v>5792</c:v>
                </c:pt>
                <c:pt idx="1563">
                  <c:v>5793</c:v>
                </c:pt>
                <c:pt idx="1564">
                  <c:v>5794</c:v>
                </c:pt>
                <c:pt idx="1565">
                  <c:v>5795</c:v>
                </c:pt>
                <c:pt idx="1566">
                  <c:v>5796</c:v>
                </c:pt>
                <c:pt idx="1567">
                  <c:v>5797</c:v>
                </c:pt>
                <c:pt idx="1568">
                  <c:v>5798</c:v>
                </c:pt>
                <c:pt idx="1569">
                  <c:v>5799</c:v>
                </c:pt>
                <c:pt idx="1570">
                  <c:v>5800</c:v>
                </c:pt>
                <c:pt idx="1571">
                  <c:v>5801</c:v>
                </c:pt>
                <c:pt idx="1572">
                  <c:v>5802</c:v>
                </c:pt>
                <c:pt idx="1573">
                  <c:v>5803</c:v>
                </c:pt>
                <c:pt idx="1574">
                  <c:v>5804</c:v>
                </c:pt>
                <c:pt idx="1575">
                  <c:v>5805</c:v>
                </c:pt>
                <c:pt idx="1576">
                  <c:v>5806</c:v>
                </c:pt>
                <c:pt idx="1577">
                  <c:v>5807</c:v>
                </c:pt>
                <c:pt idx="1578">
                  <c:v>5808</c:v>
                </c:pt>
                <c:pt idx="1579">
                  <c:v>5809</c:v>
                </c:pt>
                <c:pt idx="1580">
                  <c:v>5810</c:v>
                </c:pt>
                <c:pt idx="1581">
                  <c:v>5811</c:v>
                </c:pt>
                <c:pt idx="1582">
                  <c:v>5812</c:v>
                </c:pt>
                <c:pt idx="1583">
                  <c:v>5813</c:v>
                </c:pt>
                <c:pt idx="1584">
                  <c:v>5814</c:v>
                </c:pt>
                <c:pt idx="1585">
                  <c:v>5815</c:v>
                </c:pt>
                <c:pt idx="1586">
                  <c:v>5816</c:v>
                </c:pt>
                <c:pt idx="1587">
                  <c:v>5817</c:v>
                </c:pt>
                <c:pt idx="1588">
                  <c:v>5818</c:v>
                </c:pt>
                <c:pt idx="1589">
                  <c:v>5819</c:v>
                </c:pt>
                <c:pt idx="1590">
                  <c:v>5820</c:v>
                </c:pt>
                <c:pt idx="1591">
                  <c:v>5821</c:v>
                </c:pt>
                <c:pt idx="1592">
                  <c:v>5822</c:v>
                </c:pt>
                <c:pt idx="1593">
                  <c:v>5823</c:v>
                </c:pt>
                <c:pt idx="1594">
                  <c:v>5824</c:v>
                </c:pt>
                <c:pt idx="1595">
                  <c:v>5825</c:v>
                </c:pt>
                <c:pt idx="1596">
                  <c:v>5826</c:v>
                </c:pt>
                <c:pt idx="1597">
                  <c:v>5827</c:v>
                </c:pt>
                <c:pt idx="1598">
                  <c:v>5828</c:v>
                </c:pt>
                <c:pt idx="1599">
                  <c:v>5829</c:v>
                </c:pt>
                <c:pt idx="1600">
                  <c:v>5830</c:v>
                </c:pt>
                <c:pt idx="1601">
                  <c:v>5831</c:v>
                </c:pt>
                <c:pt idx="1602">
                  <c:v>5832</c:v>
                </c:pt>
                <c:pt idx="1603">
                  <c:v>5833</c:v>
                </c:pt>
                <c:pt idx="1604">
                  <c:v>5834</c:v>
                </c:pt>
                <c:pt idx="1605">
                  <c:v>5835</c:v>
                </c:pt>
                <c:pt idx="1606">
                  <c:v>5836</c:v>
                </c:pt>
                <c:pt idx="1607">
                  <c:v>5837</c:v>
                </c:pt>
                <c:pt idx="1608">
                  <c:v>5838</c:v>
                </c:pt>
                <c:pt idx="1609">
                  <c:v>5839</c:v>
                </c:pt>
                <c:pt idx="1610">
                  <c:v>5840</c:v>
                </c:pt>
                <c:pt idx="1611">
                  <c:v>5841</c:v>
                </c:pt>
                <c:pt idx="1612">
                  <c:v>5842</c:v>
                </c:pt>
                <c:pt idx="1613">
                  <c:v>5843</c:v>
                </c:pt>
                <c:pt idx="1614">
                  <c:v>5844</c:v>
                </c:pt>
                <c:pt idx="1615">
                  <c:v>5845</c:v>
                </c:pt>
                <c:pt idx="1616">
                  <c:v>5846</c:v>
                </c:pt>
                <c:pt idx="1617">
                  <c:v>5847</c:v>
                </c:pt>
                <c:pt idx="1618">
                  <c:v>5848</c:v>
                </c:pt>
                <c:pt idx="1619">
                  <c:v>5849</c:v>
                </c:pt>
                <c:pt idx="1620">
                  <c:v>5850</c:v>
                </c:pt>
                <c:pt idx="1621">
                  <c:v>5851</c:v>
                </c:pt>
                <c:pt idx="1622">
                  <c:v>5852</c:v>
                </c:pt>
                <c:pt idx="1623">
                  <c:v>5853</c:v>
                </c:pt>
                <c:pt idx="1624">
                  <c:v>5854</c:v>
                </c:pt>
                <c:pt idx="1625">
                  <c:v>5855</c:v>
                </c:pt>
                <c:pt idx="1626">
                  <c:v>5856</c:v>
                </c:pt>
                <c:pt idx="1627">
                  <c:v>5857</c:v>
                </c:pt>
                <c:pt idx="1628">
                  <c:v>5858</c:v>
                </c:pt>
                <c:pt idx="1629">
                  <c:v>5859</c:v>
                </c:pt>
                <c:pt idx="1630">
                  <c:v>5860</c:v>
                </c:pt>
                <c:pt idx="1631">
                  <c:v>5861</c:v>
                </c:pt>
                <c:pt idx="1632">
                  <c:v>5862</c:v>
                </c:pt>
                <c:pt idx="1633">
                  <c:v>5863</c:v>
                </c:pt>
                <c:pt idx="1634">
                  <c:v>5864</c:v>
                </c:pt>
                <c:pt idx="1635">
                  <c:v>5865</c:v>
                </c:pt>
                <c:pt idx="1636">
                  <c:v>5866</c:v>
                </c:pt>
                <c:pt idx="1637">
                  <c:v>5867</c:v>
                </c:pt>
                <c:pt idx="1638">
                  <c:v>5868</c:v>
                </c:pt>
                <c:pt idx="1639">
                  <c:v>5869</c:v>
                </c:pt>
                <c:pt idx="1640">
                  <c:v>5870</c:v>
                </c:pt>
                <c:pt idx="1641">
                  <c:v>5871</c:v>
                </c:pt>
                <c:pt idx="1642">
                  <c:v>5872</c:v>
                </c:pt>
                <c:pt idx="1643">
                  <c:v>5873</c:v>
                </c:pt>
                <c:pt idx="1644">
                  <c:v>5874</c:v>
                </c:pt>
                <c:pt idx="1645">
                  <c:v>5875</c:v>
                </c:pt>
                <c:pt idx="1646">
                  <c:v>5876</c:v>
                </c:pt>
                <c:pt idx="1647">
                  <c:v>5877</c:v>
                </c:pt>
                <c:pt idx="1648">
                  <c:v>5878</c:v>
                </c:pt>
                <c:pt idx="1649">
                  <c:v>5879</c:v>
                </c:pt>
                <c:pt idx="1650">
                  <c:v>5880</c:v>
                </c:pt>
                <c:pt idx="1651">
                  <c:v>5881</c:v>
                </c:pt>
                <c:pt idx="1652">
                  <c:v>5882</c:v>
                </c:pt>
                <c:pt idx="1653">
                  <c:v>5883</c:v>
                </c:pt>
                <c:pt idx="1654">
                  <c:v>5884</c:v>
                </c:pt>
                <c:pt idx="1655">
                  <c:v>5885</c:v>
                </c:pt>
                <c:pt idx="1656">
                  <c:v>5886</c:v>
                </c:pt>
                <c:pt idx="1657">
                  <c:v>5887</c:v>
                </c:pt>
                <c:pt idx="1658">
                  <c:v>5888</c:v>
                </c:pt>
                <c:pt idx="1659">
                  <c:v>5889</c:v>
                </c:pt>
                <c:pt idx="1660">
                  <c:v>5890</c:v>
                </c:pt>
                <c:pt idx="1661">
                  <c:v>5891</c:v>
                </c:pt>
                <c:pt idx="1662">
                  <c:v>5892</c:v>
                </c:pt>
                <c:pt idx="1663">
                  <c:v>5893</c:v>
                </c:pt>
                <c:pt idx="1664">
                  <c:v>5894</c:v>
                </c:pt>
                <c:pt idx="1665">
                  <c:v>5895</c:v>
                </c:pt>
                <c:pt idx="1666">
                  <c:v>5896</c:v>
                </c:pt>
                <c:pt idx="1667">
                  <c:v>5897</c:v>
                </c:pt>
                <c:pt idx="1668">
                  <c:v>5898</c:v>
                </c:pt>
                <c:pt idx="1669">
                  <c:v>5899</c:v>
                </c:pt>
                <c:pt idx="1670">
                  <c:v>5900</c:v>
                </c:pt>
                <c:pt idx="1671">
                  <c:v>5901</c:v>
                </c:pt>
                <c:pt idx="1672">
                  <c:v>5902</c:v>
                </c:pt>
                <c:pt idx="1673">
                  <c:v>5903</c:v>
                </c:pt>
                <c:pt idx="1674">
                  <c:v>5904</c:v>
                </c:pt>
                <c:pt idx="1675">
                  <c:v>5905</c:v>
                </c:pt>
                <c:pt idx="1676">
                  <c:v>5906</c:v>
                </c:pt>
                <c:pt idx="1677">
                  <c:v>5907</c:v>
                </c:pt>
                <c:pt idx="1678">
                  <c:v>5908</c:v>
                </c:pt>
                <c:pt idx="1679">
                  <c:v>5909</c:v>
                </c:pt>
                <c:pt idx="1680">
                  <c:v>5910</c:v>
                </c:pt>
                <c:pt idx="1681">
                  <c:v>5911</c:v>
                </c:pt>
                <c:pt idx="1682">
                  <c:v>5912</c:v>
                </c:pt>
                <c:pt idx="1683">
                  <c:v>5913</c:v>
                </c:pt>
                <c:pt idx="1684">
                  <c:v>5914</c:v>
                </c:pt>
                <c:pt idx="1685">
                  <c:v>5915</c:v>
                </c:pt>
                <c:pt idx="1686">
                  <c:v>5916</c:v>
                </c:pt>
                <c:pt idx="1687">
                  <c:v>5917</c:v>
                </c:pt>
                <c:pt idx="1688">
                  <c:v>5918</c:v>
                </c:pt>
                <c:pt idx="1689">
                  <c:v>5919</c:v>
                </c:pt>
                <c:pt idx="1690">
                  <c:v>5920</c:v>
                </c:pt>
                <c:pt idx="1691">
                  <c:v>5921</c:v>
                </c:pt>
                <c:pt idx="1692">
                  <c:v>5922</c:v>
                </c:pt>
                <c:pt idx="1693">
                  <c:v>5923</c:v>
                </c:pt>
                <c:pt idx="1694">
                  <c:v>5924</c:v>
                </c:pt>
                <c:pt idx="1695">
                  <c:v>5925</c:v>
                </c:pt>
                <c:pt idx="1696">
                  <c:v>5926</c:v>
                </c:pt>
                <c:pt idx="1697">
                  <c:v>5927</c:v>
                </c:pt>
                <c:pt idx="1698">
                  <c:v>5928</c:v>
                </c:pt>
                <c:pt idx="1699">
                  <c:v>5929</c:v>
                </c:pt>
                <c:pt idx="1700">
                  <c:v>5930</c:v>
                </c:pt>
                <c:pt idx="1701">
                  <c:v>5931</c:v>
                </c:pt>
                <c:pt idx="1702">
                  <c:v>5932</c:v>
                </c:pt>
                <c:pt idx="1703">
                  <c:v>5933</c:v>
                </c:pt>
                <c:pt idx="1704">
                  <c:v>5934</c:v>
                </c:pt>
                <c:pt idx="1705">
                  <c:v>5935</c:v>
                </c:pt>
                <c:pt idx="1706">
                  <c:v>5936</c:v>
                </c:pt>
                <c:pt idx="1707">
                  <c:v>5937</c:v>
                </c:pt>
                <c:pt idx="1708">
                  <c:v>5938</c:v>
                </c:pt>
                <c:pt idx="1709">
                  <c:v>5939</c:v>
                </c:pt>
                <c:pt idx="1710">
                  <c:v>5940</c:v>
                </c:pt>
                <c:pt idx="1711">
                  <c:v>5941</c:v>
                </c:pt>
                <c:pt idx="1712">
                  <c:v>5942</c:v>
                </c:pt>
                <c:pt idx="1713">
                  <c:v>5943</c:v>
                </c:pt>
                <c:pt idx="1714">
                  <c:v>5944</c:v>
                </c:pt>
                <c:pt idx="1715">
                  <c:v>5945</c:v>
                </c:pt>
                <c:pt idx="1716">
                  <c:v>5946</c:v>
                </c:pt>
                <c:pt idx="1717">
                  <c:v>5947</c:v>
                </c:pt>
                <c:pt idx="1718">
                  <c:v>5948</c:v>
                </c:pt>
                <c:pt idx="1719">
                  <c:v>5949</c:v>
                </c:pt>
                <c:pt idx="1720">
                  <c:v>5950</c:v>
                </c:pt>
                <c:pt idx="1721">
                  <c:v>5951</c:v>
                </c:pt>
                <c:pt idx="1722">
                  <c:v>5952</c:v>
                </c:pt>
                <c:pt idx="1723">
                  <c:v>5953</c:v>
                </c:pt>
                <c:pt idx="1724">
                  <c:v>5954</c:v>
                </c:pt>
                <c:pt idx="1725">
                  <c:v>5955</c:v>
                </c:pt>
                <c:pt idx="1726">
                  <c:v>5956</c:v>
                </c:pt>
                <c:pt idx="1727">
                  <c:v>5957</c:v>
                </c:pt>
                <c:pt idx="1728">
                  <c:v>5958</c:v>
                </c:pt>
                <c:pt idx="1729">
                  <c:v>5959</c:v>
                </c:pt>
                <c:pt idx="1730">
                  <c:v>5960</c:v>
                </c:pt>
                <c:pt idx="1731">
                  <c:v>5961</c:v>
                </c:pt>
                <c:pt idx="1732">
                  <c:v>5962</c:v>
                </c:pt>
                <c:pt idx="1733">
                  <c:v>5963</c:v>
                </c:pt>
                <c:pt idx="1734">
                  <c:v>5964</c:v>
                </c:pt>
                <c:pt idx="1735">
                  <c:v>5965</c:v>
                </c:pt>
                <c:pt idx="1736">
                  <c:v>5966</c:v>
                </c:pt>
                <c:pt idx="1737">
                  <c:v>5967</c:v>
                </c:pt>
                <c:pt idx="1738">
                  <c:v>5968</c:v>
                </c:pt>
                <c:pt idx="1739">
                  <c:v>5969</c:v>
                </c:pt>
                <c:pt idx="1740">
                  <c:v>5970</c:v>
                </c:pt>
                <c:pt idx="1741">
                  <c:v>5971</c:v>
                </c:pt>
                <c:pt idx="1742">
                  <c:v>5972</c:v>
                </c:pt>
                <c:pt idx="1743">
                  <c:v>5973</c:v>
                </c:pt>
                <c:pt idx="1744">
                  <c:v>5974</c:v>
                </c:pt>
                <c:pt idx="1745">
                  <c:v>5975</c:v>
                </c:pt>
                <c:pt idx="1746">
                  <c:v>5976</c:v>
                </c:pt>
                <c:pt idx="1747">
                  <c:v>5977</c:v>
                </c:pt>
                <c:pt idx="1748">
                  <c:v>5978</c:v>
                </c:pt>
                <c:pt idx="1749">
                  <c:v>5979</c:v>
                </c:pt>
                <c:pt idx="1750">
                  <c:v>5980</c:v>
                </c:pt>
                <c:pt idx="1751">
                  <c:v>5981</c:v>
                </c:pt>
                <c:pt idx="1752">
                  <c:v>5982</c:v>
                </c:pt>
                <c:pt idx="1753">
                  <c:v>5983</c:v>
                </c:pt>
                <c:pt idx="1754">
                  <c:v>5984</c:v>
                </c:pt>
                <c:pt idx="1755">
                  <c:v>5985</c:v>
                </c:pt>
                <c:pt idx="1756">
                  <c:v>5986</c:v>
                </c:pt>
                <c:pt idx="1757">
                  <c:v>5987</c:v>
                </c:pt>
                <c:pt idx="1758">
                  <c:v>5988</c:v>
                </c:pt>
                <c:pt idx="1759">
                  <c:v>5989</c:v>
                </c:pt>
                <c:pt idx="1760">
                  <c:v>5990</c:v>
                </c:pt>
                <c:pt idx="1761">
                  <c:v>5991</c:v>
                </c:pt>
                <c:pt idx="1762">
                  <c:v>5992</c:v>
                </c:pt>
                <c:pt idx="1763">
                  <c:v>5993</c:v>
                </c:pt>
                <c:pt idx="1764">
                  <c:v>5994</c:v>
                </c:pt>
                <c:pt idx="1765">
                  <c:v>5995</c:v>
                </c:pt>
                <c:pt idx="1766">
                  <c:v>5996</c:v>
                </c:pt>
                <c:pt idx="1767">
                  <c:v>5997</c:v>
                </c:pt>
                <c:pt idx="1768">
                  <c:v>5998</c:v>
                </c:pt>
                <c:pt idx="1769">
                  <c:v>5999</c:v>
                </c:pt>
                <c:pt idx="1770">
                  <c:v>6000</c:v>
                </c:pt>
                <c:pt idx="1771">
                  <c:v>6001</c:v>
                </c:pt>
                <c:pt idx="1772">
                  <c:v>6002</c:v>
                </c:pt>
                <c:pt idx="1773">
                  <c:v>6003</c:v>
                </c:pt>
                <c:pt idx="1774">
                  <c:v>6004</c:v>
                </c:pt>
                <c:pt idx="1775">
                  <c:v>6005</c:v>
                </c:pt>
                <c:pt idx="1776">
                  <c:v>6006</c:v>
                </c:pt>
                <c:pt idx="1777">
                  <c:v>6007</c:v>
                </c:pt>
                <c:pt idx="1778">
                  <c:v>6008</c:v>
                </c:pt>
                <c:pt idx="1779">
                  <c:v>6009</c:v>
                </c:pt>
                <c:pt idx="1780">
                  <c:v>6010</c:v>
                </c:pt>
                <c:pt idx="1781">
                  <c:v>6011</c:v>
                </c:pt>
                <c:pt idx="1782">
                  <c:v>6012</c:v>
                </c:pt>
                <c:pt idx="1783">
                  <c:v>6013</c:v>
                </c:pt>
                <c:pt idx="1784">
                  <c:v>6014</c:v>
                </c:pt>
                <c:pt idx="1785">
                  <c:v>6015</c:v>
                </c:pt>
                <c:pt idx="1786">
                  <c:v>6016</c:v>
                </c:pt>
                <c:pt idx="1787">
                  <c:v>6017</c:v>
                </c:pt>
                <c:pt idx="1788">
                  <c:v>6018</c:v>
                </c:pt>
                <c:pt idx="1789">
                  <c:v>6019</c:v>
                </c:pt>
                <c:pt idx="1790">
                  <c:v>6020</c:v>
                </c:pt>
                <c:pt idx="1791">
                  <c:v>6021</c:v>
                </c:pt>
                <c:pt idx="1792">
                  <c:v>6022</c:v>
                </c:pt>
                <c:pt idx="1793">
                  <c:v>6023</c:v>
                </c:pt>
                <c:pt idx="1794">
                  <c:v>6024</c:v>
                </c:pt>
                <c:pt idx="1795">
                  <c:v>6025</c:v>
                </c:pt>
                <c:pt idx="1796">
                  <c:v>6026</c:v>
                </c:pt>
                <c:pt idx="1797">
                  <c:v>6027</c:v>
                </c:pt>
                <c:pt idx="1798">
                  <c:v>6028</c:v>
                </c:pt>
                <c:pt idx="1799">
                  <c:v>6029</c:v>
                </c:pt>
                <c:pt idx="1800">
                  <c:v>6030</c:v>
                </c:pt>
                <c:pt idx="1801">
                  <c:v>6031</c:v>
                </c:pt>
                <c:pt idx="1802">
                  <c:v>6032</c:v>
                </c:pt>
                <c:pt idx="1803">
                  <c:v>6033</c:v>
                </c:pt>
                <c:pt idx="1804">
                  <c:v>6034</c:v>
                </c:pt>
                <c:pt idx="1805">
                  <c:v>6035</c:v>
                </c:pt>
                <c:pt idx="1806">
                  <c:v>6036</c:v>
                </c:pt>
                <c:pt idx="1807">
                  <c:v>6037</c:v>
                </c:pt>
                <c:pt idx="1808">
                  <c:v>6038</c:v>
                </c:pt>
                <c:pt idx="1809">
                  <c:v>6039</c:v>
                </c:pt>
                <c:pt idx="1810">
                  <c:v>6040</c:v>
                </c:pt>
                <c:pt idx="1811">
                  <c:v>6041</c:v>
                </c:pt>
                <c:pt idx="1812">
                  <c:v>6042</c:v>
                </c:pt>
                <c:pt idx="1813">
                  <c:v>6043</c:v>
                </c:pt>
                <c:pt idx="1814">
                  <c:v>6044</c:v>
                </c:pt>
                <c:pt idx="1815">
                  <c:v>6045</c:v>
                </c:pt>
                <c:pt idx="1816">
                  <c:v>6046</c:v>
                </c:pt>
                <c:pt idx="1817">
                  <c:v>6047</c:v>
                </c:pt>
                <c:pt idx="1818">
                  <c:v>6048</c:v>
                </c:pt>
                <c:pt idx="1819">
                  <c:v>6049</c:v>
                </c:pt>
                <c:pt idx="1820">
                  <c:v>6050</c:v>
                </c:pt>
                <c:pt idx="1821">
                  <c:v>6051</c:v>
                </c:pt>
                <c:pt idx="1822">
                  <c:v>6052</c:v>
                </c:pt>
                <c:pt idx="1823">
                  <c:v>6053</c:v>
                </c:pt>
                <c:pt idx="1824">
                  <c:v>6054</c:v>
                </c:pt>
                <c:pt idx="1825">
                  <c:v>6055</c:v>
                </c:pt>
                <c:pt idx="1826">
                  <c:v>6056</c:v>
                </c:pt>
                <c:pt idx="1827">
                  <c:v>6057</c:v>
                </c:pt>
                <c:pt idx="1828">
                  <c:v>6058</c:v>
                </c:pt>
                <c:pt idx="1829">
                  <c:v>6059</c:v>
                </c:pt>
                <c:pt idx="1830">
                  <c:v>6060</c:v>
                </c:pt>
                <c:pt idx="1831">
                  <c:v>6061</c:v>
                </c:pt>
                <c:pt idx="1832">
                  <c:v>6062</c:v>
                </c:pt>
                <c:pt idx="1833">
                  <c:v>6063</c:v>
                </c:pt>
                <c:pt idx="1834">
                  <c:v>6064</c:v>
                </c:pt>
                <c:pt idx="1835">
                  <c:v>6065</c:v>
                </c:pt>
                <c:pt idx="1836">
                  <c:v>6066</c:v>
                </c:pt>
                <c:pt idx="1837">
                  <c:v>6067</c:v>
                </c:pt>
                <c:pt idx="1838">
                  <c:v>6068</c:v>
                </c:pt>
                <c:pt idx="1839">
                  <c:v>6069</c:v>
                </c:pt>
                <c:pt idx="1840">
                  <c:v>6070</c:v>
                </c:pt>
                <c:pt idx="1841">
                  <c:v>6071</c:v>
                </c:pt>
                <c:pt idx="1842">
                  <c:v>6072</c:v>
                </c:pt>
                <c:pt idx="1843">
                  <c:v>6073</c:v>
                </c:pt>
                <c:pt idx="1844">
                  <c:v>6074</c:v>
                </c:pt>
                <c:pt idx="1845">
                  <c:v>6075</c:v>
                </c:pt>
                <c:pt idx="1846">
                  <c:v>6076</c:v>
                </c:pt>
                <c:pt idx="1847">
                  <c:v>6077</c:v>
                </c:pt>
                <c:pt idx="1848">
                  <c:v>6078</c:v>
                </c:pt>
                <c:pt idx="1849">
                  <c:v>6079</c:v>
                </c:pt>
                <c:pt idx="1850">
                  <c:v>6080</c:v>
                </c:pt>
                <c:pt idx="1851">
                  <c:v>6081</c:v>
                </c:pt>
                <c:pt idx="1852">
                  <c:v>6082</c:v>
                </c:pt>
                <c:pt idx="1853">
                  <c:v>6083</c:v>
                </c:pt>
                <c:pt idx="1854">
                  <c:v>6084</c:v>
                </c:pt>
                <c:pt idx="1855">
                  <c:v>6085</c:v>
                </c:pt>
                <c:pt idx="1856">
                  <c:v>6086</c:v>
                </c:pt>
                <c:pt idx="1857">
                  <c:v>6087</c:v>
                </c:pt>
                <c:pt idx="1858">
                  <c:v>6088</c:v>
                </c:pt>
                <c:pt idx="1859">
                  <c:v>6089</c:v>
                </c:pt>
                <c:pt idx="1860">
                  <c:v>6090</c:v>
                </c:pt>
                <c:pt idx="1861">
                  <c:v>6091</c:v>
                </c:pt>
                <c:pt idx="1862">
                  <c:v>6092</c:v>
                </c:pt>
                <c:pt idx="1863">
                  <c:v>6093</c:v>
                </c:pt>
                <c:pt idx="1864">
                  <c:v>6094</c:v>
                </c:pt>
                <c:pt idx="1865">
                  <c:v>6095</c:v>
                </c:pt>
                <c:pt idx="1866">
                  <c:v>6096</c:v>
                </c:pt>
                <c:pt idx="1867">
                  <c:v>6097</c:v>
                </c:pt>
                <c:pt idx="1868">
                  <c:v>6098</c:v>
                </c:pt>
                <c:pt idx="1869">
                  <c:v>6099</c:v>
                </c:pt>
                <c:pt idx="1870">
                  <c:v>6100</c:v>
                </c:pt>
                <c:pt idx="1871">
                  <c:v>6101</c:v>
                </c:pt>
                <c:pt idx="1872">
                  <c:v>6102</c:v>
                </c:pt>
                <c:pt idx="1873">
                  <c:v>6103</c:v>
                </c:pt>
                <c:pt idx="1874">
                  <c:v>6104</c:v>
                </c:pt>
                <c:pt idx="1875">
                  <c:v>6105</c:v>
                </c:pt>
                <c:pt idx="1876">
                  <c:v>6106</c:v>
                </c:pt>
                <c:pt idx="1877">
                  <c:v>6107</c:v>
                </c:pt>
                <c:pt idx="1878">
                  <c:v>6108</c:v>
                </c:pt>
                <c:pt idx="1879">
                  <c:v>6109</c:v>
                </c:pt>
                <c:pt idx="1880">
                  <c:v>6110</c:v>
                </c:pt>
                <c:pt idx="1881">
                  <c:v>6111</c:v>
                </c:pt>
                <c:pt idx="1882">
                  <c:v>6112</c:v>
                </c:pt>
                <c:pt idx="1883">
                  <c:v>6113</c:v>
                </c:pt>
                <c:pt idx="1884">
                  <c:v>6114</c:v>
                </c:pt>
                <c:pt idx="1885">
                  <c:v>6115</c:v>
                </c:pt>
                <c:pt idx="1886">
                  <c:v>6116</c:v>
                </c:pt>
                <c:pt idx="1887">
                  <c:v>6117</c:v>
                </c:pt>
                <c:pt idx="1888">
                  <c:v>6118</c:v>
                </c:pt>
                <c:pt idx="1889">
                  <c:v>6119</c:v>
                </c:pt>
                <c:pt idx="1890">
                  <c:v>6120</c:v>
                </c:pt>
                <c:pt idx="1891">
                  <c:v>6121</c:v>
                </c:pt>
                <c:pt idx="1892">
                  <c:v>6122</c:v>
                </c:pt>
                <c:pt idx="1893">
                  <c:v>6123</c:v>
                </c:pt>
                <c:pt idx="1894">
                  <c:v>6124</c:v>
                </c:pt>
                <c:pt idx="1895">
                  <c:v>6125</c:v>
                </c:pt>
                <c:pt idx="1896">
                  <c:v>6126</c:v>
                </c:pt>
                <c:pt idx="1897">
                  <c:v>6127</c:v>
                </c:pt>
                <c:pt idx="1898">
                  <c:v>6128</c:v>
                </c:pt>
                <c:pt idx="1899">
                  <c:v>6129</c:v>
                </c:pt>
                <c:pt idx="1900">
                  <c:v>6130</c:v>
                </c:pt>
                <c:pt idx="1901">
                  <c:v>6131</c:v>
                </c:pt>
                <c:pt idx="1902">
                  <c:v>6132</c:v>
                </c:pt>
                <c:pt idx="1903">
                  <c:v>6133</c:v>
                </c:pt>
                <c:pt idx="1904">
                  <c:v>6134</c:v>
                </c:pt>
                <c:pt idx="1905">
                  <c:v>6135</c:v>
                </c:pt>
                <c:pt idx="1906">
                  <c:v>6136</c:v>
                </c:pt>
                <c:pt idx="1907">
                  <c:v>6137</c:v>
                </c:pt>
                <c:pt idx="1908">
                  <c:v>6138</c:v>
                </c:pt>
                <c:pt idx="1909">
                  <c:v>6139</c:v>
                </c:pt>
                <c:pt idx="1910">
                  <c:v>6140</c:v>
                </c:pt>
                <c:pt idx="1911">
                  <c:v>6141</c:v>
                </c:pt>
                <c:pt idx="1912">
                  <c:v>6142</c:v>
                </c:pt>
                <c:pt idx="1913">
                  <c:v>6143</c:v>
                </c:pt>
                <c:pt idx="1914">
                  <c:v>6144</c:v>
                </c:pt>
                <c:pt idx="1915">
                  <c:v>6145</c:v>
                </c:pt>
                <c:pt idx="1916">
                  <c:v>6146</c:v>
                </c:pt>
                <c:pt idx="1917">
                  <c:v>6147</c:v>
                </c:pt>
                <c:pt idx="1918">
                  <c:v>6148</c:v>
                </c:pt>
                <c:pt idx="1919">
                  <c:v>6149</c:v>
                </c:pt>
                <c:pt idx="1920">
                  <c:v>6150</c:v>
                </c:pt>
                <c:pt idx="1921">
                  <c:v>6151</c:v>
                </c:pt>
                <c:pt idx="1922">
                  <c:v>6152</c:v>
                </c:pt>
                <c:pt idx="1923">
                  <c:v>6153</c:v>
                </c:pt>
                <c:pt idx="1924">
                  <c:v>6154</c:v>
                </c:pt>
                <c:pt idx="1925">
                  <c:v>6155</c:v>
                </c:pt>
                <c:pt idx="1926">
                  <c:v>6156</c:v>
                </c:pt>
                <c:pt idx="1927">
                  <c:v>6157</c:v>
                </c:pt>
                <c:pt idx="1928">
                  <c:v>6158</c:v>
                </c:pt>
                <c:pt idx="1929">
                  <c:v>6159</c:v>
                </c:pt>
                <c:pt idx="1930">
                  <c:v>6160</c:v>
                </c:pt>
                <c:pt idx="1931">
                  <c:v>6161</c:v>
                </c:pt>
                <c:pt idx="1932">
                  <c:v>6162</c:v>
                </c:pt>
                <c:pt idx="1933">
                  <c:v>6163</c:v>
                </c:pt>
                <c:pt idx="1934">
                  <c:v>6164</c:v>
                </c:pt>
                <c:pt idx="1935">
                  <c:v>6165</c:v>
                </c:pt>
                <c:pt idx="1936">
                  <c:v>6166</c:v>
                </c:pt>
                <c:pt idx="1937">
                  <c:v>6167</c:v>
                </c:pt>
                <c:pt idx="1938">
                  <c:v>6168</c:v>
                </c:pt>
                <c:pt idx="1939">
                  <c:v>6169</c:v>
                </c:pt>
                <c:pt idx="1940">
                  <c:v>6170</c:v>
                </c:pt>
                <c:pt idx="1941">
                  <c:v>6171</c:v>
                </c:pt>
                <c:pt idx="1942">
                  <c:v>6172</c:v>
                </c:pt>
                <c:pt idx="1943">
                  <c:v>6173</c:v>
                </c:pt>
                <c:pt idx="1944">
                  <c:v>6174</c:v>
                </c:pt>
                <c:pt idx="1945">
                  <c:v>6175</c:v>
                </c:pt>
                <c:pt idx="1946">
                  <c:v>6176</c:v>
                </c:pt>
                <c:pt idx="1947">
                  <c:v>6177</c:v>
                </c:pt>
                <c:pt idx="1948">
                  <c:v>6178</c:v>
                </c:pt>
                <c:pt idx="1949">
                  <c:v>6179</c:v>
                </c:pt>
                <c:pt idx="1950">
                  <c:v>6180</c:v>
                </c:pt>
                <c:pt idx="1951">
                  <c:v>6181</c:v>
                </c:pt>
                <c:pt idx="1952">
                  <c:v>6182</c:v>
                </c:pt>
                <c:pt idx="1953">
                  <c:v>6183</c:v>
                </c:pt>
                <c:pt idx="1954">
                  <c:v>6184</c:v>
                </c:pt>
                <c:pt idx="1955">
                  <c:v>6185</c:v>
                </c:pt>
                <c:pt idx="1956">
                  <c:v>6186</c:v>
                </c:pt>
                <c:pt idx="1957">
                  <c:v>6187</c:v>
                </c:pt>
                <c:pt idx="1958">
                  <c:v>6188</c:v>
                </c:pt>
                <c:pt idx="1959">
                  <c:v>6189</c:v>
                </c:pt>
                <c:pt idx="1960">
                  <c:v>6190</c:v>
                </c:pt>
                <c:pt idx="1961">
                  <c:v>6191</c:v>
                </c:pt>
                <c:pt idx="1962">
                  <c:v>6192</c:v>
                </c:pt>
                <c:pt idx="1963">
                  <c:v>6193</c:v>
                </c:pt>
                <c:pt idx="1964">
                  <c:v>6194</c:v>
                </c:pt>
                <c:pt idx="1965">
                  <c:v>6195</c:v>
                </c:pt>
                <c:pt idx="1966">
                  <c:v>6196</c:v>
                </c:pt>
                <c:pt idx="1967">
                  <c:v>6197</c:v>
                </c:pt>
                <c:pt idx="1968">
                  <c:v>6198</c:v>
                </c:pt>
                <c:pt idx="1969">
                  <c:v>6199</c:v>
                </c:pt>
                <c:pt idx="1970">
                  <c:v>6200</c:v>
                </c:pt>
                <c:pt idx="1971">
                  <c:v>6201</c:v>
                </c:pt>
                <c:pt idx="1972">
                  <c:v>6202</c:v>
                </c:pt>
                <c:pt idx="1973">
                  <c:v>6203</c:v>
                </c:pt>
                <c:pt idx="1974">
                  <c:v>6204</c:v>
                </c:pt>
                <c:pt idx="1975">
                  <c:v>6205</c:v>
                </c:pt>
                <c:pt idx="1976">
                  <c:v>6206</c:v>
                </c:pt>
                <c:pt idx="1977">
                  <c:v>6207</c:v>
                </c:pt>
                <c:pt idx="1978">
                  <c:v>6208</c:v>
                </c:pt>
                <c:pt idx="1979">
                  <c:v>6209</c:v>
                </c:pt>
                <c:pt idx="1980">
                  <c:v>6210</c:v>
                </c:pt>
                <c:pt idx="1981">
                  <c:v>6211</c:v>
                </c:pt>
                <c:pt idx="1982">
                  <c:v>6212</c:v>
                </c:pt>
                <c:pt idx="1983">
                  <c:v>6213</c:v>
                </c:pt>
                <c:pt idx="1984">
                  <c:v>6214</c:v>
                </c:pt>
                <c:pt idx="1985">
                  <c:v>6215</c:v>
                </c:pt>
                <c:pt idx="1986">
                  <c:v>6216</c:v>
                </c:pt>
                <c:pt idx="1987">
                  <c:v>6217</c:v>
                </c:pt>
                <c:pt idx="1988">
                  <c:v>6218</c:v>
                </c:pt>
                <c:pt idx="1989">
                  <c:v>6219</c:v>
                </c:pt>
                <c:pt idx="1990">
                  <c:v>6220</c:v>
                </c:pt>
                <c:pt idx="1991">
                  <c:v>6221</c:v>
                </c:pt>
                <c:pt idx="1992">
                  <c:v>6222</c:v>
                </c:pt>
                <c:pt idx="1993">
                  <c:v>6223</c:v>
                </c:pt>
                <c:pt idx="1994">
                  <c:v>6224</c:v>
                </c:pt>
                <c:pt idx="1995">
                  <c:v>6225</c:v>
                </c:pt>
                <c:pt idx="1996">
                  <c:v>6226</c:v>
                </c:pt>
                <c:pt idx="1997">
                  <c:v>6227</c:v>
                </c:pt>
                <c:pt idx="1998">
                  <c:v>6228</c:v>
                </c:pt>
                <c:pt idx="1999">
                  <c:v>6229</c:v>
                </c:pt>
                <c:pt idx="2000">
                  <c:v>6230</c:v>
                </c:pt>
                <c:pt idx="2001">
                  <c:v>6231</c:v>
                </c:pt>
                <c:pt idx="2002">
                  <c:v>6232</c:v>
                </c:pt>
                <c:pt idx="2003">
                  <c:v>6233</c:v>
                </c:pt>
                <c:pt idx="2004">
                  <c:v>6234</c:v>
                </c:pt>
                <c:pt idx="2005">
                  <c:v>6235</c:v>
                </c:pt>
                <c:pt idx="2006">
                  <c:v>6236</c:v>
                </c:pt>
                <c:pt idx="2007">
                  <c:v>6237</c:v>
                </c:pt>
                <c:pt idx="2008">
                  <c:v>6238</c:v>
                </c:pt>
                <c:pt idx="2009">
                  <c:v>6239</c:v>
                </c:pt>
                <c:pt idx="2010">
                  <c:v>6240</c:v>
                </c:pt>
                <c:pt idx="2011">
                  <c:v>6241</c:v>
                </c:pt>
                <c:pt idx="2012">
                  <c:v>6242</c:v>
                </c:pt>
                <c:pt idx="2013">
                  <c:v>6243</c:v>
                </c:pt>
                <c:pt idx="2014">
                  <c:v>6244</c:v>
                </c:pt>
                <c:pt idx="2015">
                  <c:v>6245</c:v>
                </c:pt>
                <c:pt idx="2016">
                  <c:v>6246</c:v>
                </c:pt>
                <c:pt idx="2017">
                  <c:v>6247</c:v>
                </c:pt>
                <c:pt idx="2018">
                  <c:v>6248</c:v>
                </c:pt>
                <c:pt idx="2019">
                  <c:v>6249</c:v>
                </c:pt>
                <c:pt idx="2020">
                  <c:v>6250</c:v>
                </c:pt>
                <c:pt idx="2021">
                  <c:v>6251</c:v>
                </c:pt>
                <c:pt idx="2022">
                  <c:v>6252</c:v>
                </c:pt>
                <c:pt idx="2023">
                  <c:v>6253</c:v>
                </c:pt>
                <c:pt idx="2024">
                  <c:v>6254</c:v>
                </c:pt>
                <c:pt idx="2025">
                  <c:v>6255</c:v>
                </c:pt>
                <c:pt idx="2026">
                  <c:v>6256</c:v>
                </c:pt>
                <c:pt idx="2027">
                  <c:v>6257</c:v>
                </c:pt>
                <c:pt idx="2028">
                  <c:v>6258</c:v>
                </c:pt>
                <c:pt idx="2029">
                  <c:v>6259</c:v>
                </c:pt>
                <c:pt idx="2030">
                  <c:v>6260</c:v>
                </c:pt>
                <c:pt idx="2031">
                  <c:v>6261</c:v>
                </c:pt>
                <c:pt idx="2032">
                  <c:v>6262</c:v>
                </c:pt>
                <c:pt idx="2033">
                  <c:v>6263</c:v>
                </c:pt>
                <c:pt idx="2034">
                  <c:v>6264</c:v>
                </c:pt>
                <c:pt idx="2035">
                  <c:v>6265</c:v>
                </c:pt>
                <c:pt idx="2036">
                  <c:v>6266</c:v>
                </c:pt>
                <c:pt idx="2037">
                  <c:v>6267</c:v>
                </c:pt>
                <c:pt idx="2038">
                  <c:v>6268</c:v>
                </c:pt>
                <c:pt idx="2039">
                  <c:v>6269</c:v>
                </c:pt>
                <c:pt idx="2040">
                  <c:v>6270</c:v>
                </c:pt>
                <c:pt idx="2041">
                  <c:v>6271</c:v>
                </c:pt>
                <c:pt idx="2042">
                  <c:v>6272</c:v>
                </c:pt>
                <c:pt idx="2043">
                  <c:v>6273</c:v>
                </c:pt>
                <c:pt idx="2044">
                  <c:v>6274</c:v>
                </c:pt>
                <c:pt idx="2045">
                  <c:v>6275</c:v>
                </c:pt>
                <c:pt idx="2046">
                  <c:v>6276</c:v>
                </c:pt>
                <c:pt idx="2047">
                  <c:v>6277</c:v>
                </c:pt>
                <c:pt idx="2048">
                  <c:v>6278</c:v>
                </c:pt>
                <c:pt idx="2049">
                  <c:v>6279</c:v>
                </c:pt>
                <c:pt idx="2050">
                  <c:v>6280</c:v>
                </c:pt>
                <c:pt idx="2051">
                  <c:v>6281</c:v>
                </c:pt>
                <c:pt idx="2052">
                  <c:v>6282</c:v>
                </c:pt>
                <c:pt idx="2053">
                  <c:v>6283</c:v>
                </c:pt>
                <c:pt idx="2054">
                  <c:v>6284</c:v>
                </c:pt>
                <c:pt idx="2055">
                  <c:v>6285</c:v>
                </c:pt>
                <c:pt idx="2056">
                  <c:v>6286</c:v>
                </c:pt>
                <c:pt idx="2057">
                  <c:v>6287</c:v>
                </c:pt>
                <c:pt idx="2058">
                  <c:v>6288</c:v>
                </c:pt>
                <c:pt idx="2059">
                  <c:v>6289</c:v>
                </c:pt>
                <c:pt idx="2060">
                  <c:v>6290</c:v>
                </c:pt>
                <c:pt idx="2061">
                  <c:v>6291</c:v>
                </c:pt>
                <c:pt idx="2062">
                  <c:v>6292</c:v>
                </c:pt>
                <c:pt idx="2063">
                  <c:v>6293</c:v>
                </c:pt>
                <c:pt idx="2064">
                  <c:v>6294</c:v>
                </c:pt>
                <c:pt idx="2065">
                  <c:v>6295</c:v>
                </c:pt>
                <c:pt idx="2066">
                  <c:v>6296</c:v>
                </c:pt>
                <c:pt idx="2067">
                  <c:v>6297</c:v>
                </c:pt>
                <c:pt idx="2068">
                  <c:v>6298</c:v>
                </c:pt>
                <c:pt idx="2069">
                  <c:v>6299</c:v>
                </c:pt>
                <c:pt idx="2070">
                  <c:v>6300</c:v>
                </c:pt>
                <c:pt idx="2071">
                  <c:v>6301</c:v>
                </c:pt>
                <c:pt idx="2072">
                  <c:v>6302</c:v>
                </c:pt>
                <c:pt idx="2073">
                  <c:v>6303</c:v>
                </c:pt>
                <c:pt idx="2074">
                  <c:v>6304</c:v>
                </c:pt>
                <c:pt idx="2075">
                  <c:v>6305</c:v>
                </c:pt>
                <c:pt idx="2076">
                  <c:v>6306</c:v>
                </c:pt>
                <c:pt idx="2077">
                  <c:v>6307</c:v>
                </c:pt>
                <c:pt idx="2078">
                  <c:v>6308</c:v>
                </c:pt>
                <c:pt idx="2079">
                  <c:v>6309</c:v>
                </c:pt>
                <c:pt idx="2080">
                  <c:v>6310</c:v>
                </c:pt>
                <c:pt idx="2081">
                  <c:v>6311</c:v>
                </c:pt>
                <c:pt idx="2082">
                  <c:v>6312</c:v>
                </c:pt>
                <c:pt idx="2083">
                  <c:v>6313</c:v>
                </c:pt>
                <c:pt idx="2084">
                  <c:v>6314</c:v>
                </c:pt>
                <c:pt idx="2085">
                  <c:v>6315</c:v>
                </c:pt>
                <c:pt idx="2086">
                  <c:v>6316</c:v>
                </c:pt>
                <c:pt idx="2087">
                  <c:v>6317</c:v>
                </c:pt>
                <c:pt idx="2088">
                  <c:v>6318</c:v>
                </c:pt>
                <c:pt idx="2089">
                  <c:v>6319</c:v>
                </c:pt>
                <c:pt idx="2090">
                  <c:v>6320</c:v>
                </c:pt>
                <c:pt idx="2091">
                  <c:v>6321</c:v>
                </c:pt>
                <c:pt idx="2092">
                  <c:v>6322</c:v>
                </c:pt>
                <c:pt idx="2093">
                  <c:v>6323</c:v>
                </c:pt>
                <c:pt idx="2094">
                  <c:v>6324</c:v>
                </c:pt>
                <c:pt idx="2095">
                  <c:v>6325</c:v>
                </c:pt>
                <c:pt idx="2096">
                  <c:v>6326</c:v>
                </c:pt>
                <c:pt idx="2097">
                  <c:v>6327</c:v>
                </c:pt>
                <c:pt idx="2098">
                  <c:v>6328</c:v>
                </c:pt>
                <c:pt idx="2099">
                  <c:v>6329</c:v>
                </c:pt>
                <c:pt idx="2100">
                  <c:v>6330</c:v>
                </c:pt>
                <c:pt idx="2101">
                  <c:v>6331</c:v>
                </c:pt>
                <c:pt idx="2102">
                  <c:v>6332</c:v>
                </c:pt>
                <c:pt idx="2103">
                  <c:v>6333</c:v>
                </c:pt>
                <c:pt idx="2104">
                  <c:v>6334</c:v>
                </c:pt>
                <c:pt idx="2105">
                  <c:v>6335</c:v>
                </c:pt>
                <c:pt idx="2106">
                  <c:v>6336</c:v>
                </c:pt>
                <c:pt idx="2107">
                  <c:v>6337</c:v>
                </c:pt>
                <c:pt idx="2108">
                  <c:v>6338</c:v>
                </c:pt>
                <c:pt idx="2109">
                  <c:v>6339</c:v>
                </c:pt>
                <c:pt idx="2110">
                  <c:v>6340</c:v>
                </c:pt>
                <c:pt idx="2111">
                  <c:v>6341</c:v>
                </c:pt>
                <c:pt idx="2112">
                  <c:v>6342</c:v>
                </c:pt>
                <c:pt idx="2113">
                  <c:v>6343</c:v>
                </c:pt>
                <c:pt idx="2114">
                  <c:v>6344</c:v>
                </c:pt>
                <c:pt idx="2115">
                  <c:v>6345</c:v>
                </c:pt>
                <c:pt idx="2116">
                  <c:v>6346</c:v>
                </c:pt>
                <c:pt idx="2117">
                  <c:v>6347</c:v>
                </c:pt>
                <c:pt idx="2118">
                  <c:v>6348</c:v>
                </c:pt>
                <c:pt idx="2119">
                  <c:v>6349</c:v>
                </c:pt>
                <c:pt idx="2120">
                  <c:v>6350</c:v>
                </c:pt>
                <c:pt idx="2121">
                  <c:v>6351</c:v>
                </c:pt>
                <c:pt idx="2122">
                  <c:v>6352</c:v>
                </c:pt>
                <c:pt idx="2123">
                  <c:v>6353</c:v>
                </c:pt>
                <c:pt idx="2124">
                  <c:v>6354</c:v>
                </c:pt>
                <c:pt idx="2125">
                  <c:v>6355</c:v>
                </c:pt>
                <c:pt idx="2126">
                  <c:v>6356</c:v>
                </c:pt>
                <c:pt idx="2127">
                  <c:v>6357</c:v>
                </c:pt>
                <c:pt idx="2128">
                  <c:v>6358</c:v>
                </c:pt>
                <c:pt idx="2129">
                  <c:v>6359</c:v>
                </c:pt>
                <c:pt idx="2130">
                  <c:v>6360</c:v>
                </c:pt>
                <c:pt idx="2131">
                  <c:v>6361</c:v>
                </c:pt>
                <c:pt idx="2132">
                  <c:v>6362</c:v>
                </c:pt>
                <c:pt idx="2133">
                  <c:v>6363</c:v>
                </c:pt>
                <c:pt idx="2134">
                  <c:v>6364</c:v>
                </c:pt>
                <c:pt idx="2135">
                  <c:v>6365</c:v>
                </c:pt>
                <c:pt idx="2136">
                  <c:v>6366</c:v>
                </c:pt>
                <c:pt idx="2137">
                  <c:v>6367</c:v>
                </c:pt>
                <c:pt idx="2138">
                  <c:v>6368</c:v>
                </c:pt>
                <c:pt idx="2139">
                  <c:v>6369</c:v>
                </c:pt>
                <c:pt idx="2140">
                  <c:v>6370</c:v>
                </c:pt>
                <c:pt idx="2141">
                  <c:v>6371</c:v>
                </c:pt>
                <c:pt idx="2142">
                  <c:v>6372</c:v>
                </c:pt>
                <c:pt idx="2143">
                  <c:v>6373</c:v>
                </c:pt>
                <c:pt idx="2144">
                  <c:v>6374</c:v>
                </c:pt>
                <c:pt idx="2145">
                  <c:v>6375</c:v>
                </c:pt>
                <c:pt idx="2146">
                  <c:v>6376</c:v>
                </c:pt>
                <c:pt idx="2147">
                  <c:v>6377</c:v>
                </c:pt>
                <c:pt idx="2148">
                  <c:v>6378</c:v>
                </c:pt>
                <c:pt idx="2149">
                  <c:v>6379</c:v>
                </c:pt>
                <c:pt idx="2150">
                  <c:v>6380</c:v>
                </c:pt>
                <c:pt idx="2151">
                  <c:v>6381</c:v>
                </c:pt>
                <c:pt idx="2152">
                  <c:v>6382</c:v>
                </c:pt>
                <c:pt idx="2153">
                  <c:v>6383</c:v>
                </c:pt>
                <c:pt idx="2154">
                  <c:v>6384</c:v>
                </c:pt>
                <c:pt idx="2155">
                  <c:v>6385</c:v>
                </c:pt>
                <c:pt idx="2156">
                  <c:v>6386</c:v>
                </c:pt>
                <c:pt idx="2157">
                  <c:v>6387</c:v>
                </c:pt>
                <c:pt idx="2158">
                  <c:v>6388</c:v>
                </c:pt>
                <c:pt idx="2159">
                  <c:v>6389</c:v>
                </c:pt>
                <c:pt idx="2160">
                  <c:v>6390</c:v>
                </c:pt>
                <c:pt idx="2161">
                  <c:v>6391</c:v>
                </c:pt>
                <c:pt idx="2162">
                  <c:v>6392</c:v>
                </c:pt>
                <c:pt idx="2163">
                  <c:v>6393</c:v>
                </c:pt>
                <c:pt idx="2164">
                  <c:v>6394</c:v>
                </c:pt>
                <c:pt idx="2165">
                  <c:v>6395</c:v>
                </c:pt>
                <c:pt idx="2166">
                  <c:v>6396</c:v>
                </c:pt>
                <c:pt idx="2167">
                  <c:v>6397</c:v>
                </c:pt>
                <c:pt idx="2168">
                  <c:v>6398</c:v>
                </c:pt>
                <c:pt idx="2169">
                  <c:v>6399</c:v>
                </c:pt>
                <c:pt idx="2170">
                  <c:v>6400</c:v>
                </c:pt>
                <c:pt idx="2171">
                  <c:v>6401</c:v>
                </c:pt>
                <c:pt idx="2172">
                  <c:v>6402</c:v>
                </c:pt>
                <c:pt idx="2173">
                  <c:v>6403</c:v>
                </c:pt>
                <c:pt idx="2174">
                  <c:v>6404</c:v>
                </c:pt>
                <c:pt idx="2175">
                  <c:v>6405</c:v>
                </c:pt>
                <c:pt idx="2176">
                  <c:v>6406</c:v>
                </c:pt>
                <c:pt idx="2177">
                  <c:v>6407</c:v>
                </c:pt>
                <c:pt idx="2178">
                  <c:v>6408</c:v>
                </c:pt>
                <c:pt idx="2179">
                  <c:v>6409</c:v>
                </c:pt>
                <c:pt idx="2180">
                  <c:v>6410</c:v>
                </c:pt>
                <c:pt idx="2181">
                  <c:v>6411</c:v>
                </c:pt>
                <c:pt idx="2182">
                  <c:v>6412</c:v>
                </c:pt>
                <c:pt idx="2183">
                  <c:v>6413</c:v>
                </c:pt>
                <c:pt idx="2184">
                  <c:v>6414</c:v>
                </c:pt>
                <c:pt idx="2185">
                  <c:v>6415</c:v>
                </c:pt>
                <c:pt idx="2186">
                  <c:v>6416</c:v>
                </c:pt>
                <c:pt idx="2187">
                  <c:v>6417</c:v>
                </c:pt>
                <c:pt idx="2188">
                  <c:v>6418</c:v>
                </c:pt>
                <c:pt idx="2189">
                  <c:v>6419</c:v>
                </c:pt>
                <c:pt idx="2190">
                  <c:v>6420</c:v>
                </c:pt>
                <c:pt idx="2191">
                  <c:v>6421</c:v>
                </c:pt>
                <c:pt idx="2192">
                  <c:v>6422</c:v>
                </c:pt>
                <c:pt idx="2193">
                  <c:v>6423</c:v>
                </c:pt>
                <c:pt idx="2194">
                  <c:v>6424</c:v>
                </c:pt>
                <c:pt idx="2195">
                  <c:v>6425</c:v>
                </c:pt>
                <c:pt idx="2196">
                  <c:v>6426</c:v>
                </c:pt>
                <c:pt idx="2197">
                  <c:v>6427</c:v>
                </c:pt>
                <c:pt idx="2198">
                  <c:v>6428</c:v>
                </c:pt>
                <c:pt idx="2199">
                  <c:v>6429</c:v>
                </c:pt>
                <c:pt idx="2200">
                  <c:v>6430</c:v>
                </c:pt>
                <c:pt idx="2201">
                  <c:v>6431</c:v>
                </c:pt>
                <c:pt idx="2202">
                  <c:v>6432</c:v>
                </c:pt>
                <c:pt idx="2203">
                  <c:v>6433</c:v>
                </c:pt>
                <c:pt idx="2204">
                  <c:v>6434</c:v>
                </c:pt>
                <c:pt idx="2205">
                  <c:v>6435</c:v>
                </c:pt>
                <c:pt idx="2206">
                  <c:v>6436</c:v>
                </c:pt>
                <c:pt idx="2207">
                  <c:v>6437</c:v>
                </c:pt>
                <c:pt idx="2208">
                  <c:v>6438</c:v>
                </c:pt>
                <c:pt idx="2209">
                  <c:v>6439</c:v>
                </c:pt>
                <c:pt idx="2210">
                  <c:v>6440</c:v>
                </c:pt>
                <c:pt idx="2211">
                  <c:v>6441</c:v>
                </c:pt>
                <c:pt idx="2212">
                  <c:v>6442</c:v>
                </c:pt>
                <c:pt idx="2213">
                  <c:v>6443</c:v>
                </c:pt>
                <c:pt idx="2214">
                  <c:v>6444</c:v>
                </c:pt>
                <c:pt idx="2215">
                  <c:v>6445</c:v>
                </c:pt>
                <c:pt idx="2216">
                  <c:v>6446</c:v>
                </c:pt>
                <c:pt idx="2217">
                  <c:v>6447</c:v>
                </c:pt>
                <c:pt idx="2218">
                  <c:v>6448</c:v>
                </c:pt>
                <c:pt idx="2219">
                  <c:v>6449</c:v>
                </c:pt>
                <c:pt idx="2220">
                  <c:v>6450</c:v>
                </c:pt>
                <c:pt idx="2221">
                  <c:v>6451</c:v>
                </c:pt>
                <c:pt idx="2222">
                  <c:v>6452</c:v>
                </c:pt>
                <c:pt idx="2223">
                  <c:v>6453</c:v>
                </c:pt>
                <c:pt idx="2224">
                  <c:v>6454</c:v>
                </c:pt>
                <c:pt idx="2225">
                  <c:v>6455</c:v>
                </c:pt>
                <c:pt idx="2226">
                  <c:v>6456</c:v>
                </c:pt>
                <c:pt idx="2227">
                  <c:v>6457</c:v>
                </c:pt>
                <c:pt idx="2228">
                  <c:v>6458</c:v>
                </c:pt>
                <c:pt idx="2229">
                  <c:v>6459</c:v>
                </c:pt>
                <c:pt idx="2230">
                  <c:v>6460</c:v>
                </c:pt>
                <c:pt idx="2231">
                  <c:v>6461</c:v>
                </c:pt>
                <c:pt idx="2232">
                  <c:v>6462</c:v>
                </c:pt>
                <c:pt idx="2233">
                  <c:v>6463</c:v>
                </c:pt>
                <c:pt idx="2234">
                  <c:v>6464</c:v>
                </c:pt>
                <c:pt idx="2235">
                  <c:v>6465</c:v>
                </c:pt>
                <c:pt idx="2236">
                  <c:v>6466</c:v>
                </c:pt>
                <c:pt idx="2237">
                  <c:v>6467</c:v>
                </c:pt>
                <c:pt idx="2238">
                  <c:v>6468</c:v>
                </c:pt>
                <c:pt idx="2239">
                  <c:v>6469</c:v>
                </c:pt>
                <c:pt idx="2240">
                  <c:v>6470</c:v>
                </c:pt>
                <c:pt idx="2241">
                  <c:v>6471</c:v>
                </c:pt>
                <c:pt idx="2242">
                  <c:v>6472</c:v>
                </c:pt>
                <c:pt idx="2243">
                  <c:v>6473</c:v>
                </c:pt>
                <c:pt idx="2244">
                  <c:v>6474</c:v>
                </c:pt>
                <c:pt idx="2245">
                  <c:v>6475</c:v>
                </c:pt>
                <c:pt idx="2246">
                  <c:v>6476</c:v>
                </c:pt>
                <c:pt idx="2247">
                  <c:v>6477</c:v>
                </c:pt>
                <c:pt idx="2248">
                  <c:v>6478</c:v>
                </c:pt>
                <c:pt idx="2249">
                  <c:v>6479</c:v>
                </c:pt>
                <c:pt idx="2250">
                  <c:v>6480</c:v>
                </c:pt>
                <c:pt idx="2251">
                  <c:v>6481</c:v>
                </c:pt>
                <c:pt idx="2252">
                  <c:v>6482</c:v>
                </c:pt>
                <c:pt idx="2253">
                  <c:v>6483</c:v>
                </c:pt>
                <c:pt idx="2254">
                  <c:v>6484</c:v>
                </c:pt>
                <c:pt idx="2255">
                  <c:v>6485</c:v>
                </c:pt>
                <c:pt idx="2256">
                  <c:v>6486</c:v>
                </c:pt>
                <c:pt idx="2257">
                  <c:v>6487</c:v>
                </c:pt>
                <c:pt idx="2258">
                  <c:v>6488</c:v>
                </c:pt>
                <c:pt idx="2259">
                  <c:v>6489</c:v>
                </c:pt>
                <c:pt idx="2260">
                  <c:v>6490</c:v>
                </c:pt>
                <c:pt idx="2261">
                  <c:v>6491</c:v>
                </c:pt>
                <c:pt idx="2262">
                  <c:v>6492</c:v>
                </c:pt>
                <c:pt idx="2263">
                  <c:v>6493</c:v>
                </c:pt>
                <c:pt idx="2264">
                  <c:v>6494</c:v>
                </c:pt>
                <c:pt idx="2265">
                  <c:v>6495</c:v>
                </c:pt>
                <c:pt idx="2266">
                  <c:v>6496</c:v>
                </c:pt>
                <c:pt idx="2267">
                  <c:v>6497</c:v>
                </c:pt>
                <c:pt idx="2268">
                  <c:v>6498</c:v>
                </c:pt>
                <c:pt idx="2269">
                  <c:v>6499</c:v>
                </c:pt>
                <c:pt idx="2270">
                  <c:v>6500</c:v>
                </c:pt>
                <c:pt idx="2271">
                  <c:v>6501</c:v>
                </c:pt>
                <c:pt idx="2272">
                  <c:v>6502</c:v>
                </c:pt>
                <c:pt idx="2273">
                  <c:v>6503</c:v>
                </c:pt>
                <c:pt idx="2274">
                  <c:v>6504</c:v>
                </c:pt>
                <c:pt idx="2275">
                  <c:v>6505</c:v>
                </c:pt>
                <c:pt idx="2276">
                  <c:v>6506</c:v>
                </c:pt>
                <c:pt idx="2277">
                  <c:v>6507</c:v>
                </c:pt>
                <c:pt idx="2278">
                  <c:v>6508</c:v>
                </c:pt>
                <c:pt idx="2279">
                  <c:v>6509</c:v>
                </c:pt>
                <c:pt idx="2280">
                  <c:v>6510</c:v>
                </c:pt>
                <c:pt idx="2281">
                  <c:v>6511</c:v>
                </c:pt>
                <c:pt idx="2282">
                  <c:v>6512</c:v>
                </c:pt>
                <c:pt idx="2283">
                  <c:v>6513</c:v>
                </c:pt>
                <c:pt idx="2284">
                  <c:v>6514</c:v>
                </c:pt>
                <c:pt idx="2285">
                  <c:v>6515</c:v>
                </c:pt>
                <c:pt idx="2286">
                  <c:v>6516</c:v>
                </c:pt>
                <c:pt idx="2287">
                  <c:v>6517</c:v>
                </c:pt>
                <c:pt idx="2288">
                  <c:v>6518</c:v>
                </c:pt>
                <c:pt idx="2289">
                  <c:v>6519</c:v>
                </c:pt>
                <c:pt idx="2290">
                  <c:v>6520</c:v>
                </c:pt>
                <c:pt idx="2291">
                  <c:v>6521</c:v>
                </c:pt>
                <c:pt idx="2292">
                  <c:v>6522</c:v>
                </c:pt>
                <c:pt idx="2293">
                  <c:v>6523</c:v>
                </c:pt>
                <c:pt idx="2294">
                  <c:v>6524</c:v>
                </c:pt>
                <c:pt idx="2295">
                  <c:v>6525</c:v>
                </c:pt>
                <c:pt idx="2296">
                  <c:v>6526</c:v>
                </c:pt>
                <c:pt idx="2297">
                  <c:v>6527</c:v>
                </c:pt>
                <c:pt idx="2298">
                  <c:v>6528</c:v>
                </c:pt>
                <c:pt idx="2299">
                  <c:v>6529</c:v>
                </c:pt>
                <c:pt idx="2300">
                  <c:v>6530</c:v>
                </c:pt>
                <c:pt idx="2301">
                  <c:v>6531</c:v>
                </c:pt>
                <c:pt idx="2302">
                  <c:v>6532</c:v>
                </c:pt>
                <c:pt idx="2303">
                  <c:v>6533</c:v>
                </c:pt>
                <c:pt idx="2304">
                  <c:v>6534</c:v>
                </c:pt>
                <c:pt idx="2305">
                  <c:v>6535</c:v>
                </c:pt>
                <c:pt idx="2306">
                  <c:v>6536</c:v>
                </c:pt>
                <c:pt idx="2307">
                  <c:v>6537</c:v>
                </c:pt>
                <c:pt idx="2308">
                  <c:v>6538</c:v>
                </c:pt>
                <c:pt idx="2309">
                  <c:v>6539</c:v>
                </c:pt>
                <c:pt idx="2310">
                  <c:v>6540</c:v>
                </c:pt>
                <c:pt idx="2311">
                  <c:v>6541</c:v>
                </c:pt>
                <c:pt idx="2312">
                  <c:v>6542</c:v>
                </c:pt>
                <c:pt idx="2313">
                  <c:v>6543</c:v>
                </c:pt>
                <c:pt idx="2314">
                  <c:v>6544</c:v>
                </c:pt>
                <c:pt idx="2315">
                  <c:v>6545</c:v>
                </c:pt>
                <c:pt idx="2316">
                  <c:v>6546</c:v>
                </c:pt>
                <c:pt idx="2317">
                  <c:v>6547</c:v>
                </c:pt>
                <c:pt idx="2318">
                  <c:v>6548</c:v>
                </c:pt>
                <c:pt idx="2319">
                  <c:v>6549</c:v>
                </c:pt>
                <c:pt idx="2320">
                  <c:v>6550</c:v>
                </c:pt>
                <c:pt idx="2321">
                  <c:v>6551</c:v>
                </c:pt>
                <c:pt idx="2322">
                  <c:v>6552</c:v>
                </c:pt>
                <c:pt idx="2323">
                  <c:v>6553</c:v>
                </c:pt>
                <c:pt idx="2324">
                  <c:v>6554</c:v>
                </c:pt>
                <c:pt idx="2325">
                  <c:v>6555</c:v>
                </c:pt>
                <c:pt idx="2326">
                  <c:v>6556</c:v>
                </c:pt>
                <c:pt idx="2327">
                  <c:v>6557</c:v>
                </c:pt>
                <c:pt idx="2328">
                  <c:v>6558</c:v>
                </c:pt>
                <c:pt idx="2329">
                  <c:v>6559</c:v>
                </c:pt>
                <c:pt idx="2330">
                  <c:v>6560</c:v>
                </c:pt>
                <c:pt idx="2331">
                  <c:v>6561</c:v>
                </c:pt>
                <c:pt idx="2332">
                  <c:v>6562</c:v>
                </c:pt>
                <c:pt idx="2333">
                  <c:v>6563</c:v>
                </c:pt>
                <c:pt idx="2334">
                  <c:v>6564</c:v>
                </c:pt>
                <c:pt idx="2335">
                  <c:v>6565</c:v>
                </c:pt>
                <c:pt idx="2336">
                  <c:v>6566</c:v>
                </c:pt>
                <c:pt idx="2337">
                  <c:v>6567</c:v>
                </c:pt>
                <c:pt idx="2338">
                  <c:v>6568</c:v>
                </c:pt>
                <c:pt idx="2339">
                  <c:v>6569</c:v>
                </c:pt>
                <c:pt idx="2340">
                  <c:v>6570</c:v>
                </c:pt>
                <c:pt idx="2341">
                  <c:v>6571</c:v>
                </c:pt>
                <c:pt idx="2342">
                  <c:v>6572</c:v>
                </c:pt>
                <c:pt idx="2343">
                  <c:v>6573</c:v>
                </c:pt>
                <c:pt idx="2344">
                  <c:v>6574</c:v>
                </c:pt>
                <c:pt idx="2345">
                  <c:v>6575</c:v>
                </c:pt>
                <c:pt idx="2346">
                  <c:v>6576</c:v>
                </c:pt>
                <c:pt idx="2347">
                  <c:v>6577</c:v>
                </c:pt>
                <c:pt idx="2348">
                  <c:v>6578</c:v>
                </c:pt>
                <c:pt idx="2349">
                  <c:v>6579</c:v>
                </c:pt>
                <c:pt idx="2350">
                  <c:v>6580</c:v>
                </c:pt>
                <c:pt idx="2351">
                  <c:v>6581</c:v>
                </c:pt>
                <c:pt idx="2352">
                  <c:v>6582</c:v>
                </c:pt>
                <c:pt idx="2353">
                  <c:v>6583</c:v>
                </c:pt>
                <c:pt idx="2354">
                  <c:v>6584</c:v>
                </c:pt>
                <c:pt idx="2355">
                  <c:v>6585</c:v>
                </c:pt>
                <c:pt idx="2356">
                  <c:v>6586</c:v>
                </c:pt>
                <c:pt idx="2357">
                  <c:v>6587</c:v>
                </c:pt>
                <c:pt idx="2358">
                  <c:v>6588</c:v>
                </c:pt>
                <c:pt idx="2359">
                  <c:v>6589</c:v>
                </c:pt>
                <c:pt idx="2360">
                  <c:v>6590</c:v>
                </c:pt>
                <c:pt idx="2361">
                  <c:v>6591</c:v>
                </c:pt>
                <c:pt idx="2362">
                  <c:v>6592</c:v>
                </c:pt>
                <c:pt idx="2363">
                  <c:v>6593</c:v>
                </c:pt>
                <c:pt idx="2364">
                  <c:v>6594</c:v>
                </c:pt>
                <c:pt idx="2365">
                  <c:v>6595</c:v>
                </c:pt>
                <c:pt idx="2366">
                  <c:v>6596</c:v>
                </c:pt>
                <c:pt idx="2367">
                  <c:v>6597</c:v>
                </c:pt>
                <c:pt idx="2368">
                  <c:v>6598</c:v>
                </c:pt>
                <c:pt idx="2369">
                  <c:v>6599</c:v>
                </c:pt>
                <c:pt idx="2370">
                  <c:v>6600</c:v>
                </c:pt>
                <c:pt idx="2371">
                  <c:v>6601</c:v>
                </c:pt>
                <c:pt idx="2372">
                  <c:v>6602</c:v>
                </c:pt>
                <c:pt idx="2373">
                  <c:v>6603</c:v>
                </c:pt>
                <c:pt idx="2374">
                  <c:v>6604</c:v>
                </c:pt>
                <c:pt idx="2375">
                  <c:v>6605</c:v>
                </c:pt>
                <c:pt idx="2376">
                  <c:v>6606</c:v>
                </c:pt>
                <c:pt idx="2377">
                  <c:v>6607</c:v>
                </c:pt>
                <c:pt idx="2378">
                  <c:v>6608</c:v>
                </c:pt>
                <c:pt idx="2379">
                  <c:v>6609</c:v>
                </c:pt>
                <c:pt idx="2380">
                  <c:v>6610</c:v>
                </c:pt>
                <c:pt idx="2381">
                  <c:v>6611</c:v>
                </c:pt>
                <c:pt idx="2382">
                  <c:v>6612</c:v>
                </c:pt>
                <c:pt idx="2383">
                  <c:v>6613</c:v>
                </c:pt>
                <c:pt idx="2384">
                  <c:v>6614</c:v>
                </c:pt>
                <c:pt idx="2385">
                  <c:v>6615</c:v>
                </c:pt>
                <c:pt idx="2386">
                  <c:v>6616</c:v>
                </c:pt>
                <c:pt idx="2387">
                  <c:v>6617</c:v>
                </c:pt>
                <c:pt idx="2388">
                  <c:v>6618</c:v>
                </c:pt>
                <c:pt idx="2389">
                  <c:v>6619</c:v>
                </c:pt>
                <c:pt idx="2390">
                  <c:v>6620</c:v>
                </c:pt>
                <c:pt idx="2391">
                  <c:v>6621</c:v>
                </c:pt>
                <c:pt idx="2392">
                  <c:v>6622</c:v>
                </c:pt>
                <c:pt idx="2393">
                  <c:v>6623</c:v>
                </c:pt>
                <c:pt idx="2394">
                  <c:v>6624</c:v>
                </c:pt>
                <c:pt idx="2395">
                  <c:v>6625</c:v>
                </c:pt>
                <c:pt idx="2396">
                  <c:v>6626</c:v>
                </c:pt>
                <c:pt idx="2397">
                  <c:v>6627</c:v>
                </c:pt>
                <c:pt idx="2398">
                  <c:v>6628</c:v>
                </c:pt>
                <c:pt idx="2399">
                  <c:v>6629</c:v>
                </c:pt>
                <c:pt idx="2400">
                  <c:v>6630</c:v>
                </c:pt>
                <c:pt idx="2401">
                  <c:v>6631</c:v>
                </c:pt>
                <c:pt idx="2402">
                  <c:v>6632</c:v>
                </c:pt>
                <c:pt idx="2403">
                  <c:v>6633</c:v>
                </c:pt>
                <c:pt idx="2404">
                  <c:v>6634</c:v>
                </c:pt>
                <c:pt idx="2405">
                  <c:v>6635</c:v>
                </c:pt>
                <c:pt idx="2406">
                  <c:v>6636</c:v>
                </c:pt>
                <c:pt idx="2407">
                  <c:v>6637</c:v>
                </c:pt>
                <c:pt idx="2408">
                  <c:v>6638</c:v>
                </c:pt>
                <c:pt idx="2409">
                  <c:v>6639</c:v>
                </c:pt>
                <c:pt idx="2410">
                  <c:v>6640</c:v>
                </c:pt>
                <c:pt idx="2411">
                  <c:v>6641</c:v>
                </c:pt>
                <c:pt idx="2412">
                  <c:v>6642</c:v>
                </c:pt>
                <c:pt idx="2413">
                  <c:v>6643</c:v>
                </c:pt>
                <c:pt idx="2414">
                  <c:v>6644</c:v>
                </c:pt>
                <c:pt idx="2415">
                  <c:v>6645</c:v>
                </c:pt>
                <c:pt idx="2416">
                  <c:v>6646</c:v>
                </c:pt>
                <c:pt idx="2417">
                  <c:v>6647</c:v>
                </c:pt>
                <c:pt idx="2418">
                  <c:v>6648</c:v>
                </c:pt>
                <c:pt idx="2419">
                  <c:v>6649</c:v>
                </c:pt>
                <c:pt idx="2420">
                  <c:v>6650</c:v>
                </c:pt>
                <c:pt idx="2421">
                  <c:v>6651</c:v>
                </c:pt>
                <c:pt idx="2422">
                  <c:v>6652</c:v>
                </c:pt>
                <c:pt idx="2423">
                  <c:v>6653</c:v>
                </c:pt>
                <c:pt idx="2424">
                  <c:v>6654</c:v>
                </c:pt>
                <c:pt idx="2425">
                  <c:v>6655</c:v>
                </c:pt>
                <c:pt idx="2426">
                  <c:v>6656</c:v>
                </c:pt>
                <c:pt idx="2427">
                  <c:v>6657</c:v>
                </c:pt>
                <c:pt idx="2428">
                  <c:v>6658</c:v>
                </c:pt>
                <c:pt idx="2429">
                  <c:v>6659</c:v>
                </c:pt>
                <c:pt idx="2430">
                  <c:v>6660</c:v>
                </c:pt>
                <c:pt idx="2431">
                  <c:v>6661</c:v>
                </c:pt>
                <c:pt idx="2432">
                  <c:v>6662</c:v>
                </c:pt>
                <c:pt idx="2433">
                  <c:v>6663</c:v>
                </c:pt>
                <c:pt idx="2434">
                  <c:v>6664</c:v>
                </c:pt>
                <c:pt idx="2435">
                  <c:v>6665</c:v>
                </c:pt>
                <c:pt idx="2436">
                  <c:v>6666</c:v>
                </c:pt>
                <c:pt idx="2437">
                  <c:v>6667</c:v>
                </c:pt>
                <c:pt idx="2438">
                  <c:v>6668</c:v>
                </c:pt>
                <c:pt idx="2439">
                  <c:v>6669</c:v>
                </c:pt>
                <c:pt idx="2440">
                  <c:v>6670</c:v>
                </c:pt>
                <c:pt idx="2441">
                  <c:v>6671</c:v>
                </c:pt>
                <c:pt idx="2442">
                  <c:v>6672</c:v>
                </c:pt>
                <c:pt idx="2443">
                  <c:v>6673</c:v>
                </c:pt>
                <c:pt idx="2444">
                  <c:v>6674</c:v>
                </c:pt>
                <c:pt idx="2445">
                  <c:v>6675</c:v>
                </c:pt>
                <c:pt idx="2446">
                  <c:v>6676</c:v>
                </c:pt>
                <c:pt idx="2447">
                  <c:v>6677</c:v>
                </c:pt>
                <c:pt idx="2448">
                  <c:v>6678</c:v>
                </c:pt>
                <c:pt idx="2449">
                  <c:v>6679</c:v>
                </c:pt>
                <c:pt idx="2450">
                  <c:v>6680</c:v>
                </c:pt>
                <c:pt idx="2451">
                  <c:v>6681</c:v>
                </c:pt>
                <c:pt idx="2452">
                  <c:v>6682</c:v>
                </c:pt>
                <c:pt idx="2453">
                  <c:v>6683</c:v>
                </c:pt>
                <c:pt idx="2454">
                  <c:v>6684</c:v>
                </c:pt>
                <c:pt idx="2455">
                  <c:v>6685</c:v>
                </c:pt>
                <c:pt idx="2456">
                  <c:v>6686</c:v>
                </c:pt>
                <c:pt idx="2457">
                  <c:v>6687</c:v>
                </c:pt>
                <c:pt idx="2458">
                  <c:v>6688</c:v>
                </c:pt>
                <c:pt idx="2459">
                  <c:v>6689</c:v>
                </c:pt>
                <c:pt idx="2460">
                  <c:v>6690</c:v>
                </c:pt>
                <c:pt idx="2461">
                  <c:v>6691</c:v>
                </c:pt>
                <c:pt idx="2462">
                  <c:v>6692</c:v>
                </c:pt>
                <c:pt idx="2463">
                  <c:v>6693</c:v>
                </c:pt>
                <c:pt idx="2464">
                  <c:v>6694</c:v>
                </c:pt>
                <c:pt idx="2465">
                  <c:v>6695</c:v>
                </c:pt>
                <c:pt idx="2466">
                  <c:v>6696</c:v>
                </c:pt>
                <c:pt idx="2467">
                  <c:v>6697</c:v>
                </c:pt>
                <c:pt idx="2468">
                  <c:v>6698</c:v>
                </c:pt>
                <c:pt idx="2469">
                  <c:v>6699</c:v>
                </c:pt>
                <c:pt idx="2470">
                  <c:v>6700</c:v>
                </c:pt>
                <c:pt idx="2471">
                  <c:v>6701</c:v>
                </c:pt>
                <c:pt idx="2472">
                  <c:v>6702</c:v>
                </c:pt>
                <c:pt idx="2473">
                  <c:v>6703</c:v>
                </c:pt>
                <c:pt idx="2474">
                  <c:v>6704</c:v>
                </c:pt>
                <c:pt idx="2475">
                  <c:v>6705</c:v>
                </c:pt>
                <c:pt idx="2476">
                  <c:v>6706</c:v>
                </c:pt>
                <c:pt idx="2477">
                  <c:v>6707</c:v>
                </c:pt>
                <c:pt idx="2478">
                  <c:v>6708</c:v>
                </c:pt>
                <c:pt idx="2479">
                  <c:v>6709</c:v>
                </c:pt>
                <c:pt idx="2480">
                  <c:v>6710</c:v>
                </c:pt>
                <c:pt idx="2481">
                  <c:v>6711</c:v>
                </c:pt>
                <c:pt idx="2482">
                  <c:v>6712</c:v>
                </c:pt>
                <c:pt idx="2483">
                  <c:v>6713</c:v>
                </c:pt>
                <c:pt idx="2484">
                  <c:v>6714</c:v>
                </c:pt>
                <c:pt idx="2485">
                  <c:v>6715</c:v>
                </c:pt>
                <c:pt idx="2486">
                  <c:v>6716</c:v>
                </c:pt>
                <c:pt idx="2487">
                  <c:v>6717</c:v>
                </c:pt>
                <c:pt idx="2488">
                  <c:v>6718</c:v>
                </c:pt>
                <c:pt idx="2489">
                  <c:v>6719</c:v>
                </c:pt>
                <c:pt idx="2490">
                  <c:v>6720</c:v>
                </c:pt>
                <c:pt idx="2491">
                  <c:v>6721</c:v>
                </c:pt>
                <c:pt idx="2492">
                  <c:v>6722</c:v>
                </c:pt>
                <c:pt idx="2493">
                  <c:v>6723</c:v>
                </c:pt>
                <c:pt idx="2494">
                  <c:v>6724</c:v>
                </c:pt>
                <c:pt idx="2495">
                  <c:v>6725</c:v>
                </c:pt>
                <c:pt idx="2496">
                  <c:v>6726</c:v>
                </c:pt>
                <c:pt idx="2497">
                  <c:v>6727</c:v>
                </c:pt>
                <c:pt idx="2498">
                  <c:v>6728</c:v>
                </c:pt>
                <c:pt idx="2499">
                  <c:v>6729</c:v>
                </c:pt>
                <c:pt idx="2500">
                  <c:v>6730</c:v>
                </c:pt>
                <c:pt idx="2501">
                  <c:v>6731</c:v>
                </c:pt>
                <c:pt idx="2502">
                  <c:v>6732</c:v>
                </c:pt>
                <c:pt idx="2503">
                  <c:v>6733</c:v>
                </c:pt>
                <c:pt idx="2504">
                  <c:v>6734</c:v>
                </c:pt>
                <c:pt idx="2505">
                  <c:v>6735</c:v>
                </c:pt>
                <c:pt idx="2506">
                  <c:v>6736</c:v>
                </c:pt>
                <c:pt idx="2507">
                  <c:v>6737</c:v>
                </c:pt>
                <c:pt idx="2508">
                  <c:v>6738</c:v>
                </c:pt>
                <c:pt idx="2509">
                  <c:v>6739</c:v>
                </c:pt>
                <c:pt idx="2510">
                  <c:v>6740</c:v>
                </c:pt>
                <c:pt idx="2511">
                  <c:v>6741</c:v>
                </c:pt>
                <c:pt idx="2512">
                  <c:v>6742</c:v>
                </c:pt>
                <c:pt idx="2513">
                  <c:v>6743</c:v>
                </c:pt>
                <c:pt idx="2514">
                  <c:v>6744</c:v>
                </c:pt>
                <c:pt idx="2515">
                  <c:v>6745</c:v>
                </c:pt>
                <c:pt idx="2516">
                  <c:v>6746</c:v>
                </c:pt>
                <c:pt idx="2517">
                  <c:v>6747</c:v>
                </c:pt>
                <c:pt idx="2518">
                  <c:v>6748</c:v>
                </c:pt>
                <c:pt idx="2519">
                  <c:v>6749</c:v>
                </c:pt>
                <c:pt idx="2520">
                  <c:v>6750</c:v>
                </c:pt>
                <c:pt idx="2521">
                  <c:v>6751</c:v>
                </c:pt>
                <c:pt idx="2522">
                  <c:v>6752</c:v>
                </c:pt>
                <c:pt idx="2523">
                  <c:v>6753</c:v>
                </c:pt>
                <c:pt idx="2524">
                  <c:v>6754</c:v>
                </c:pt>
                <c:pt idx="2525">
                  <c:v>6755</c:v>
                </c:pt>
                <c:pt idx="2526">
                  <c:v>6756</c:v>
                </c:pt>
                <c:pt idx="2527">
                  <c:v>6757</c:v>
                </c:pt>
                <c:pt idx="2528">
                  <c:v>6758</c:v>
                </c:pt>
                <c:pt idx="2529">
                  <c:v>6759</c:v>
                </c:pt>
                <c:pt idx="2530">
                  <c:v>6760</c:v>
                </c:pt>
                <c:pt idx="2531">
                  <c:v>6761</c:v>
                </c:pt>
                <c:pt idx="2532">
                  <c:v>6762</c:v>
                </c:pt>
                <c:pt idx="2533">
                  <c:v>6763</c:v>
                </c:pt>
                <c:pt idx="2534">
                  <c:v>6764</c:v>
                </c:pt>
                <c:pt idx="2535">
                  <c:v>6765</c:v>
                </c:pt>
                <c:pt idx="2536">
                  <c:v>6766</c:v>
                </c:pt>
                <c:pt idx="2537">
                  <c:v>6767</c:v>
                </c:pt>
                <c:pt idx="2538">
                  <c:v>6768</c:v>
                </c:pt>
                <c:pt idx="2539">
                  <c:v>6769</c:v>
                </c:pt>
                <c:pt idx="2540">
                  <c:v>6770</c:v>
                </c:pt>
                <c:pt idx="2541">
                  <c:v>6771</c:v>
                </c:pt>
                <c:pt idx="2542">
                  <c:v>6772</c:v>
                </c:pt>
                <c:pt idx="2543">
                  <c:v>6773</c:v>
                </c:pt>
                <c:pt idx="2544">
                  <c:v>6774</c:v>
                </c:pt>
                <c:pt idx="2545">
                  <c:v>6775</c:v>
                </c:pt>
                <c:pt idx="2546">
                  <c:v>6776</c:v>
                </c:pt>
                <c:pt idx="2547">
                  <c:v>6777</c:v>
                </c:pt>
                <c:pt idx="2548">
                  <c:v>6778</c:v>
                </c:pt>
                <c:pt idx="2549">
                  <c:v>6779</c:v>
                </c:pt>
                <c:pt idx="2550">
                  <c:v>6780</c:v>
                </c:pt>
                <c:pt idx="2551">
                  <c:v>6781</c:v>
                </c:pt>
                <c:pt idx="2552">
                  <c:v>6782</c:v>
                </c:pt>
                <c:pt idx="2553">
                  <c:v>6783</c:v>
                </c:pt>
                <c:pt idx="2554">
                  <c:v>6784</c:v>
                </c:pt>
                <c:pt idx="2555">
                  <c:v>6785</c:v>
                </c:pt>
                <c:pt idx="2556">
                  <c:v>6786</c:v>
                </c:pt>
                <c:pt idx="2557">
                  <c:v>6787</c:v>
                </c:pt>
                <c:pt idx="2558">
                  <c:v>6788</c:v>
                </c:pt>
                <c:pt idx="2559">
                  <c:v>6789</c:v>
                </c:pt>
                <c:pt idx="2560">
                  <c:v>6790</c:v>
                </c:pt>
                <c:pt idx="2561">
                  <c:v>6791</c:v>
                </c:pt>
                <c:pt idx="2562">
                  <c:v>6792</c:v>
                </c:pt>
                <c:pt idx="2563">
                  <c:v>6793</c:v>
                </c:pt>
                <c:pt idx="2564">
                  <c:v>6794</c:v>
                </c:pt>
                <c:pt idx="2565">
                  <c:v>6795</c:v>
                </c:pt>
                <c:pt idx="2566">
                  <c:v>6796</c:v>
                </c:pt>
                <c:pt idx="2567">
                  <c:v>6797</c:v>
                </c:pt>
                <c:pt idx="2568">
                  <c:v>6798</c:v>
                </c:pt>
                <c:pt idx="2569">
                  <c:v>6799</c:v>
                </c:pt>
                <c:pt idx="2570">
                  <c:v>6800</c:v>
                </c:pt>
                <c:pt idx="2571">
                  <c:v>6801</c:v>
                </c:pt>
                <c:pt idx="2572">
                  <c:v>6802</c:v>
                </c:pt>
                <c:pt idx="2573">
                  <c:v>6803</c:v>
                </c:pt>
                <c:pt idx="2574">
                  <c:v>6804</c:v>
                </c:pt>
                <c:pt idx="2575">
                  <c:v>6805</c:v>
                </c:pt>
                <c:pt idx="2576">
                  <c:v>6806</c:v>
                </c:pt>
                <c:pt idx="2577">
                  <c:v>6807</c:v>
                </c:pt>
                <c:pt idx="2578">
                  <c:v>6808</c:v>
                </c:pt>
                <c:pt idx="2579">
                  <c:v>6809</c:v>
                </c:pt>
                <c:pt idx="2580">
                  <c:v>6810</c:v>
                </c:pt>
                <c:pt idx="2581">
                  <c:v>6811</c:v>
                </c:pt>
                <c:pt idx="2582">
                  <c:v>6812</c:v>
                </c:pt>
                <c:pt idx="2583">
                  <c:v>6813</c:v>
                </c:pt>
                <c:pt idx="2584">
                  <c:v>6814</c:v>
                </c:pt>
                <c:pt idx="2585">
                  <c:v>6815</c:v>
                </c:pt>
                <c:pt idx="2586">
                  <c:v>6816</c:v>
                </c:pt>
                <c:pt idx="2587">
                  <c:v>6817</c:v>
                </c:pt>
                <c:pt idx="2588">
                  <c:v>6818</c:v>
                </c:pt>
                <c:pt idx="2589">
                  <c:v>6819</c:v>
                </c:pt>
                <c:pt idx="2590">
                  <c:v>6820</c:v>
                </c:pt>
                <c:pt idx="2591">
                  <c:v>6821</c:v>
                </c:pt>
                <c:pt idx="2592">
                  <c:v>6822</c:v>
                </c:pt>
                <c:pt idx="2593">
                  <c:v>6823</c:v>
                </c:pt>
                <c:pt idx="2594">
                  <c:v>6824</c:v>
                </c:pt>
                <c:pt idx="2595">
                  <c:v>6825</c:v>
                </c:pt>
                <c:pt idx="2596">
                  <c:v>6826</c:v>
                </c:pt>
                <c:pt idx="2597">
                  <c:v>6827</c:v>
                </c:pt>
                <c:pt idx="2598">
                  <c:v>6828</c:v>
                </c:pt>
                <c:pt idx="2599">
                  <c:v>6829</c:v>
                </c:pt>
                <c:pt idx="2600">
                  <c:v>6830</c:v>
                </c:pt>
                <c:pt idx="2601">
                  <c:v>6831</c:v>
                </c:pt>
                <c:pt idx="2602">
                  <c:v>6832</c:v>
                </c:pt>
                <c:pt idx="2603">
                  <c:v>6833</c:v>
                </c:pt>
                <c:pt idx="2604">
                  <c:v>6834</c:v>
                </c:pt>
                <c:pt idx="2605">
                  <c:v>6835</c:v>
                </c:pt>
                <c:pt idx="2606">
                  <c:v>6836</c:v>
                </c:pt>
                <c:pt idx="2607">
                  <c:v>6837</c:v>
                </c:pt>
                <c:pt idx="2608">
                  <c:v>6838</c:v>
                </c:pt>
                <c:pt idx="2609">
                  <c:v>6839</c:v>
                </c:pt>
                <c:pt idx="2610">
                  <c:v>6840</c:v>
                </c:pt>
                <c:pt idx="2611">
                  <c:v>6841</c:v>
                </c:pt>
                <c:pt idx="2612">
                  <c:v>6842</c:v>
                </c:pt>
                <c:pt idx="2613">
                  <c:v>6843</c:v>
                </c:pt>
                <c:pt idx="2614">
                  <c:v>6844</c:v>
                </c:pt>
                <c:pt idx="2615">
                  <c:v>6845</c:v>
                </c:pt>
                <c:pt idx="2616">
                  <c:v>6846</c:v>
                </c:pt>
                <c:pt idx="2617">
                  <c:v>6847</c:v>
                </c:pt>
                <c:pt idx="2618">
                  <c:v>6848</c:v>
                </c:pt>
                <c:pt idx="2619">
                  <c:v>6849</c:v>
                </c:pt>
                <c:pt idx="2620">
                  <c:v>6850</c:v>
                </c:pt>
                <c:pt idx="2621">
                  <c:v>6851</c:v>
                </c:pt>
                <c:pt idx="2622">
                  <c:v>6852</c:v>
                </c:pt>
                <c:pt idx="2623">
                  <c:v>6853</c:v>
                </c:pt>
                <c:pt idx="2624">
                  <c:v>6854</c:v>
                </c:pt>
                <c:pt idx="2625">
                  <c:v>6855</c:v>
                </c:pt>
                <c:pt idx="2626">
                  <c:v>6856</c:v>
                </c:pt>
                <c:pt idx="2627">
                  <c:v>6857</c:v>
                </c:pt>
                <c:pt idx="2628">
                  <c:v>6858</c:v>
                </c:pt>
                <c:pt idx="2629">
                  <c:v>6859</c:v>
                </c:pt>
                <c:pt idx="2630">
                  <c:v>6860</c:v>
                </c:pt>
                <c:pt idx="2631">
                  <c:v>6861</c:v>
                </c:pt>
                <c:pt idx="2632">
                  <c:v>6862</c:v>
                </c:pt>
                <c:pt idx="2633">
                  <c:v>6863</c:v>
                </c:pt>
                <c:pt idx="2634">
                  <c:v>6864</c:v>
                </c:pt>
                <c:pt idx="2635">
                  <c:v>6865</c:v>
                </c:pt>
                <c:pt idx="2636">
                  <c:v>6866</c:v>
                </c:pt>
                <c:pt idx="2637">
                  <c:v>6867</c:v>
                </c:pt>
                <c:pt idx="2638">
                  <c:v>6868</c:v>
                </c:pt>
                <c:pt idx="2639">
                  <c:v>6869</c:v>
                </c:pt>
                <c:pt idx="2640">
                  <c:v>6870</c:v>
                </c:pt>
                <c:pt idx="2641">
                  <c:v>6871</c:v>
                </c:pt>
                <c:pt idx="2642">
                  <c:v>6872</c:v>
                </c:pt>
                <c:pt idx="2643">
                  <c:v>6873</c:v>
                </c:pt>
                <c:pt idx="2644">
                  <c:v>6874</c:v>
                </c:pt>
                <c:pt idx="2645">
                  <c:v>6875</c:v>
                </c:pt>
                <c:pt idx="2646">
                  <c:v>6876</c:v>
                </c:pt>
                <c:pt idx="2647">
                  <c:v>6877</c:v>
                </c:pt>
                <c:pt idx="2648">
                  <c:v>6878</c:v>
                </c:pt>
                <c:pt idx="2649">
                  <c:v>6879</c:v>
                </c:pt>
                <c:pt idx="2650">
                  <c:v>6880</c:v>
                </c:pt>
                <c:pt idx="2651">
                  <c:v>6881</c:v>
                </c:pt>
                <c:pt idx="2652">
                  <c:v>6882</c:v>
                </c:pt>
                <c:pt idx="2653">
                  <c:v>6883</c:v>
                </c:pt>
                <c:pt idx="2654">
                  <c:v>6884</c:v>
                </c:pt>
                <c:pt idx="2655">
                  <c:v>6885</c:v>
                </c:pt>
                <c:pt idx="2656">
                  <c:v>6886</c:v>
                </c:pt>
                <c:pt idx="2657">
                  <c:v>6887</c:v>
                </c:pt>
                <c:pt idx="2658">
                  <c:v>6888</c:v>
                </c:pt>
                <c:pt idx="2659">
                  <c:v>6889</c:v>
                </c:pt>
                <c:pt idx="2660">
                  <c:v>6890</c:v>
                </c:pt>
                <c:pt idx="2661">
                  <c:v>6891</c:v>
                </c:pt>
                <c:pt idx="2662">
                  <c:v>6892</c:v>
                </c:pt>
                <c:pt idx="2663">
                  <c:v>6893</c:v>
                </c:pt>
                <c:pt idx="2664">
                  <c:v>6894</c:v>
                </c:pt>
                <c:pt idx="2665">
                  <c:v>6895</c:v>
                </c:pt>
                <c:pt idx="2666">
                  <c:v>6896</c:v>
                </c:pt>
                <c:pt idx="2667">
                  <c:v>6897</c:v>
                </c:pt>
                <c:pt idx="2668">
                  <c:v>6898</c:v>
                </c:pt>
                <c:pt idx="2669">
                  <c:v>6899</c:v>
                </c:pt>
                <c:pt idx="2670">
                  <c:v>6900</c:v>
                </c:pt>
                <c:pt idx="2671">
                  <c:v>6901</c:v>
                </c:pt>
                <c:pt idx="2672">
                  <c:v>6902</c:v>
                </c:pt>
                <c:pt idx="2673">
                  <c:v>6903</c:v>
                </c:pt>
                <c:pt idx="2674">
                  <c:v>6904</c:v>
                </c:pt>
                <c:pt idx="2675">
                  <c:v>6905</c:v>
                </c:pt>
                <c:pt idx="2676">
                  <c:v>6906</c:v>
                </c:pt>
                <c:pt idx="2677">
                  <c:v>6907</c:v>
                </c:pt>
                <c:pt idx="2678">
                  <c:v>6908</c:v>
                </c:pt>
                <c:pt idx="2679">
                  <c:v>6909</c:v>
                </c:pt>
                <c:pt idx="2680">
                  <c:v>6910</c:v>
                </c:pt>
                <c:pt idx="2681">
                  <c:v>6911</c:v>
                </c:pt>
                <c:pt idx="2682">
                  <c:v>6912</c:v>
                </c:pt>
                <c:pt idx="2683">
                  <c:v>6913</c:v>
                </c:pt>
                <c:pt idx="2684">
                  <c:v>6914</c:v>
                </c:pt>
                <c:pt idx="2685">
                  <c:v>6915</c:v>
                </c:pt>
                <c:pt idx="2686">
                  <c:v>6916</c:v>
                </c:pt>
                <c:pt idx="2687">
                  <c:v>6917</c:v>
                </c:pt>
                <c:pt idx="2688">
                  <c:v>6918</c:v>
                </c:pt>
                <c:pt idx="2689">
                  <c:v>6919</c:v>
                </c:pt>
                <c:pt idx="2690">
                  <c:v>6920</c:v>
                </c:pt>
                <c:pt idx="2691">
                  <c:v>6921</c:v>
                </c:pt>
                <c:pt idx="2692">
                  <c:v>6922</c:v>
                </c:pt>
                <c:pt idx="2693">
                  <c:v>6923</c:v>
                </c:pt>
                <c:pt idx="2694">
                  <c:v>6924</c:v>
                </c:pt>
                <c:pt idx="2695">
                  <c:v>6925</c:v>
                </c:pt>
                <c:pt idx="2696">
                  <c:v>6926</c:v>
                </c:pt>
                <c:pt idx="2697">
                  <c:v>6927</c:v>
                </c:pt>
                <c:pt idx="2698">
                  <c:v>6928</c:v>
                </c:pt>
                <c:pt idx="2699">
                  <c:v>6929</c:v>
                </c:pt>
                <c:pt idx="2700">
                  <c:v>6930</c:v>
                </c:pt>
                <c:pt idx="2701">
                  <c:v>6931</c:v>
                </c:pt>
                <c:pt idx="2702">
                  <c:v>6932</c:v>
                </c:pt>
                <c:pt idx="2703">
                  <c:v>6933</c:v>
                </c:pt>
                <c:pt idx="2704">
                  <c:v>6934</c:v>
                </c:pt>
                <c:pt idx="2705">
                  <c:v>6935</c:v>
                </c:pt>
                <c:pt idx="2706">
                  <c:v>6936</c:v>
                </c:pt>
                <c:pt idx="2707">
                  <c:v>6937</c:v>
                </c:pt>
                <c:pt idx="2708">
                  <c:v>6938</c:v>
                </c:pt>
                <c:pt idx="2709">
                  <c:v>6939</c:v>
                </c:pt>
                <c:pt idx="2710">
                  <c:v>6940</c:v>
                </c:pt>
                <c:pt idx="2711">
                  <c:v>6941</c:v>
                </c:pt>
                <c:pt idx="2712">
                  <c:v>6942</c:v>
                </c:pt>
                <c:pt idx="2713">
                  <c:v>6943</c:v>
                </c:pt>
                <c:pt idx="2714">
                  <c:v>6944</c:v>
                </c:pt>
                <c:pt idx="2715">
                  <c:v>6945</c:v>
                </c:pt>
                <c:pt idx="2716">
                  <c:v>6946</c:v>
                </c:pt>
                <c:pt idx="2717">
                  <c:v>6947</c:v>
                </c:pt>
                <c:pt idx="2718">
                  <c:v>6948</c:v>
                </c:pt>
                <c:pt idx="2719">
                  <c:v>6949</c:v>
                </c:pt>
                <c:pt idx="2720">
                  <c:v>6950</c:v>
                </c:pt>
                <c:pt idx="2721">
                  <c:v>6951</c:v>
                </c:pt>
                <c:pt idx="2722">
                  <c:v>6952</c:v>
                </c:pt>
                <c:pt idx="2723">
                  <c:v>6953</c:v>
                </c:pt>
                <c:pt idx="2724">
                  <c:v>6954</c:v>
                </c:pt>
                <c:pt idx="2725">
                  <c:v>6955</c:v>
                </c:pt>
                <c:pt idx="2726">
                  <c:v>6956</c:v>
                </c:pt>
                <c:pt idx="2727">
                  <c:v>6957</c:v>
                </c:pt>
                <c:pt idx="2728">
                  <c:v>6958</c:v>
                </c:pt>
                <c:pt idx="2729">
                  <c:v>6959</c:v>
                </c:pt>
                <c:pt idx="2730">
                  <c:v>6960</c:v>
                </c:pt>
                <c:pt idx="2731">
                  <c:v>6961</c:v>
                </c:pt>
                <c:pt idx="2732">
                  <c:v>6962</c:v>
                </c:pt>
                <c:pt idx="2733">
                  <c:v>6963</c:v>
                </c:pt>
                <c:pt idx="2734">
                  <c:v>6964</c:v>
                </c:pt>
                <c:pt idx="2735">
                  <c:v>6965</c:v>
                </c:pt>
                <c:pt idx="2736">
                  <c:v>6966</c:v>
                </c:pt>
                <c:pt idx="2737">
                  <c:v>6967</c:v>
                </c:pt>
                <c:pt idx="2738">
                  <c:v>6968</c:v>
                </c:pt>
                <c:pt idx="2739">
                  <c:v>6969</c:v>
                </c:pt>
                <c:pt idx="2740">
                  <c:v>6970</c:v>
                </c:pt>
                <c:pt idx="2741">
                  <c:v>6971</c:v>
                </c:pt>
                <c:pt idx="2742">
                  <c:v>6972</c:v>
                </c:pt>
                <c:pt idx="2743">
                  <c:v>6973</c:v>
                </c:pt>
                <c:pt idx="2744">
                  <c:v>6974</c:v>
                </c:pt>
                <c:pt idx="2745">
                  <c:v>6975</c:v>
                </c:pt>
                <c:pt idx="2746">
                  <c:v>6976</c:v>
                </c:pt>
                <c:pt idx="2747">
                  <c:v>6977</c:v>
                </c:pt>
                <c:pt idx="2748">
                  <c:v>6978</c:v>
                </c:pt>
                <c:pt idx="2749">
                  <c:v>6979</c:v>
                </c:pt>
                <c:pt idx="2750">
                  <c:v>6980</c:v>
                </c:pt>
                <c:pt idx="2751">
                  <c:v>6981</c:v>
                </c:pt>
                <c:pt idx="2752">
                  <c:v>6982</c:v>
                </c:pt>
                <c:pt idx="2753">
                  <c:v>6983</c:v>
                </c:pt>
                <c:pt idx="2754">
                  <c:v>6984</c:v>
                </c:pt>
                <c:pt idx="2755">
                  <c:v>6985</c:v>
                </c:pt>
                <c:pt idx="2756">
                  <c:v>6986</c:v>
                </c:pt>
                <c:pt idx="2757">
                  <c:v>6987</c:v>
                </c:pt>
                <c:pt idx="2758">
                  <c:v>6988</c:v>
                </c:pt>
                <c:pt idx="2759">
                  <c:v>6989</c:v>
                </c:pt>
                <c:pt idx="2760">
                  <c:v>6990</c:v>
                </c:pt>
                <c:pt idx="2761">
                  <c:v>6991</c:v>
                </c:pt>
                <c:pt idx="2762">
                  <c:v>6992</c:v>
                </c:pt>
                <c:pt idx="2763">
                  <c:v>6993</c:v>
                </c:pt>
                <c:pt idx="2764">
                  <c:v>6994</c:v>
                </c:pt>
                <c:pt idx="2765">
                  <c:v>6995</c:v>
                </c:pt>
                <c:pt idx="2766">
                  <c:v>6996</c:v>
                </c:pt>
                <c:pt idx="2767">
                  <c:v>6997</c:v>
                </c:pt>
                <c:pt idx="2768">
                  <c:v>6998</c:v>
                </c:pt>
                <c:pt idx="2769">
                  <c:v>6999</c:v>
                </c:pt>
                <c:pt idx="2770">
                  <c:v>7000</c:v>
                </c:pt>
              </c:numCache>
            </c:numRef>
          </c:xVal>
          <c:yVal>
            <c:numRef>
              <c:f>sscyg_20100830!$M$4:$M$2774</c:f>
              <c:numCache>
                <c:formatCode>General</c:formatCode>
                <c:ptCount val="2771"/>
                <c:pt idx="0">
                  <c:v>1.391</c:v>
                </c:pt>
                <c:pt idx="1">
                  <c:v>1.349</c:v>
                </c:pt>
                <c:pt idx="2">
                  <c:v>1.298</c:v>
                </c:pt>
                <c:pt idx="3">
                  <c:v>1.268</c:v>
                </c:pt>
                <c:pt idx="4">
                  <c:v>1.26</c:v>
                </c:pt>
                <c:pt idx="5">
                  <c:v>1.266</c:v>
                </c:pt>
                <c:pt idx="6">
                  <c:v>1.276</c:v>
                </c:pt>
                <c:pt idx="7">
                  <c:v>1.2849999999999999</c:v>
                </c:pt>
                <c:pt idx="8">
                  <c:v>1.2889999999999999</c:v>
                </c:pt>
                <c:pt idx="9">
                  <c:v>1.2909999999999999</c:v>
                </c:pt>
                <c:pt idx="10">
                  <c:v>1.2889999999999999</c:v>
                </c:pt>
                <c:pt idx="11">
                  <c:v>1.2849999999999999</c:v>
                </c:pt>
                <c:pt idx="12">
                  <c:v>1.28</c:v>
                </c:pt>
                <c:pt idx="13">
                  <c:v>1.2749999999999999</c:v>
                </c:pt>
                <c:pt idx="14">
                  <c:v>1.2709999999999999</c:v>
                </c:pt>
                <c:pt idx="15">
                  <c:v>1.27</c:v>
                </c:pt>
                <c:pt idx="16">
                  <c:v>1.272</c:v>
                </c:pt>
                <c:pt idx="17">
                  <c:v>1.2749999999999999</c:v>
                </c:pt>
                <c:pt idx="18">
                  <c:v>1.278</c:v>
                </c:pt>
                <c:pt idx="19">
                  <c:v>1.278</c:v>
                </c:pt>
                <c:pt idx="20">
                  <c:v>1.2749999999999999</c:v>
                </c:pt>
                <c:pt idx="21">
                  <c:v>1.27</c:v>
                </c:pt>
                <c:pt idx="22">
                  <c:v>1.264</c:v>
                </c:pt>
                <c:pt idx="23">
                  <c:v>1.2609999999999999</c:v>
                </c:pt>
                <c:pt idx="24">
                  <c:v>1.2609999999999999</c:v>
                </c:pt>
                <c:pt idx="25">
                  <c:v>1.264</c:v>
                </c:pt>
                <c:pt idx="26">
                  <c:v>1.27</c:v>
                </c:pt>
                <c:pt idx="27">
                  <c:v>1.2749999999999999</c:v>
                </c:pt>
                <c:pt idx="28">
                  <c:v>1.2789999999999999</c:v>
                </c:pt>
                <c:pt idx="29">
                  <c:v>1.2809999999999999</c:v>
                </c:pt>
                <c:pt idx="30">
                  <c:v>1.2789999999999999</c:v>
                </c:pt>
                <c:pt idx="31">
                  <c:v>1.276</c:v>
                </c:pt>
                <c:pt idx="32">
                  <c:v>1.27</c:v>
                </c:pt>
                <c:pt idx="33">
                  <c:v>1.2629999999999999</c:v>
                </c:pt>
                <c:pt idx="34">
                  <c:v>1.256</c:v>
                </c:pt>
                <c:pt idx="35">
                  <c:v>1.2509999999999999</c:v>
                </c:pt>
                <c:pt idx="36">
                  <c:v>1.2509999999999999</c:v>
                </c:pt>
                <c:pt idx="37">
                  <c:v>1.2569999999999999</c:v>
                </c:pt>
                <c:pt idx="38">
                  <c:v>1.2669999999999999</c:v>
                </c:pt>
                <c:pt idx="39">
                  <c:v>1.278</c:v>
                </c:pt>
                <c:pt idx="40">
                  <c:v>1.2869999999999999</c:v>
                </c:pt>
                <c:pt idx="41">
                  <c:v>1.2909999999999999</c:v>
                </c:pt>
                <c:pt idx="42">
                  <c:v>1.29</c:v>
                </c:pt>
                <c:pt idx="43">
                  <c:v>1.286</c:v>
                </c:pt>
                <c:pt idx="44">
                  <c:v>1.28</c:v>
                </c:pt>
                <c:pt idx="45">
                  <c:v>1.2749999999999999</c:v>
                </c:pt>
                <c:pt idx="46">
                  <c:v>1.2709999999999999</c:v>
                </c:pt>
                <c:pt idx="47">
                  <c:v>1.268</c:v>
                </c:pt>
                <c:pt idx="48">
                  <c:v>1.266</c:v>
                </c:pt>
                <c:pt idx="49">
                  <c:v>1.2629999999999999</c:v>
                </c:pt>
                <c:pt idx="50">
                  <c:v>1.2609999999999999</c:v>
                </c:pt>
                <c:pt idx="51">
                  <c:v>1.2589999999999999</c:v>
                </c:pt>
                <c:pt idx="52">
                  <c:v>1.2589999999999999</c:v>
                </c:pt>
                <c:pt idx="53">
                  <c:v>1.262</c:v>
                </c:pt>
                <c:pt idx="54">
                  <c:v>1.2689999999999999</c:v>
                </c:pt>
                <c:pt idx="55">
                  <c:v>1.28</c:v>
                </c:pt>
                <c:pt idx="56">
                  <c:v>1.292</c:v>
                </c:pt>
                <c:pt idx="57">
                  <c:v>1.3029999999999999</c:v>
                </c:pt>
                <c:pt idx="58">
                  <c:v>1.3109999999999999</c:v>
                </c:pt>
                <c:pt idx="59">
                  <c:v>1.3149999999999999</c:v>
                </c:pt>
                <c:pt idx="60">
                  <c:v>1.3149999999999999</c:v>
                </c:pt>
                <c:pt idx="61">
                  <c:v>1.3120000000000001</c:v>
                </c:pt>
                <c:pt idx="62">
                  <c:v>1.304</c:v>
                </c:pt>
                <c:pt idx="63">
                  <c:v>1.294</c:v>
                </c:pt>
                <c:pt idx="64">
                  <c:v>1.2829999999999999</c:v>
                </c:pt>
                <c:pt idx="65">
                  <c:v>1.2729999999999999</c:v>
                </c:pt>
                <c:pt idx="66">
                  <c:v>1.2649999999999999</c:v>
                </c:pt>
                <c:pt idx="67">
                  <c:v>1.2609999999999999</c:v>
                </c:pt>
                <c:pt idx="68">
                  <c:v>1.26</c:v>
                </c:pt>
                <c:pt idx="69">
                  <c:v>1.26</c:v>
                </c:pt>
                <c:pt idx="70">
                  <c:v>1.26</c:v>
                </c:pt>
                <c:pt idx="71">
                  <c:v>1.258</c:v>
                </c:pt>
                <c:pt idx="72">
                  <c:v>1.2529999999999999</c:v>
                </c:pt>
                <c:pt idx="73">
                  <c:v>1.248</c:v>
                </c:pt>
                <c:pt idx="74">
                  <c:v>1.242</c:v>
                </c:pt>
                <c:pt idx="75">
                  <c:v>1.238</c:v>
                </c:pt>
                <c:pt idx="76">
                  <c:v>1.236</c:v>
                </c:pt>
                <c:pt idx="77">
                  <c:v>1.2330000000000001</c:v>
                </c:pt>
                <c:pt idx="78">
                  <c:v>1.2290000000000001</c:v>
                </c:pt>
                <c:pt idx="79">
                  <c:v>1.222</c:v>
                </c:pt>
                <c:pt idx="80">
                  <c:v>1.2110000000000001</c:v>
                </c:pt>
                <c:pt idx="81">
                  <c:v>1.1970000000000001</c:v>
                </c:pt>
                <c:pt idx="82">
                  <c:v>1.1819999999999999</c:v>
                </c:pt>
                <c:pt idx="83">
                  <c:v>1.169</c:v>
                </c:pt>
                <c:pt idx="84">
                  <c:v>1.1599999999999999</c:v>
                </c:pt>
                <c:pt idx="85">
                  <c:v>1.1539999999999999</c:v>
                </c:pt>
                <c:pt idx="86">
                  <c:v>1.149</c:v>
                </c:pt>
                <c:pt idx="87">
                  <c:v>1.141</c:v>
                </c:pt>
                <c:pt idx="88">
                  <c:v>1.129</c:v>
                </c:pt>
                <c:pt idx="89">
                  <c:v>1.1120000000000001</c:v>
                </c:pt>
                <c:pt idx="90">
                  <c:v>1.093</c:v>
                </c:pt>
                <c:pt idx="91">
                  <c:v>1.075</c:v>
                </c:pt>
                <c:pt idx="92">
                  <c:v>1.0589999999999999</c:v>
                </c:pt>
                <c:pt idx="93">
                  <c:v>1.0489999999999999</c:v>
                </c:pt>
                <c:pt idx="94">
                  <c:v>1.0409999999999999</c:v>
                </c:pt>
                <c:pt idx="95">
                  <c:v>1.036</c:v>
                </c:pt>
                <c:pt idx="96">
                  <c:v>1.0309999999999999</c:v>
                </c:pt>
                <c:pt idx="97">
                  <c:v>1.0249999999999999</c:v>
                </c:pt>
                <c:pt idx="98">
                  <c:v>1.0189999999999999</c:v>
                </c:pt>
                <c:pt idx="99">
                  <c:v>1.0109999999999999</c:v>
                </c:pt>
                <c:pt idx="100">
                  <c:v>1.0029999999999999</c:v>
                </c:pt>
                <c:pt idx="101">
                  <c:v>0.99399999999999999</c:v>
                </c:pt>
                <c:pt idx="102">
                  <c:v>0.98599999999999999</c:v>
                </c:pt>
                <c:pt idx="103">
                  <c:v>0.97799999999999998</c:v>
                </c:pt>
                <c:pt idx="104">
                  <c:v>0.97299999999999998</c:v>
                </c:pt>
                <c:pt idx="105">
                  <c:v>0.97</c:v>
                </c:pt>
                <c:pt idx="106">
                  <c:v>0.97</c:v>
                </c:pt>
                <c:pt idx="107">
                  <c:v>0.97199999999999998</c:v>
                </c:pt>
                <c:pt idx="108">
                  <c:v>0.97699999999999998</c:v>
                </c:pt>
                <c:pt idx="109">
                  <c:v>0.98399999999999999</c:v>
                </c:pt>
                <c:pt idx="110">
                  <c:v>0.99399999999999999</c:v>
                </c:pt>
                <c:pt idx="111">
                  <c:v>1.0049999999999999</c:v>
                </c:pt>
                <c:pt idx="112">
                  <c:v>1.0169999999999999</c:v>
                </c:pt>
                <c:pt idx="113">
                  <c:v>1.03</c:v>
                </c:pt>
                <c:pt idx="114">
                  <c:v>1.0429999999999999</c:v>
                </c:pt>
                <c:pt idx="115">
                  <c:v>1.0569999999999999</c:v>
                </c:pt>
                <c:pt idx="116">
                  <c:v>1.071</c:v>
                </c:pt>
                <c:pt idx="117">
                  <c:v>1.085</c:v>
                </c:pt>
                <c:pt idx="118">
                  <c:v>1.0980000000000001</c:v>
                </c:pt>
                <c:pt idx="119">
                  <c:v>1.111</c:v>
                </c:pt>
                <c:pt idx="120">
                  <c:v>1.1240000000000001</c:v>
                </c:pt>
                <c:pt idx="121">
                  <c:v>1.1379999999999999</c:v>
                </c:pt>
                <c:pt idx="122">
                  <c:v>1.1539999999999999</c:v>
                </c:pt>
                <c:pt idx="123">
                  <c:v>1.171</c:v>
                </c:pt>
                <c:pt idx="124">
                  <c:v>1.1879999999999999</c:v>
                </c:pt>
                <c:pt idx="125">
                  <c:v>1.2030000000000001</c:v>
                </c:pt>
                <c:pt idx="126">
                  <c:v>1.214</c:v>
                </c:pt>
                <c:pt idx="127">
                  <c:v>1.2210000000000001</c:v>
                </c:pt>
                <c:pt idx="128">
                  <c:v>1.224</c:v>
                </c:pt>
                <c:pt idx="129">
                  <c:v>1.2250000000000001</c:v>
                </c:pt>
                <c:pt idx="130">
                  <c:v>1.2270000000000001</c:v>
                </c:pt>
                <c:pt idx="131">
                  <c:v>1.2310000000000001</c:v>
                </c:pt>
                <c:pt idx="132">
                  <c:v>1.238</c:v>
                </c:pt>
                <c:pt idx="133">
                  <c:v>1.246</c:v>
                </c:pt>
                <c:pt idx="134">
                  <c:v>1.254</c:v>
                </c:pt>
                <c:pt idx="135">
                  <c:v>1.2609999999999999</c:v>
                </c:pt>
                <c:pt idx="136">
                  <c:v>1.266</c:v>
                </c:pt>
                <c:pt idx="137">
                  <c:v>1.27</c:v>
                </c:pt>
                <c:pt idx="138">
                  <c:v>1.2729999999999999</c:v>
                </c:pt>
                <c:pt idx="139">
                  <c:v>1.2749999999999999</c:v>
                </c:pt>
                <c:pt idx="140">
                  <c:v>1.276</c:v>
                </c:pt>
                <c:pt idx="141">
                  <c:v>1.278</c:v>
                </c:pt>
                <c:pt idx="142">
                  <c:v>1.278</c:v>
                </c:pt>
                <c:pt idx="143">
                  <c:v>1.2789999999999999</c:v>
                </c:pt>
                <c:pt idx="144">
                  <c:v>1.278</c:v>
                </c:pt>
                <c:pt idx="145">
                  <c:v>1.2769999999999999</c:v>
                </c:pt>
                <c:pt idx="146">
                  <c:v>1.274</c:v>
                </c:pt>
                <c:pt idx="147">
                  <c:v>1.27</c:v>
                </c:pt>
                <c:pt idx="148">
                  <c:v>1.2629999999999999</c:v>
                </c:pt>
                <c:pt idx="149">
                  <c:v>1.254</c:v>
                </c:pt>
                <c:pt idx="150">
                  <c:v>1.246</c:v>
                </c:pt>
                <c:pt idx="151">
                  <c:v>1.24</c:v>
                </c:pt>
                <c:pt idx="152">
                  <c:v>1.238</c:v>
                </c:pt>
                <c:pt idx="153">
                  <c:v>1.2410000000000001</c:v>
                </c:pt>
                <c:pt idx="154">
                  <c:v>1.248</c:v>
                </c:pt>
                <c:pt idx="155">
                  <c:v>1.2549999999999999</c:v>
                </c:pt>
                <c:pt idx="156">
                  <c:v>1.2609999999999999</c:v>
                </c:pt>
                <c:pt idx="157">
                  <c:v>1.264</c:v>
                </c:pt>
                <c:pt idx="158">
                  <c:v>1.2649999999999999</c:v>
                </c:pt>
                <c:pt idx="159">
                  <c:v>1.2649999999999999</c:v>
                </c:pt>
                <c:pt idx="160">
                  <c:v>1.2649999999999999</c:v>
                </c:pt>
                <c:pt idx="161">
                  <c:v>1.2649999999999999</c:v>
                </c:pt>
                <c:pt idx="162">
                  <c:v>1.2669999999999999</c:v>
                </c:pt>
                <c:pt idx="163">
                  <c:v>1.2709999999999999</c:v>
                </c:pt>
                <c:pt idx="164">
                  <c:v>1.2749999999999999</c:v>
                </c:pt>
                <c:pt idx="165">
                  <c:v>1.2789999999999999</c:v>
                </c:pt>
                <c:pt idx="166">
                  <c:v>1.284</c:v>
                </c:pt>
                <c:pt idx="167">
                  <c:v>1.2889999999999999</c:v>
                </c:pt>
                <c:pt idx="168">
                  <c:v>1.2909999999999999</c:v>
                </c:pt>
                <c:pt idx="169">
                  <c:v>1.2909999999999999</c:v>
                </c:pt>
                <c:pt idx="170">
                  <c:v>1.288</c:v>
                </c:pt>
                <c:pt idx="171">
                  <c:v>1.2829999999999999</c:v>
                </c:pt>
                <c:pt idx="172">
                  <c:v>1.2769999999999999</c:v>
                </c:pt>
                <c:pt idx="173">
                  <c:v>1.2709999999999999</c:v>
                </c:pt>
                <c:pt idx="174">
                  <c:v>1.2669999999999999</c:v>
                </c:pt>
                <c:pt idx="175">
                  <c:v>1.2649999999999999</c:v>
                </c:pt>
                <c:pt idx="176">
                  <c:v>1.2649999999999999</c:v>
                </c:pt>
                <c:pt idx="177">
                  <c:v>1.266</c:v>
                </c:pt>
                <c:pt idx="178">
                  <c:v>1.2689999999999999</c:v>
                </c:pt>
                <c:pt idx="179">
                  <c:v>1.274</c:v>
                </c:pt>
                <c:pt idx="180">
                  <c:v>1.278</c:v>
                </c:pt>
                <c:pt idx="181">
                  <c:v>1.284</c:v>
                </c:pt>
                <c:pt idx="182">
                  <c:v>1.288</c:v>
                </c:pt>
                <c:pt idx="183">
                  <c:v>1.292</c:v>
                </c:pt>
                <c:pt idx="184">
                  <c:v>1.2949999999999999</c:v>
                </c:pt>
                <c:pt idx="185">
                  <c:v>1.2949999999999999</c:v>
                </c:pt>
                <c:pt idx="186">
                  <c:v>1.292</c:v>
                </c:pt>
                <c:pt idx="187">
                  <c:v>1.2869999999999999</c:v>
                </c:pt>
                <c:pt idx="188">
                  <c:v>1.28</c:v>
                </c:pt>
                <c:pt idx="189">
                  <c:v>1.2729999999999999</c:v>
                </c:pt>
                <c:pt idx="190">
                  <c:v>1.2669999999999999</c:v>
                </c:pt>
                <c:pt idx="191">
                  <c:v>1.2629999999999999</c:v>
                </c:pt>
                <c:pt idx="192">
                  <c:v>1.2629999999999999</c:v>
                </c:pt>
                <c:pt idx="193">
                  <c:v>1.264</c:v>
                </c:pt>
                <c:pt idx="194">
                  <c:v>1.266</c:v>
                </c:pt>
                <c:pt idx="195">
                  <c:v>1.268</c:v>
                </c:pt>
                <c:pt idx="196">
                  <c:v>1.27</c:v>
                </c:pt>
                <c:pt idx="197">
                  <c:v>1.2729999999999999</c:v>
                </c:pt>
                <c:pt idx="198">
                  <c:v>1.2749999999999999</c:v>
                </c:pt>
                <c:pt idx="199">
                  <c:v>1.2789999999999999</c:v>
                </c:pt>
                <c:pt idx="200">
                  <c:v>1.284</c:v>
                </c:pt>
                <c:pt idx="201">
                  <c:v>1.288</c:v>
                </c:pt>
                <c:pt idx="202">
                  <c:v>1.29</c:v>
                </c:pt>
                <c:pt idx="203">
                  <c:v>1.2889999999999999</c:v>
                </c:pt>
                <c:pt idx="204">
                  <c:v>1.2829999999999999</c:v>
                </c:pt>
                <c:pt idx="205">
                  <c:v>1.2749999999999999</c:v>
                </c:pt>
                <c:pt idx="206">
                  <c:v>1.2669999999999999</c:v>
                </c:pt>
                <c:pt idx="207">
                  <c:v>1.2609999999999999</c:v>
                </c:pt>
                <c:pt idx="208">
                  <c:v>1.26</c:v>
                </c:pt>
                <c:pt idx="209">
                  <c:v>1.264</c:v>
                </c:pt>
                <c:pt idx="210">
                  <c:v>1.2709999999999999</c:v>
                </c:pt>
                <c:pt idx="211">
                  <c:v>1.2789999999999999</c:v>
                </c:pt>
                <c:pt idx="212">
                  <c:v>1.2869999999999999</c:v>
                </c:pt>
                <c:pt idx="213">
                  <c:v>1.2929999999999999</c:v>
                </c:pt>
                <c:pt idx="214">
                  <c:v>1.2969999999999999</c:v>
                </c:pt>
                <c:pt idx="215">
                  <c:v>1.298</c:v>
                </c:pt>
                <c:pt idx="216">
                  <c:v>1.296</c:v>
                </c:pt>
                <c:pt idx="217">
                  <c:v>1.2909999999999999</c:v>
                </c:pt>
                <c:pt idx="218">
                  <c:v>1.2849999999999999</c:v>
                </c:pt>
                <c:pt idx="219">
                  <c:v>1.278</c:v>
                </c:pt>
                <c:pt idx="220">
                  <c:v>1.2729999999999999</c:v>
                </c:pt>
                <c:pt idx="221">
                  <c:v>1.272</c:v>
                </c:pt>
                <c:pt idx="222">
                  <c:v>1.274</c:v>
                </c:pt>
                <c:pt idx="223">
                  <c:v>1.2769999999999999</c:v>
                </c:pt>
                <c:pt idx="224">
                  <c:v>1.2789999999999999</c:v>
                </c:pt>
                <c:pt idx="225">
                  <c:v>1.278</c:v>
                </c:pt>
                <c:pt idx="226">
                  <c:v>1.2749999999999999</c:v>
                </c:pt>
                <c:pt idx="227">
                  <c:v>1.27</c:v>
                </c:pt>
                <c:pt idx="228">
                  <c:v>1.2629999999999999</c:v>
                </c:pt>
                <c:pt idx="229">
                  <c:v>1.256</c:v>
                </c:pt>
                <c:pt idx="230">
                  <c:v>1.25</c:v>
                </c:pt>
                <c:pt idx="231">
                  <c:v>1.244</c:v>
                </c:pt>
                <c:pt idx="232">
                  <c:v>1.24</c:v>
                </c:pt>
                <c:pt idx="233">
                  <c:v>1.236</c:v>
                </c:pt>
                <c:pt idx="234">
                  <c:v>1.234</c:v>
                </c:pt>
                <c:pt idx="235">
                  <c:v>1.232</c:v>
                </c:pt>
                <c:pt idx="236">
                  <c:v>1.232</c:v>
                </c:pt>
                <c:pt idx="237">
                  <c:v>1.2310000000000001</c:v>
                </c:pt>
                <c:pt idx="238">
                  <c:v>1.2310000000000001</c:v>
                </c:pt>
                <c:pt idx="239">
                  <c:v>1.23</c:v>
                </c:pt>
                <c:pt idx="240">
                  <c:v>1.23</c:v>
                </c:pt>
                <c:pt idx="241">
                  <c:v>1.23</c:v>
                </c:pt>
                <c:pt idx="242">
                  <c:v>1.2310000000000001</c:v>
                </c:pt>
                <c:pt idx="243">
                  <c:v>1.2330000000000001</c:v>
                </c:pt>
                <c:pt idx="244">
                  <c:v>1.2350000000000001</c:v>
                </c:pt>
                <c:pt idx="245">
                  <c:v>1.238</c:v>
                </c:pt>
                <c:pt idx="246">
                  <c:v>1.2410000000000001</c:v>
                </c:pt>
                <c:pt idx="247">
                  <c:v>1.2430000000000001</c:v>
                </c:pt>
                <c:pt idx="248">
                  <c:v>1.2450000000000001</c:v>
                </c:pt>
                <c:pt idx="249">
                  <c:v>1.2470000000000001</c:v>
                </c:pt>
                <c:pt idx="250">
                  <c:v>1.248</c:v>
                </c:pt>
                <c:pt idx="251">
                  <c:v>1.25</c:v>
                </c:pt>
                <c:pt idx="252">
                  <c:v>1.2509999999999999</c:v>
                </c:pt>
                <c:pt idx="253">
                  <c:v>1.254</c:v>
                </c:pt>
                <c:pt idx="254">
                  <c:v>1.256</c:v>
                </c:pt>
                <c:pt idx="255">
                  <c:v>1.26</c:v>
                </c:pt>
                <c:pt idx="256">
                  <c:v>1.264</c:v>
                </c:pt>
                <c:pt idx="257">
                  <c:v>1.2689999999999999</c:v>
                </c:pt>
                <c:pt idx="258">
                  <c:v>1.2749999999999999</c:v>
                </c:pt>
                <c:pt idx="259">
                  <c:v>1.2789999999999999</c:v>
                </c:pt>
                <c:pt idx="260">
                  <c:v>1.284</c:v>
                </c:pt>
                <c:pt idx="261">
                  <c:v>1.288</c:v>
                </c:pt>
                <c:pt idx="262">
                  <c:v>1.292</c:v>
                </c:pt>
                <c:pt idx="263">
                  <c:v>1.296</c:v>
                </c:pt>
                <c:pt idx="264">
                  <c:v>1.3</c:v>
                </c:pt>
                <c:pt idx="265">
                  <c:v>1.3029999999999999</c:v>
                </c:pt>
                <c:pt idx="266">
                  <c:v>1.3049999999999999</c:v>
                </c:pt>
                <c:pt idx="267">
                  <c:v>1.304</c:v>
                </c:pt>
                <c:pt idx="268">
                  <c:v>1.3</c:v>
                </c:pt>
                <c:pt idx="269">
                  <c:v>1.2949999999999999</c:v>
                </c:pt>
                <c:pt idx="270">
                  <c:v>1.2889999999999999</c:v>
                </c:pt>
                <c:pt idx="271">
                  <c:v>1.2849999999999999</c:v>
                </c:pt>
                <c:pt idx="272">
                  <c:v>1.2849999999999999</c:v>
                </c:pt>
                <c:pt idx="273">
                  <c:v>1.2889999999999999</c:v>
                </c:pt>
                <c:pt idx="274">
                  <c:v>1.2949999999999999</c:v>
                </c:pt>
                <c:pt idx="275">
                  <c:v>1.302</c:v>
                </c:pt>
                <c:pt idx="276">
                  <c:v>1.3069999999999999</c:v>
                </c:pt>
                <c:pt idx="277">
                  <c:v>1.3080000000000001</c:v>
                </c:pt>
                <c:pt idx="278">
                  <c:v>1.306</c:v>
                </c:pt>
                <c:pt idx="279">
                  <c:v>1.302</c:v>
                </c:pt>
                <c:pt idx="280">
                  <c:v>1.296</c:v>
                </c:pt>
                <c:pt idx="281">
                  <c:v>1.2889999999999999</c:v>
                </c:pt>
                <c:pt idx="282">
                  <c:v>1.282</c:v>
                </c:pt>
                <c:pt idx="283">
                  <c:v>1.2769999999999999</c:v>
                </c:pt>
                <c:pt idx="284">
                  <c:v>1.274</c:v>
                </c:pt>
                <c:pt idx="285">
                  <c:v>1.2749999999999999</c:v>
                </c:pt>
                <c:pt idx="286">
                  <c:v>1.28</c:v>
                </c:pt>
                <c:pt idx="287">
                  <c:v>1.2869999999999999</c:v>
                </c:pt>
                <c:pt idx="288">
                  <c:v>1.2949999999999999</c:v>
                </c:pt>
                <c:pt idx="289">
                  <c:v>1.3</c:v>
                </c:pt>
                <c:pt idx="290">
                  <c:v>1.304</c:v>
                </c:pt>
                <c:pt idx="291">
                  <c:v>1.3049999999999999</c:v>
                </c:pt>
                <c:pt idx="292">
                  <c:v>1.3029999999999999</c:v>
                </c:pt>
                <c:pt idx="293">
                  <c:v>1.3009999999999999</c:v>
                </c:pt>
                <c:pt idx="294">
                  <c:v>1.2969999999999999</c:v>
                </c:pt>
                <c:pt idx="295">
                  <c:v>1.292</c:v>
                </c:pt>
                <c:pt idx="296">
                  <c:v>1.2889999999999999</c:v>
                </c:pt>
                <c:pt idx="297">
                  <c:v>1.286</c:v>
                </c:pt>
                <c:pt idx="298">
                  <c:v>1.2849999999999999</c:v>
                </c:pt>
                <c:pt idx="299">
                  <c:v>1.2869999999999999</c:v>
                </c:pt>
                <c:pt idx="300">
                  <c:v>1.288</c:v>
                </c:pt>
                <c:pt idx="301">
                  <c:v>1.2889999999999999</c:v>
                </c:pt>
                <c:pt idx="302">
                  <c:v>1.2889999999999999</c:v>
                </c:pt>
                <c:pt idx="303">
                  <c:v>1.286</c:v>
                </c:pt>
                <c:pt idx="304">
                  <c:v>1.2829999999999999</c:v>
                </c:pt>
                <c:pt idx="305">
                  <c:v>1.2809999999999999</c:v>
                </c:pt>
                <c:pt idx="306">
                  <c:v>1.2809999999999999</c:v>
                </c:pt>
                <c:pt idx="307">
                  <c:v>1.2829999999999999</c:v>
                </c:pt>
                <c:pt idx="308">
                  <c:v>1.286</c:v>
                </c:pt>
                <c:pt idx="309">
                  <c:v>1.2889999999999999</c:v>
                </c:pt>
                <c:pt idx="310">
                  <c:v>1.2909999999999999</c:v>
                </c:pt>
                <c:pt idx="311">
                  <c:v>1.29</c:v>
                </c:pt>
                <c:pt idx="312">
                  <c:v>1.2869999999999999</c:v>
                </c:pt>
                <c:pt idx="313">
                  <c:v>1.2829999999999999</c:v>
                </c:pt>
                <c:pt idx="314">
                  <c:v>1.28</c:v>
                </c:pt>
                <c:pt idx="315">
                  <c:v>1.278</c:v>
                </c:pt>
                <c:pt idx="316">
                  <c:v>1.2769999999999999</c:v>
                </c:pt>
                <c:pt idx="317">
                  <c:v>1.2769999999999999</c:v>
                </c:pt>
                <c:pt idx="318">
                  <c:v>1.278</c:v>
                </c:pt>
                <c:pt idx="319">
                  <c:v>1.2789999999999999</c:v>
                </c:pt>
                <c:pt idx="320">
                  <c:v>1.28</c:v>
                </c:pt>
                <c:pt idx="321">
                  <c:v>1.2809999999999999</c:v>
                </c:pt>
                <c:pt idx="322">
                  <c:v>1.2809999999999999</c:v>
                </c:pt>
                <c:pt idx="323">
                  <c:v>1.28</c:v>
                </c:pt>
                <c:pt idx="324">
                  <c:v>1.278</c:v>
                </c:pt>
                <c:pt idx="325">
                  <c:v>1.276</c:v>
                </c:pt>
                <c:pt idx="326">
                  <c:v>1.2729999999999999</c:v>
                </c:pt>
                <c:pt idx="327">
                  <c:v>1.27</c:v>
                </c:pt>
                <c:pt idx="328">
                  <c:v>1.2649999999999999</c:v>
                </c:pt>
                <c:pt idx="329">
                  <c:v>1.26</c:v>
                </c:pt>
                <c:pt idx="330">
                  <c:v>1.256</c:v>
                </c:pt>
                <c:pt idx="331">
                  <c:v>1.2529999999999999</c:v>
                </c:pt>
                <c:pt idx="332">
                  <c:v>1.252</c:v>
                </c:pt>
                <c:pt idx="333">
                  <c:v>1.2529999999999999</c:v>
                </c:pt>
                <c:pt idx="334">
                  <c:v>1.254</c:v>
                </c:pt>
                <c:pt idx="335">
                  <c:v>1.256</c:v>
                </c:pt>
                <c:pt idx="336">
                  <c:v>1.256</c:v>
                </c:pt>
                <c:pt idx="337">
                  <c:v>1.254</c:v>
                </c:pt>
                <c:pt idx="338">
                  <c:v>1.2509999999999999</c:v>
                </c:pt>
                <c:pt idx="339">
                  <c:v>1.248</c:v>
                </c:pt>
                <c:pt idx="340">
                  <c:v>1.2470000000000001</c:v>
                </c:pt>
                <c:pt idx="341">
                  <c:v>1.248</c:v>
                </c:pt>
                <c:pt idx="342">
                  <c:v>1.25</c:v>
                </c:pt>
                <c:pt idx="343">
                  <c:v>1.2529999999999999</c:v>
                </c:pt>
                <c:pt idx="344">
                  <c:v>1.256</c:v>
                </c:pt>
                <c:pt idx="345">
                  <c:v>1.258</c:v>
                </c:pt>
                <c:pt idx="346">
                  <c:v>1.258</c:v>
                </c:pt>
                <c:pt idx="347">
                  <c:v>1.258</c:v>
                </c:pt>
                <c:pt idx="348">
                  <c:v>1.256</c:v>
                </c:pt>
                <c:pt idx="349">
                  <c:v>1.2549999999999999</c:v>
                </c:pt>
                <c:pt idx="350">
                  <c:v>1.2529999999999999</c:v>
                </c:pt>
                <c:pt idx="351">
                  <c:v>1.252</c:v>
                </c:pt>
                <c:pt idx="352">
                  <c:v>1.252</c:v>
                </c:pt>
                <c:pt idx="353">
                  <c:v>1.2549999999999999</c:v>
                </c:pt>
                <c:pt idx="354">
                  <c:v>1.2609999999999999</c:v>
                </c:pt>
                <c:pt idx="355">
                  <c:v>1.2669999999999999</c:v>
                </c:pt>
                <c:pt idx="356">
                  <c:v>1.2729999999999999</c:v>
                </c:pt>
                <c:pt idx="357">
                  <c:v>1.2769999999999999</c:v>
                </c:pt>
                <c:pt idx="358">
                  <c:v>1.276</c:v>
                </c:pt>
                <c:pt idx="359">
                  <c:v>1.2729999999999999</c:v>
                </c:pt>
                <c:pt idx="360">
                  <c:v>1.2689999999999999</c:v>
                </c:pt>
                <c:pt idx="361">
                  <c:v>1.2649999999999999</c:v>
                </c:pt>
                <c:pt idx="362">
                  <c:v>1.2649999999999999</c:v>
                </c:pt>
                <c:pt idx="363">
                  <c:v>1.268</c:v>
                </c:pt>
                <c:pt idx="364">
                  <c:v>1.272</c:v>
                </c:pt>
                <c:pt idx="365">
                  <c:v>1.276</c:v>
                </c:pt>
                <c:pt idx="366">
                  <c:v>1.278</c:v>
                </c:pt>
                <c:pt idx="367">
                  <c:v>1.2769999999999999</c:v>
                </c:pt>
                <c:pt idx="368">
                  <c:v>1.2729999999999999</c:v>
                </c:pt>
                <c:pt idx="369">
                  <c:v>1.27</c:v>
                </c:pt>
                <c:pt idx="370">
                  <c:v>1.2669999999999999</c:v>
                </c:pt>
                <c:pt idx="371">
                  <c:v>1.2649999999999999</c:v>
                </c:pt>
                <c:pt idx="372">
                  <c:v>1.266</c:v>
                </c:pt>
                <c:pt idx="373">
                  <c:v>1.266</c:v>
                </c:pt>
                <c:pt idx="374">
                  <c:v>1.2669999999999999</c:v>
                </c:pt>
                <c:pt idx="375">
                  <c:v>1.2649999999999999</c:v>
                </c:pt>
                <c:pt idx="376">
                  <c:v>1.2629999999999999</c:v>
                </c:pt>
                <c:pt idx="377">
                  <c:v>1.2589999999999999</c:v>
                </c:pt>
                <c:pt idx="378">
                  <c:v>1.2549999999999999</c:v>
                </c:pt>
                <c:pt idx="379">
                  <c:v>1.2509999999999999</c:v>
                </c:pt>
                <c:pt idx="380">
                  <c:v>1.2470000000000001</c:v>
                </c:pt>
                <c:pt idx="381">
                  <c:v>1.2430000000000001</c:v>
                </c:pt>
                <c:pt idx="382">
                  <c:v>1.24</c:v>
                </c:pt>
                <c:pt idx="383">
                  <c:v>1.2370000000000001</c:v>
                </c:pt>
                <c:pt idx="384">
                  <c:v>1.2350000000000001</c:v>
                </c:pt>
                <c:pt idx="385">
                  <c:v>1.234</c:v>
                </c:pt>
                <c:pt idx="386">
                  <c:v>1.234</c:v>
                </c:pt>
                <c:pt idx="387">
                  <c:v>1.2350000000000001</c:v>
                </c:pt>
                <c:pt idx="388">
                  <c:v>1.2370000000000001</c:v>
                </c:pt>
                <c:pt idx="389">
                  <c:v>1.2410000000000001</c:v>
                </c:pt>
                <c:pt idx="390">
                  <c:v>1.2450000000000001</c:v>
                </c:pt>
                <c:pt idx="391">
                  <c:v>1.2490000000000001</c:v>
                </c:pt>
                <c:pt idx="392">
                  <c:v>1.254</c:v>
                </c:pt>
                <c:pt idx="393">
                  <c:v>1.2589999999999999</c:v>
                </c:pt>
                <c:pt idx="394">
                  <c:v>1.2629999999999999</c:v>
                </c:pt>
                <c:pt idx="395">
                  <c:v>1.2649999999999999</c:v>
                </c:pt>
                <c:pt idx="396">
                  <c:v>1.264</c:v>
                </c:pt>
                <c:pt idx="397">
                  <c:v>1.26</c:v>
                </c:pt>
                <c:pt idx="398">
                  <c:v>1.2549999999999999</c:v>
                </c:pt>
                <c:pt idx="399">
                  <c:v>1.25</c:v>
                </c:pt>
                <c:pt idx="400">
                  <c:v>1.246</c:v>
                </c:pt>
                <c:pt idx="401">
                  <c:v>1.244</c:v>
                </c:pt>
                <c:pt idx="402">
                  <c:v>1.244</c:v>
                </c:pt>
                <c:pt idx="403">
                  <c:v>1.246</c:v>
                </c:pt>
                <c:pt idx="404">
                  <c:v>1.248</c:v>
                </c:pt>
                <c:pt idx="405">
                  <c:v>1.2509999999999999</c:v>
                </c:pt>
                <c:pt idx="406">
                  <c:v>1.2529999999999999</c:v>
                </c:pt>
                <c:pt idx="407">
                  <c:v>1.2549999999999999</c:v>
                </c:pt>
                <c:pt idx="408">
                  <c:v>1.256</c:v>
                </c:pt>
                <c:pt idx="409">
                  <c:v>1.256</c:v>
                </c:pt>
                <c:pt idx="410">
                  <c:v>1.2549999999999999</c:v>
                </c:pt>
                <c:pt idx="411">
                  <c:v>1.2529999999999999</c:v>
                </c:pt>
                <c:pt idx="412">
                  <c:v>1.2509999999999999</c:v>
                </c:pt>
                <c:pt idx="413">
                  <c:v>1.248</c:v>
                </c:pt>
                <c:pt idx="414">
                  <c:v>1.2450000000000001</c:v>
                </c:pt>
                <c:pt idx="415">
                  <c:v>1.2430000000000001</c:v>
                </c:pt>
                <c:pt idx="416">
                  <c:v>1.2410000000000001</c:v>
                </c:pt>
                <c:pt idx="417">
                  <c:v>1.238</c:v>
                </c:pt>
                <c:pt idx="418">
                  <c:v>1.2370000000000001</c:v>
                </c:pt>
                <c:pt idx="419">
                  <c:v>1.236</c:v>
                </c:pt>
                <c:pt idx="420">
                  <c:v>1.236</c:v>
                </c:pt>
                <c:pt idx="421">
                  <c:v>1.24</c:v>
                </c:pt>
                <c:pt idx="422">
                  <c:v>1.246</c:v>
                </c:pt>
                <c:pt idx="423">
                  <c:v>1.2549999999999999</c:v>
                </c:pt>
                <c:pt idx="424">
                  <c:v>1.264</c:v>
                </c:pt>
                <c:pt idx="425">
                  <c:v>1.2709999999999999</c:v>
                </c:pt>
                <c:pt idx="426">
                  <c:v>1.272</c:v>
                </c:pt>
                <c:pt idx="427">
                  <c:v>1.2689999999999999</c:v>
                </c:pt>
                <c:pt idx="428">
                  <c:v>1.262</c:v>
                </c:pt>
                <c:pt idx="429">
                  <c:v>1.2549999999999999</c:v>
                </c:pt>
                <c:pt idx="430">
                  <c:v>1.2490000000000001</c:v>
                </c:pt>
                <c:pt idx="431">
                  <c:v>1.246</c:v>
                </c:pt>
                <c:pt idx="432">
                  <c:v>1.246</c:v>
                </c:pt>
                <c:pt idx="433">
                  <c:v>1.2470000000000001</c:v>
                </c:pt>
                <c:pt idx="434">
                  <c:v>1.248</c:v>
                </c:pt>
                <c:pt idx="435">
                  <c:v>1.2470000000000001</c:v>
                </c:pt>
                <c:pt idx="436">
                  <c:v>1.246</c:v>
                </c:pt>
                <c:pt idx="437">
                  <c:v>1.244</c:v>
                </c:pt>
                <c:pt idx="438">
                  <c:v>1.2410000000000001</c:v>
                </c:pt>
                <c:pt idx="439">
                  <c:v>1.238</c:v>
                </c:pt>
                <c:pt idx="440">
                  <c:v>1.2350000000000001</c:v>
                </c:pt>
                <c:pt idx="441">
                  <c:v>1.2330000000000001</c:v>
                </c:pt>
                <c:pt idx="442">
                  <c:v>1.2330000000000001</c:v>
                </c:pt>
                <c:pt idx="443">
                  <c:v>1.234</c:v>
                </c:pt>
                <c:pt idx="444">
                  <c:v>1.236</c:v>
                </c:pt>
                <c:pt idx="445">
                  <c:v>1.2390000000000001</c:v>
                </c:pt>
                <c:pt idx="446">
                  <c:v>1.24</c:v>
                </c:pt>
                <c:pt idx="447">
                  <c:v>1.2370000000000001</c:v>
                </c:pt>
                <c:pt idx="448">
                  <c:v>1.23</c:v>
                </c:pt>
                <c:pt idx="449">
                  <c:v>1.22</c:v>
                </c:pt>
                <c:pt idx="450">
                  <c:v>1.2110000000000001</c:v>
                </c:pt>
                <c:pt idx="451">
                  <c:v>1.206</c:v>
                </c:pt>
                <c:pt idx="452">
                  <c:v>1.208</c:v>
                </c:pt>
                <c:pt idx="453">
                  <c:v>1.2150000000000001</c:v>
                </c:pt>
                <c:pt idx="454">
                  <c:v>1.224</c:v>
                </c:pt>
                <c:pt idx="455">
                  <c:v>1.2310000000000001</c:v>
                </c:pt>
                <c:pt idx="456">
                  <c:v>1.2330000000000001</c:v>
                </c:pt>
                <c:pt idx="457">
                  <c:v>1.2290000000000001</c:v>
                </c:pt>
                <c:pt idx="458">
                  <c:v>1.222</c:v>
                </c:pt>
                <c:pt idx="459">
                  <c:v>1.2150000000000001</c:v>
                </c:pt>
                <c:pt idx="460">
                  <c:v>1.2110000000000001</c:v>
                </c:pt>
                <c:pt idx="461">
                  <c:v>1.2130000000000001</c:v>
                </c:pt>
                <c:pt idx="462">
                  <c:v>1.218</c:v>
                </c:pt>
                <c:pt idx="463">
                  <c:v>1.224</c:v>
                </c:pt>
                <c:pt idx="464">
                  <c:v>1.2270000000000001</c:v>
                </c:pt>
                <c:pt idx="465">
                  <c:v>1.226</c:v>
                </c:pt>
                <c:pt idx="466">
                  <c:v>1.2210000000000001</c:v>
                </c:pt>
                <c:pt idx="467">
                  <c:v>1.216</c:v>
                </c:pt>
                <c:pt idx="468">
                  <c:v>1.212</c:v>
                </c:pt>
                <c:pt idx="469">
                  <c:v>1.2130000000000001</c:v>
                </c:pt>
                <c:pt idx="470">
                  <c:v>1.2190000000000001</c:v>
                </c:pt>
                <c:pt idx="471">
                  <c:v>1.2270000000000001</c:v>
                </c:pt>
                <c:pt idx="472">
                  <c:v>1.2330000000000001</c:v>
                </c:pt>
                <c:pt idx="473">
                  <c:v>1.236</c:v>
                </c:pt>
                <c:pt idx="474">
                  <c:v>1.2330000000000001</c:v>
                </c:pt>
                <c:pt idx="475">
                  <c:v>1.2270000000000001</c:v>
                </c:pt>
                <c:pt idx="476">
                  <c:v>1.2210000000000001</c:v>
                </c:pt>
                <c:pt idx="477">
                  <c:v>1.2150000000000001</c:v>
                </c:pt>
                <c:pt idx="478">
                  <c:v>1.2130000000000001</c:v>
                </c:pt>
                <c:pt idx="479">
                  <c:v>1.2130000000000001</c:v>
                </c:pt>
                <c:pt idx="480">
                  <c:v>1.2150000000000001</c:v>
                </c:pt>
                <c:pt idx="481">
                  <c:v>1.218</c:v>
                </c:pt>
                <c:pt idx="482">
                  <c:v>1.2210000000000001</c:v>
                </c:pt>
                <c:pt idx="483">
                  <c:v>1.2230000000000001</c:v>
                </c:pt>
                <c:pt idx="484">
                  <c:v>1.224</c:v>
                </c:pt>
                <c:pt idx="485">
                  <c:v>1.2250000000000001</c:v>
                </c:pt>
                <c:pt idx="486">
                  <c:v>1.2250000000000001</c:v>
                </c:pt>
                <c:pt idx="487">
                  <c:v>1.224</c:v>
                </c:pt>
                <c:pt idx="488">
                  <c:v>1.2230000000000001</c:v>
                </c:pt>
                <c:pt idx="489">
                  <c:v>1.224</c:v>
                </c:pt>
                <c:pt idx="490">
                  <c:v>1.2250000000000001</c:v>
                </c:pt>
                <c:pt idx="491">
                  <c:v>1.2290000000000001</c:v>
                </c:pt>
                <c:pt idx="492">
                  <c:v>1.234</c:v>
                </c:pt>
                <c:pt idx="493">
                  <c:v>1.2390000000000001</c:v>
                </c:pt>
                <c:pt idx="494">
                  <c:v>1.2430000000000001</c:v>
                </c:pt>
                <c:pt idx="495">
                  <c:v>1.246</c:v>
                </c:pt>
                <c:pt idx="496">
                  <c:v>1.248</c:v>
                </c:pt>
                <c:pt idx="497">
                  <c:v>1.2490000000000001</c:v>
                </c:pt>
                <c:pt idx="498">
                  <c:v>1.2490000000000001</c:v>
                </c:pt>
                <c:pt idx="499">
                  <c:v>1.248</c:v>
                </c:pt>
                <c:pt idx="500">
                  <c:v>1.2470000000000001</c:v>
                </c:pt>
                <c:pt idx="501">
                  <c:v>1.2470000000000001</c:v>
                </c:pt>
                <c:pt idx="502">
                  <c:v>1.2490000000000001</c:v>
                </c:pt>
                <c:pt idx="503">
                  <c:v>1.2529999999999999</c:v>
                </c:pt>
                <c:pt idx="504">
                  <c:v>1.26</c:v>
                </c:pt>
                <c:pt idx="505">
                  <c:v>1.2669999999999999</c:v>
                </c:pt>
                <c:pt idx="506">
                  <c:v>1.2709999999999999</c:v>
                </c:pt>
                <c:pt idx="507">
                  <c:v>1.272</c:v>
                </c:pt>
                <c:pt idx="508">
                  <c:v>1.266</c:v>
                </c:pt>
                <c:pt idx="509">
                  <c:v>1.256</c:v>
                </c:pt>
                <c:pt idx="510">
                  <c:v>1.246</c:v>
                </c:pt>
                <c:pt idx="511">
                  <c:v>1.2370000000000001</c:v>
                </c:pt>
                <c:pt idx="512">
                  <c:v>1.234</c:v>
                </c:pt>
                <c:pt idx="513">
                  <c:v>1.2350000000000001</c:v>
                </c:pt>
                <c:pt idx="514">
                  <c:v>1.238</c:v>
                </c:pt>
                <c:pt idx="515">
                  <c:v>1.2430000000000001</c:v>
                </c:pt>
                <c:pt idx="516">
                  <c:v>1.2450000000000001</c:v>
                </c:pt>
                <c:pt idx="517">
                  <c:v>1.2450000000000001</c:v>
                </c:pt>
                <c:pt idx="518">
                  <c:v>1.2450000000000001</c:v>
                </c:pt>
                <c:pt idx="519">
                  <c:v>1.244</c:v>
                </c:pt>
                <c:pt idx="520">
                  <c:v>1.244</c:v>
                </c:pt>
                <c:pt idx="521">
                  <c:v>1.2450000000000001</c:v>
                </c:pt>
                <c:pt idx="522">
                  <c:v>1.2470000000000001</c:v>
                </c:pt>
                <c:pt idx="523">
                  <c:v>1.248</c:v>
                </c:pt>
                <c:pt idx="524">
                  <c:v>1.246</c:v>
                </c:pt>
                <c:pt idx="525">
                  <c:v>1.242</c:v>
                </c:pt>
                <c:pt idx="526">
                  <c:v>1.236</c:v>
                </c:pt>
                <c:pt idx="527">
                  <c:v>1.2290000000000001</c:v>
                </c:pt>
                <c:pt idx="528">
                  <c:v>1.2230000000000001</c:v>
                </c:pt>
                <c:pt idx="529">
                  <c:v>1.218</c:v>
                </c:pt>
                <c:pt idx="530">
                  <c:v>1.216</c:v>
                </c:pt>
                <c:pt idx="531">
                  <c:v>1.2170000000000001</c:v>
                </c:pt>
                <c:pt idx="532">
                  <c:v>1.2190000000000001</c:v>
                </c:pt>
                <c:pt idx="533">
                  <c:v>1.2230000000000001</c:v>
                </c:pt>
                <c:pt idx="534">
                  <c:v>1.2290000000000001</c:v>
                </c:pt>
                <c:pt idx="535">
                  <c:v>1.234</c:v>
                </c:pt>
                <c:pt idx="536">
                  <c:v>1.2370000000000001</c:v>
                </c:pt>
                <c:pt idx="537">
                  <c:v>1.238</c:v>
                </c:pt>
                <c:pt idx="538">
                  <c:v>1.2350000000000001</c:v>
                </c:pt>
                <c:pt idx="539">
                  <c:v>1.23</c:v>
                </c:pt>
                <c:pt idx="540">
                  <c:v>1.2230000000000001</c:v>
                </c:pt>
                <c:pt idx="541">
                  <c:v>1.218</c:v>
                </c:pt>
                <c:pt idx="542">
                  <c:v>1.214</c:v>
                </c:pt>
                <c:pt idx="543">
                  <c:v>1.212</c:v>
                </c:pt>
                <c:pt idx="544">
                  <c:v>1.212</c:v>
                </c:pt>
                <c:pt idx="545">
                  <c:v>1.214</c:v>
                </c:pt>
                <c:pt idx="546">
                  <c:v>1.216</c:v>
                </c:pt>
                <c:pt idx="547">
                  <c:v>1.218</c:v>
                </c:pt>
                <c:pt idx="548">
                  <c:v>1.2210000000000001</c:v>
                </c:pt>
                <c:pt idx="549">
                  <c:v>1.2250000000000001</c:v>
                </c:pt>
                <c:pt idx="550">
                  <c:v>1.228</c:v>
                </c:pt>
                <c:pt idx="551">
                  <c:v>1.232</c:v>
                </c:pt>
                <c:pt idx="552">
                  <c:v>1.2350000000000001</c:v>
                </c:pt>
                <c:pt idx="553">
                  <c:v>1.2370000000000001</c:v>
                </c:pt>
                <c:pt idx="554">
                  <c:v>1.236</c:v>
                </c:pt>
                <c:pt idx="555">
                  <c:v>1.2330000000000001</c:v>
                </c:pt>
                <c:pt idx="556">
                  <c:v>1.228</c:v>
                </c:pt>
                <c:pt idx="557">
                  <c:v>1.224</c:v>
                </c:pt>
                <c:pt idx="558">
                  <c:v>1.2210000000000001</c:v>
                </c:pt>
                <c:pt idx="559">
                  <c:v>1.2210000000000001</c:v>
                </c:pt>
                <c:pt idx="560">
                  <c:v>1.2250000000000001</c:v>
                </c:pt>
                <c:pt idx="561">
                  <c:v>1.23</c:v>
                </c:pt>
                <c:pt idx="562">
                  <c:v>1.234</c:v>
                </c:pt>
                <c:pt idx="563">
                  <c:v>1.236</c:v>
                </c:pt>
                <c:pt idx="564">
                  <c:v>1.2350000000000001</c:v>
                </c:pt>
                <c:pt idx="565">
                  <c:v>1.232</c:v>
                </c:pt>
                <c:pt idx="566">
                  <c:v>1.226</c:v>
                </c:pt>
                <c:pt idx="567">
                  <c:v>1.22</c:v>
                </c:pt>
                <c:pt idx="568">
                  <c:v>1.214</c:v>
                </c:pt>
                <c:pt idx="569">
                  <c:v>1.2070000000000001</c:v>
                </c:pt>
                <c:pt idx="570">
                  <c:v>1.202</c:v>
                </c:pt>
                <c:pt idx="571">
                  <c:v>1.1990000000000001</c:v>
                </c:pt>
                <c:pt idx="572">
                  <c:v>1.1990000000000001</c:v>
                </c:pt>
                <c:pt idx="573">
                  <c:v>1.2</c:v>
                </c:pt>
                <c:pt idx="574">
                  <c:v>1.204</c:v>
                </c:pt>
                <c:pt idx="575">
                  <c:v>1.208</c:v>
                </c:pt>
                <c:pt idx="576">
                  <c:v>1.212</c:v>
                </c:pt>
                <c:pt idx="577">
                  <c:v>1.2150000000000001</c:v>
                </c:pt>
                <c:pt idx="578">
                  <c:v>1.218</c:v>
                </c:pt>
                <c:pt idx="579">
                  <c:v>1.2210000000000001</c:v>
                </c:pt>
                <c:pt idx="580">
                  <c:v>1.222</c:v>
                </c:pt>
                <c:pt idx="581">
                  <c:v>1.2230000000000001</c:v>
                </c:pt>
                <c:pt idx="582">
                  <c:v>1.2230000000000001</c:v>
                </c:pt>
                <c:pt idx="583">
                  <c:v>1.222</c:v>
                </c:pt>
                <c:pt idx="584">
                  <c:v>1.2190000000000001</c:v>
                </c:pt>
                <c:pt idx="585">
                  <c:v>1.216</c:v>
                </c:pt>
                <c:pt idx="586">
                  <c:v>1.2130000000000001</c:v>
                </c:pt>
                <c:pt idx="587">
                  <c:v>1.21</c:v>
                </c:pt>
                <c:pt idx="588">
                  <c:v>1.208</c:v>
                </c:pt>
                <c:pt idx="589">
                  <c:v>1.2090000000000001</c:v>
                </c:pt>
                <c:pt idx="590">
                  <c:v>1.212</c:v>
                </c:pt>
                <c:pt idx="591">
                  <c:v>1.2150000000000001</c:v>
                </c:pt>
                <c:pt idx="592">
                  <c:v>1.2170000000000001</c:v>
                </c:pt>
                <c:pt idx="593">
                  <c:v>1.218</c:v>
                </c:pt>
                <c:pt idx="594">
                  <c:v>1.2150000000000001</c:v>
                </c:pt>
                <c:pt idx="595">
                  <c:v>1.2110000000000001</c:v>
                </c:pt>
                <c:pt idx="596">
                  <c:v>1.206</c:v>
                </c:pt>
                <c:pt idx="597">
                  <c:v>1.2010000000000001</c:v>
                </c:pt>
                <c:pt idx="598">
                  <c:v>1.1970000000000001</c:v>
                </c:pt>
                <c:pt idx="599">
                  <c:v>1.1930000000000001</c:v>
                </c:pt>
                <c:pt idx="600">
                  <c:v>1.19</c:v>
                </c:pt>
                <c:pt idx="601">
                  <c:v>1.1870000000000001</c:v>
                </c:pt>
                <c:pt idx="602">
                  <c:v>1.1850000000000001</c:v>
                </c:pt>
                <c:pt idx="603">
                  <c:v>1.1839999999999999</c:v>
                </c:pt>
                <c:pt idx="604">
                  <c:v>1.1819999999999999</c:v>
                </c:pt>
                <c:pt idx="605">
                  <c:v>1.181</c:v>
                </c:pt>
                <c:pt idx="606">
                  <c:v>1.179</c:v>
                </c:pt>
                <c:pt idx="607">
                  <c:v>1.177</c:v>
                </c:pt>
                <c:pt idx="608">
                  <c:v>1.1719999999999999</c:v>
                </c:pt>
                <c:pt idx="609">
                  <c:v>1.165</c:v>
                </c:pt>
                <c:pt idx="610">
                  <c:v>1.153</c:v>
                </c:pt>
                <c:pt idx="611">
                  <c:v>1.137</c:v>
                </c:pt>
                <c:pt idx="612">
                  <c:v>1.1180000000000001</c:v>
                </c:pt>
                <c:pt idx="613">
                  <c:v>1.099</c:v>
                </c:pt>
                <c:pt idx="614">
                  <c:v>1.081</c:v>
                </c:pt>
                <c:pt idx="615">
                  <c:v>1.0649999999999999</c:v>
                </c:pt>
                <c:pt idx="616">
                  <c:v>1.052</c:v>
                </c:pt>
                <c:pt idx="617">
                  <c:v>1.0389999999999999</c:v>
                </c:pt>
                <c:pt idx="618">
                  <c:v>1.026</c:v>
                </c:pt>
                <c:pt idx="619">
                  <c:v>1.0109999999999999</c:v>
                </c:pt>
                <c:pt idx="620">
                  <c:v>0.996</c:v>
                </c:pt>
                <c:pt idx="621">
                  <c:v>0.98099999999999998</c:v>
                </c:pt>
                <c:pt idx="622">
                  <c:v>0.96799999999999997</c:v>
                </c:pt>
                <c:pt idx="623">
                  <c:v>0.95899999999999996</c:v>
                </c:pt>
                <c:pt idx="624">
                  <c:v>0.95299999999999996</c:v>
                </c:pt>
                <c:pt idx="625">
                  <c:v>0.94899999999999995</c:v>
                </c:pt>
                <c:pt idx="626">
                  <c:v>0.94599999999999995</c:v>
                </c:pt>
                <c:pt idx="627">
                  <c:v>0.94299999999999995</c:v>
                </c:pt>
                <c:pt idx="628">
                  <c:v>0.94</c:v>
                </c:pt>
                <c:pt idx="629">
                  <c:v>0.93600000000000005</c:v>
                </c:pt>
                <c:pt idx="630">
                  <c:v>0.93300000000000005</c:v>
                </c:pt>
                <c:pt idx="631">
                  <c:v>0.93300000000000005</c:v>
                </c:pt>
                <c:pt idx="632">
                  <c:v>0.93600000000000005</c:v>
                </c:pt>
                <c:pt idx="633">
                  <c:v>0.94099999999999995</c:v>
                </c:pt>
                <c:pt idx="634">
                  <c:v>0.94799999999999995</c:v>
                </c:pt>
                <c:pt idx="635">
                  <c:v>0.95599999999999996</c:v>
                </c:pt>
                <c:pt idx="636">
                  <c:v>0.96499999999999997</c:v>
                </c:pt>
                <c:pt idx="637">
                  <c:v>0.97399999999999998</c:v>
                </c:pt>
                <c:pt idx="638">
                  <c:v>0.98399999999999999</c:v>
                </c:pt>
                <c:pt idx="639">
                  <c:v>0.995</c:v>
                </c:pt>
                <c:pt idx="640">
                  <c:v>1.0089999999999999</c:v>
                </c:pt>
                <c:pt idx="641">
                  <c:v>1.024</c:v>
                </c:pt>
                <c:pt idx="642">
                  <c:v>1.0409999999999999</c:v>
                </c:pt>
                <c:pt idx="643">
                  <c:v>1.06</c:v>
                </c:pt>
                <c:pt idx="644">
                  <c:v>1.079</c:v>
                </c:pt>
                <c:pt idx="645">
                  <c:v>1.099</c:v>
                </c:pt>
                <c:pt idx="646">
                  <c:v>1.117</c:v>
                </c:pt>
                <c:pt idx="647">
                  <c:v>1.1319999999999999</c:v>
                </c:pt>
                <c:pt idx="648">
                  <c:v>1.143</c:v>
                </c:pt>
                <c:pt idx="649">
                  <c:v>1.1479999999999999</c:v>
                </c:pt>
                <c:pt idx="650">
                  <c:v>1.149</c:v>
                </c:pt>
                <c:pt idx="651">
                  <c:v>1.147</c:v>
                </c:pt>
                <c:pt idx="652">
                  <c:v>1.1459999999999999</c:v>
                </c:pt>
                <c:pt idx="653">
                  <c:v>1.147</c:v>
                </c:pt>
                <c:pt idx="654">
                  <c:v>1.153</c:v>
                </c:pt>
                <c:pt idx="655">
                  <c:v>1.1599999999999999</c:v>
                </c:pt>
                <c:pt idx="656">
                  <c:v>1.1679999999999999</c:v>
                </c:pt>
                <c:pt idx="657">
                  <c:v>1.175</c:v>
                </c:pt>
                <c:pt idx="658">
                  <c:v>1.18</c:v>
                </c:pt>
                <c:pt idx="659">
                  <c:v>1.1830000000000001</c:v>
                </c:pt>
                <c:pt idx="660">
                  <c:v>1.1859999999999999</c:v>
                </c:pt>
                <c:pt idx="661">
                  <c:v>1.1879999999999999</c:v>
                </c:pt>
                <c:pt idx="662">
                  <c:v>1.1910000000000001</c:v>
                </c:pt>
                <c:pt idx="663">
                  <c:v>1.1950000000000001</c:v>
                </c:pt>
                <c:pt idx="664">
                  <c:v>1.198</c:v>
                </c:pt>
                <c:pt idx="665">
                  <c:v>1.2010000000000001</c:v>
                </c:pt>
                <c:pt idx="666">
                  <c:v>1.2030000000000001</c:v>
                </c:pt>
                <c:pt idx="667">
                  <c:v>1.204</c:v>
                </c:pt>
                <c:pt idx="668">
                  <c:v>1.204</c:v>
                </c:pt>
                <c:pt idx="669">
                  <c:v>1.202</c:v>
                </c:pt>
                <c:pt idx="670">
                  <c:v>1.2</c:v>
                </c:pt>
                <c:pt idx="671">
                  <c:v>1.196</c:v>
                </c:pt>
                <c:pt idx="672">
                  <c:v>1.1930000000000001</c:v>
                </c:pt>
                <c:pt idx="673">
                  <c:v>1.19</c:v>
                </c:pt>
                <c:pt idx="674">
                  <c:v>1.1890000000000001</c:v>
                </c:pt>
                <c:pt idx="675">
                  <c:v>1.19</c:v>
                </c:pt>
                <c:pt idx="676">
                  <c:v>1.1919999999999999</c:v>
                </c:pt>
                <c:pt idx="677">
                  <c:v>1.1930000000000001</c:v>
                </c:pt>
                <c:pt idx="678">
                  <c:v>1.1930000000000001</c:v>
                </c:pt>
                <c:pt idx="679">
                  <c:v>1.19</c:v>
                </c:pt>
                <c:pt idx="680">
                  <c:v>1.1850000000000001</c:v>
                </c:pt>
                <c:pt idx="681">
                  <c:v>1.179</c:v>
                </c:pt>
                <c:pt idx="682">
                  <c:v>1.1719999999999999</c:v>
                </c:pt>
                <c:pt idx="683">
                  <c:v>1.167</c:v>
                </c:pt>
                <c:pt idx="684">
                  <c:v>1.163</c:v>
                </c:pt>
                <c:pt idx="685">
                  <c:v>1.161</c:v>
                </c:pt>
                <c:pt idx="686">
                  <c:v>1.159</c:v>
                </c:pt>
                <c:pt idx="687">
                  <c:v>1.1579999999999999</c:v>
                </c:pt>
                <c:pt idx="688">
                  <c:v>1.157</c:v>
                </c:pt>
                <c:pt idx="689">
                  <c:v>1.1559999999999999</c:v>
                </c:pt>
                <c:pt idx="690">
                  <c:v>1.1559999999999999</c:v>
                </c:pt>
                <c:pt idx="691">
                  <c:v>1.157</c:v>
                </c:pt>
                <c:pt idx="692">
                  <c:v>1.1579999999999999</c:v>
                </c:pt>
                <c:pt idx="693">
                  <c:v>1.159</c:v>
                </c:pt>
                <c:pt idx="694">
                  <c:v>1.1599999999999999</c:v>
                </c:pt>
                <c:pt idx="695">
                  <c:v>1.1599999999999999</c:v>
                </c:pt>
                <c:pt idx="696">
                  <c:v>1.1579999999999999</c:v>
                </c:pt>
                <c:pt idx="697">
                  <c:v>1.155</c:v>
                </c:pt>
                <c:pt idx="698">
                  <c:v>1.153</c:v>
                </c:pt>
                <c:pt idx="699">
                  <c:v>1.1519999999999999</c:v>
                </c:pt>
                <c:pt idx="700">
                  <c:v>1.155</c:v>
                </c:pt>
                <c:pt idx="701">
                  <c:v>1.1599999999999999</c:v>
                </c:pt>
                <c:pt idx="702">
                  <c:v>1.167</c:v>
                </c:pt>
                <c:pt idx="703">
                  <c:v>1.1739999999999999</c:v>
                </c:pt>
                <c:pt idx="704">
                  <c:v>1.18</c:v>
                </c:pt>
                <c:pt idx="705">
                  <c:v>1.1839999999999999</c:v>
                </c:pt>
                <c:pt idx="706">
                  <c:v>1.1850000000000001</c:v>
                </c:pt>
                <c:pt idx="707">
                  <c:v>1.1859999999999999</c:v>
                </c:pt>
                <c:pt idx="708">
                  <c:v>1.1859999999999999</c:v>
                </c:pt>
                <c:pt idx="709">
                  <c:v>1.1850000000000001</c:v>
                </c:pt>
                <c:pt idx="710">
                  <c:v>1.1859999999999999</c:v>
                </c:pt>
                <c:pt idx="711">
                  <c:v>1.1870000000000001</c:v>
                </c:pt>
                <c:pt idx="712">
                  <c:v>1.19</c:v>
                </c:pt>
                <c:pt idx="713">
                  <c:v>1.1950000000000001</c:v>
                </c:pt>
                <c:pt idx="714">
                  <c:v>1.2010000000000001</c:v>
                </c:pt>
                <c:pt idx="715">
                  <c:v>1.2070000000000001</c:v>
                </c:pt>
                <c:pt idx="716">
                  <c:v>1.212</c:v>
                </c:pt>
                <c:pt idx="717">
                  <c:v>1.2150000000000001</c:v>
                </c:pt>
                <c:pt idx="718">
                  <c:v>1.216</c:v>
                </c:pt>
                <c:pt idx="719">
                  <c:v>1.214</c:v>
                </c:pt>
                <c:pt idx="720">
                  <c:v>1.2130000000000001</c:v>
                </c:pt>
                <c:pt idx="721">
                  <c:v>1.212</c:v>
                </c:pt>
                <c:pt idx="722">
                  <c:v>1.2130000000000001</c:v>
                </c:pt>
                <c:pt idx="723">
                  <c:v>1.2150000000000001</c:v>
                </c:pt>
                <c:pt idx="724">
                  <c:v>1.218</c:v>
                </c:pt>
                <c:pt idx="725">
                  <c:v>1.22</c:v>
                </c:pt>
                <c:pt idx="726">
                  <c:v>1.2210000000000001</c:v>
                </c:pt>
                <c:pt idx="727">
                  <c:v>1.22</c:v>
                </c:pt>
                <c:pt idx="728">
                  <c:v>1.2190000000000001</c:v>
                </c:pt>
                <c:pt idx="729">
                  <c:v>1.218</c:v>
                </c:pt>
                <c:pt idx="730">
                  <c:v>1.2170000000000001</c:v>
                </c:pt>
                <c:pt idx="731">
                  <c:v>1.216</c:v>
                </c:pt>
                <c:pt idx="732">
                  <c:v>1.216</c:v>
                </c:pt>
                <c:pt idx="733">
                  <c:v>1.216</c:v>
                </c:pt>
                <c:pt idx="734">
                  <c:v>1.2150000000000001</c:v>
                </c:pt>
                <c:pt idx="735">
                  <c:v>1.2150000000000001</c:v>
                </c:pt>
                <c:pt idx="736">
                  <c:v>1.214</c:v>
                </c:pt>
                <c:pt idx="737">
                  <c:v>1.214</c:v>
                </c:pt>
                <c:pt idx="738">
                  <c:v>1.216</c:v>
                </c:pt>
                <c:pt idx="739">
                  <c:v>1.218</c:v>
                </c:pt>
                <c:pt idx="740">
                  <c:v>1.2210000000000001</c:v>
                </c:pt>
                <c:pt idx="741">
                  <c:v>1.224</c:v>
                </c:pt>
                <c:pt idx="742">
                  <c:v>1.226</c:v>
                </c:pt>
                <c:pt idx="743">
                  <c:v>1.2250000000000001</c:v>
                </c:pt>
                <c:pt idx="744">
                  <c:v>1.222</c:v>
                </c:pt>
                <c:pt idx="745">
                  <c:v>1.218</c:v>
                </c:pt>
                <c:pt idx="746">
                  <c:v>1.2130000000000001</c:v>
                </c:pt>
                <c:pt idx="747">
                  <c:v>1.208</c:v>
                </c:pt>
                <c:pt idx="748">
                  <c:v>1.204</c:v>
                </c:pt>
                <c:pt idx="749">
                  <c:v>1.2</c:v>
                </c:pt>
                <c:pt idx="750">
                  <c:v>1.1990000000000001</c:v>
                </c:pt>
                <c:pt idx="751">
                  <c:v>1.2</c:v>
                </c:pt>
                <c:pt idx="752">
                  <c:v>1.204</c:v>
                </c:pt>
                <c:pt idx="753">
                  <c:v>1.2090000000000001</c:v>
                </c:pt>
                <c:pt idx="754">
                  <c:v>1.2130000000000001</c:v>
                </c:pt>
                <c:pt idx="755">
                  <c:v>1.2150000000000001</c:v>
                </c:pt>
                <c:pt idx="756">
                  <c:v>1.2130000000000001</c:v>
                </c:pt>
                <c:pt idx="757">
                  <c:v>1.2070000000000001</c:v>
                </c:pt>
                <c:pt idx="758">
                  <c:v>1.2010000000000001</c:v>
                </c:pt>
                <c:pt idx="759">
                  <c:v>1.1950000000000001</c:v>
                </c:pt>
                <c:pt idx="760">
                  <c:v>1.1910000000000001</c:v>
                </c:pt>
                <c:pt idx="761">
                  <c:v>1.1910000000000001</c:v>
                </c:pt>
                <c:pt idx="762">
                  <c:v>1.1919999999999999</c:v>
                </c:pt>
                <c:pt idx="763">
                  <c:v>1.1930000000000001</c:v>
                </c:pt>
                <c:pt idx="764">
                  <c:v>1.1930000000000001</c:v>
                </c:pt>
                <c:pt idx="765">
                  <c:v>1.1919999999999999</c:v>
                </c:pt>
                <c:pt idx="766">
                  <c:v>1.1890000000000001</c:v>
                </c:pt>
                <c:pt idx="767">
                  <c:v>1.1859999999999999</c:v>
                </c:pt>
                <c:pt idx="768">
                  <c:v>1.1830000000000001</c:v>
                </c:pt>
                <c:pt idx="769">
                  <c:v>1.18</c:v>
                </c:pt>
                <c:pt idx="770">
                  <c:v>1.177</c:v>
                </c:pt>
                <c:pt idx="771">
                  <c:v>1.175</c:v>
                </c:pt>
                <c:pt idx="772">
                  <c:v>1.1719999999999999</c:v>
                </c:pt>
                <c:pt idx="773">
                  <c:v>1.169</c:v>
                </c:pt>
                <c:pt idx="774">
                  <c:v>1.1659999999999999</c:v>
                </c:pt>
                <c:pt idx="775">
                  <c:v>1.163</c:v>
                </c:pt>
                <c:pt idx="776">
                  <c:v>1.161</c:v>
                </c:pt>
                <c:pt idx="777">
                  <c:v>1.161</c:v>
                </c:pt>
                <c:pt idx="778">
                  <c:v>1.161</c:v>
                </c:pt>
                <c:pt idx="779">
                  <c:v>1.163</c:v>
                </c:pt>
                <c:pt idx="780">
                  <c:v>1.1659999999999999</c:v>
                </c:pt>
                <c:pt idx="781">
                  <c:v>1.169</c:v>
                </c:pt>
                <c:pt idx="782">
                  <c:v>1.171</c:v>
                </c:pt>
                <c:pt idx="783">
                  <c:v>1.173</c:v>
                </c:pt>
                <c:pt idx="784">
                  <c:v>1.173</c:v>
                </c:pt>
                <c:pt idx="785">
                  <c:v>1.1719999999999999</c:v>
                </c:pt>
                <c:pt idx="786">
                  <c:v>1.1679999999999999</c:v>
                </c:pt>
                <c:pt idx="787">
                  <c:v>1.163</c:v>
                </c:pt>
                <c:pt idx="788">
                  <c:v>1.159</c:v>
                </c:pt>
                <c:pt idx="789">
                  <c:v>1.157</c:v>
                </c:pt>
                <c:pt idx="790">
                  <c:v>1.159</c:v>
                </c:pt>
                <c:pt idx="791">
                  <c:v>1.163</c:v>
                </c:pt>
                <c:pt idx="792">
                  <c:v>1.169</c:v>
                </c:pt>
                <c:pt idx="793">
                  <c:v>1.173</c:v>
                </c:pt>
                <c:pt idx="794">
                  <c:v>1.1739999999999999</c:v>
                </c:pt>
                <c:pt idx="795">
                  <c:v>1.17</c:v>
                </c:pt>
                <c:pt idx="796">
                  <c:v>1.1639999999999999</c:v>
                </c:pt>
                <c:pt idx="797">
                  <c:v>1.159</c:v>
                </c:pt>
                <c:pt idx="798">
                  <c:v>1.157</c:v>
                </c:pt>
                <c:pt idx="799">
                  <c:v>1.1599999999999999</c:v>
                </c:pt>
                <c:pt idx="800">
                  <c:v>1.1659999999999999</c:v>
                </c:pt>
                <c:pt idx="801">
                  <c:v>1.173</c:v>
                </c:pt>
                <c:pt idx="802">
                  <c:v>1.179</c:v>
                </c:pt>
                <c:pt idx="803">
                  <c:v>1.18</c:v>
                </c:pt>
                <c:pt idx="804">
                  <c:v>1.1779999999999999</c:v>
                </c:pt>
                <c:pt idx="805">
                  <c:v>1.173</c:v>
                </c:pt>
                <c:pt idx="806">
                  <c:v>1.167</c:v>
                </c:pt>
                <c:pt idx="807">
                  <c:v>1.163</c:v>
                </c:pt>
                <c:pt idx="808">
                  <c:v>1.1599999999999999</c:v>
                </c:pt>
                <c:pt idx="809">
                  <c:v>1.159</c:v>
                </c:pt>
                <c:pt idx="810">
                  <c:v>1.159</c:v>
                </c:pt>
                <c:pt idx="811">
                  <c:v>1.1599999999999999</c:v>
                </c:pt>
                <c:pt idx="812">
                  <c:v>1.163</c:v>
                </c:pt>
                <c:pt idx="813">
                  <c:v>1.165</c:v>
                </c:pt>
                <c:pt idx="814">
                  <c:v>1.1679999999999999</c:v>
                </c:pt>
                <c:pt idx="815">
                  <c:v>1.171</c:v>
                </c:pt>
                <c:pt idx="816">
                  <c:v>1.1739999999999999</c:v>
                </c:pt>
                <c:pt idx="817">
                  <c:v>1.175</c:v>
                </c:pt>
                <c:pt idx="818">
                  <c:v>1.1759999999999999</c:v>
                </c:pt>
                <c:pt idx="819">
                  <c:v>1.1759999999999999</c:v>
                </c:pt>
                <c:pt idx="820">
                  <c:v>1.1739999999999999</c:v>
                </c:pt>
                <c:pt idx="821">
                  <c:v>1.171</c:v>
                </c:pt>
                <c:pt idx="822">
                  <c:v>1.1679999999999999</c:v>
                </c:pt>
                <c:pt idx="823">
                  <c:v>1.165</c:v>
                </c:pt>
                <c:pt idx="824">
                  <c:v>1.1639999999999999</c:v>
                </c:pt>
                <c:pt idx="825">
                  <c:v>1.165</c:v>
                </c:pt>
                <c:pt idx="826">
                  <c:v>1.167</c:v>
                </c:pt>
                <c:pt idx="827">
                  <c:v>1.17</c:v>
                </c:pt>
                <c:pt idx="828">
                  <c:v>1.173</c:v>
                </c:pt>
                <c:pt idx="829">
                  <c:v>1.175</c:v>
                </c:pt>
                <c:pt idx="830">
                  <c:v>1.177</c:v>
                </c:pt>
                <c:pt idx="831">
                  <c:v>1.1779999999999999</c:v>
                </c:pt>
                <c:pt idx="832">
                  <c:v>1.179</c:v>
                </c:pt>
                <c:pt idx="833">
                  <c:v>1.18</c:v>
                </c:pt>
                <c:pt idx="834">
                  <c:v>1.181</c:v>
                </c:pt>
                <c:pt idx="835">
                  <c:v>1.1819999999999999</c:v>
                </c:pt>
                <c:pt idx="836">
                  <c:v>1.1850000000000001</c:v>
                </c:pt>
                <c:pt idx="837">
                  <c:v>1.1879999999999999</c:v>
                </c:pt>
                <c:pt idx="838">
                  <c:v>1.1930000000000001</c:v>
                </c:pt>
                <c:pt idx="839">
                  <c:v>1.198</c:v>
                </c:pt>
                <c:pt idx="840">
                  <c:v>1.2010000000000001</c:v>
                </c:pt>
                <c:pt idx="841">
                  <c:v>1.2030000000000001</c:v>
                </c:pt>
                <c:pt idx="842">
                  <c:v>1.202</c:v>
                </c:pt>
                <c:pt idx="843">
                  <c:v>1.1990000000000001</c:v>
                </c:pt>
                <c:pt idx="844">
                  <c:v>1.196</c:v>
                </c:pt>
                <c:pt idx="845">
                  <c:v>1.1950000000000001</c:v>
                </c:pt>
                <c:pt idx="846">
                  <c:v>1.1950000000000001</c:v>
                </c:pt>
                <c:pt idx="847">
                  <c:v>1.1970000000000001</c:v>
                </c:pt>
                <c:pt idx="848">
                  <c:v>1.1990000000000001</c:v>
                </c:pt>
                <c:pt idx="849">
                  <c:v>1.2010000000000001</c:v>
                </c:pt>
                <c:pt idx="850">
                  <c:v>1.2010000000000001</c:v>
                </c:pt>
                <c:pt idx="851">
                  <c:v>1.2</c:v>
                </c:pt>
                <c:pt idx="852">
                  <c:v>1.1990000000000001</c:v>
                </c:pt>
                <c:pt idx="853">
                  <c:v>1.198</c:v>
                </c:pt>
                <c:pt idx="854">
                  <c:v>1.198</c:v>
                </c:pt>
                <c:pt idx="855">
                  <c:v>1.1990000000000001</c:v>
                </c:pt>
                <c:pt idx="856">
                  <c:v>1.2010000000000001</c:v>
                </c:pt>
                <c:pt idx="857">
                  <c:v>1.202</c:v>
                </c:pt>
                <c:pt idx="858">
                  <c:v>1.202</c:v>
                </c:pt>
                <c:pt idx="859">
                  <c:v>1.1990000000000001</c:v>
                </c:pt>
                <c:pt idx="860">
                  <c:v>1.1950000000000001</c:v>
                </c:pt>
                <c:pt idx="861">
                  <c:v>1.1919999999999999</c:v>
                </c:pt>
                <c:pt idx="862">
                  <c:v>1.19</c:v>
                </c:pt>
                <c:pt idx="863">
                  <c:v>1.19</c:v>
                </c:pt>
                <c:pt idx="864">
                  <c:v>1.1930000000000001</c:v>
                </c:pt>
                <c:pt idx="865">
                  <c:v>1.196</c:v>
                </c:pt>
                <c:pt idx="866">
                  <c:v>1.198</c:v>
                </c:pt>
                <c:pt idx="867">
                  <c:v>1.198</c:v>
                </c:pt>
                <c:pt idx="868">
                  <c:v>1.1950000000000001</c:v>
                </c:pt>
                <c:pt idx="869">
                  <c:v>1.1910000000000001</c:v>
                </c:pt>
                <c:pt idx="870">
                  <c:v>1.1850000000000001</c:v>
                </c:pt>
                <c:pt idx="871">
                  <c:v>1.18</c:v>
                </c:pt>
                <c:pt idx="872">
                  <c:v>1.175</c:v>
                </c:pt>
                <c:pt idx="873">
                  <c:v>1.1719999999999999</c:v>
                </c:pt>
                <c:pt idx="874">
                  <c:v>1.171</c:v>
                </c:pt>
                <c:pt idx="875">
                  <c:v>1.1739999999999999</c:v>
                </c:pt>
                <c:pt idx="876">
                  <c:v>1.179</c:v>
                </c:pt>
                <c:pt idx="877">
                  <c:v>1.1870000000000001</c:v>
                </c:pt>
                <c:pt idx="878">
                  <c:v>1.194</c:v>
                </c:pt>
                <c:pt idx="879">
                  <c:v>1.2</c:v>
                </c:pt>
                <c:pt idx="880">
                  <c:v>1.2030000000000001</c:v>
                </c:pt>
                <c:pt idx="881">
                  <c:v>1.202</c:v>
                </c:pt>
                <c:pt idx="882">
                  <c:v>1.1990000000000001</c:v>
                </c:pt>
                <c:pt idx="883">
                  <c:v>1.1950000000000001</c:v>
                </c:pt>
                <c:pt idx="884">
                  <c:v>1.19</c:v>
                </c:pt>
                <c:pt idx="885">
                  <c:v>1.1850000000000001</c:v>
                </c:pt>
                <c:pt idx="886">
                  <c:v>1.181</c:v>
                </c:pt>
                <c:pt idx="887">
                  <c:v>1.1779999999999999</c:v>
                </c:pt>
                <c:pt idx="888">
                  <c:v>1.1759999999999999</c:v>
                </c:pt>
                <c:pt idx="889">
                  <c:v>1.175</c:v>
                </c:pt>
                <c:pt idx="890">
                  <c:v>1.175</c:v>
                </c:pt>
                <c:pt idx="891">
                  <c:v>1.1759999999999999</c:v>
                </c:pt>
                <c:pt idx="892">
                  <c:v>1.177</c:v>
                </c:pt>
                <c:pt idx="893">
                  <c:v>1.179</c:v>
                </c:pt>
                <c:pt idx="894">
                  <c:v>1.181</c:v>
                </c:pt>
                <c:pt idx="895">
                  <c:v>1.1819999999999999</c:v>
                </c:pt>
                <c:pt idx="896">
                  <c:v>1.181</c:v>
                </c:pt>
                <c:pt idx="897">
                  <c:v>1.179</c:v>
                </c:pt>
                <c:pt idx="898">
                  <c:v>1.1739999999999999</c:v>
                </c:pt>
                <c:pt idx="899">
                  <c:v>1.169</c:v>
                </c:pt>
                <c:pt idx="900">
                  <c:v>1.1639999999999999</c:v>
                </c:pt>
                <c:pt idx="901">
                  <c:v>1.161</c:v>
                </c:pt>
                <c:pt idx="902">
                  <c:v>1.1599999999999999</c:v>
                </c:pt>
                <c:pt idx="903">
                  <c:v>1.1599999999999999</c:v>
                </c:pt>
                <c:pt idx="904">
                  <c:v>1.1599999999999999</c:v>
                </c:pt>
                <c:pt idx="905">
                  <c:v>1.159</c:v>
                </c:pt>
                <c:pt idx="906">
                  <c:v>1.157</c:v>
                </c:pt>
                <c:pt idx="907">
                  <c:v>1.1539999999999999</c:v>
                </c:pt>
                <c:pt idx="908">
                  <c:v>1.151</c:v>
                </c:pt>
                <c:pt idx="909">
                  <c:v>1.149</c:v>
                </c:pt>
                <c:pt idx="910">
                  <c:v>1.147</c:v>
                </c:pt>
                <c:pt idx="911">
                  <c:v>1.147</c:v>
                </c:pt>
                <c:pt idx="912">
                  <c:v>1.147</c:v>
                </c:pt>
                <c:pt idx="913">
                  <c:v>1.147</c:v>
                </c:pt>
                <c:pt idx="914">
                  <c:v>1.147</c:v>
                </c:pt>
                <c:pt idx="915">
                  <c:v>1.1459999999999999</c:v>
                </c:pt>
                <c:pt idx="916">
                  <c:v>1.145</c:v>
                </c:pt>
                <c:pt idx="917">
                  <c:v>1.145</c:v>
                </c:pt>
                <c:pt idx="918">
                  <c:v>1.147</c:v>
                </c:pt>
                <c:pt idx="919">
                  <c:v>1.1499999999999999</c:v>
                </c:pt>
                <c:pt idx="920">
                  <c:v>1.1539999999999999</c:v>
                </c:pt>
                <c:pt idx="921">
                  <c:v>1.1579999999999999</c:v>
                </c:pt>
                <c:pt idx="922">
                  <c:v>1.159</c:v>
                </c:pt>
                <c:pt idx="923">
                  <c:v>1.157</c:v>
                </c:pt>
                <c:pt idx="924">
                  <c:v>1.153</c:v>
                </c:pt>
                <c:pt idx="925">
                  <c:v>1.147</c:v>
                </c:pt>
                <c:pt idx="926">
                  <c:v>1.141</c:v>
                </c:pt>
                <c:pt idx="927">
                  <c:v>1.137</c:v>
                </c:pt>
                <c:pt idx="928">
                  <c:v>1.1339999999999999</c:v>
                </c:pt>
                <c:pt idx="929">
                  <c:v>1.131</c:v>
                </c:pt>
                <c:pt idx="930">
                  <c:v>1.1299999999999999</c:v>
                </c:pt>
                <c:pt idx="931">
                  <c:v>1.129</c:v>
                </c:pt>
                <c:pt idx="932">
                  <c:v>1.127</c:v>
                </c:pt>
                <c:pt idx="933">
                  <c:v>1.1259999999999999</c:v>
                </c:pt>
                <c:pt idx="934">
                  <c:v>1.125</c:v>
                </c:pt>
                <c:pt idx="935">
                  <c:v>1.1240000000000001</c:v>
                </c:pt>
                <c:pt idx="936">
                  <c:v>1.123</c:v>
                </c:pt>
                <c:pt idx="937">
                  <c:v>1.123</c:v>
                </c:pt>
                <c:pt idx="938">
                  <c:v>1.123</c:v>
                </c:pt>
                <c:pt idx="939">
                  <c:v>1.1220000000000001</c:v>
                </c:pt>
                <c:pt idx="940">
                  <c:v>1.1220000000000001</c:v>
                </c:pt>
                <c:pt idx="941">
                  <c:v>1.121</c:v>
                </c:pt>
                <c:pt idx="942">
                  <c:v>1.1220000000000001</c:v>
                </c:pt>
                <c:pt idx="943">
                  <c:v>1.123</c:v>
                </c:pt>
                <c:pt idx="944">
                  <c:v>1.125</c:v>
                </c:pt>
                <c:pt idx="945">
                  <c:v>1.129</c:v>
                </c:pt>
                <c:pt idx="946">
                  <c:v>1.133</c:v>
                </c:pt>
                <c:pt idx="947">
                  <c:v>1.137</c:v>
                </c:pt>
                <c:pt idx="948">
                  <c:v>1.139</c:v>
                </c:pt>
                <c:pt idx="949">
                  <c:v>1.1379999999999999</c:v>
                </c:pt>
                <c:pt idx="950">
                  <c:v>1.1359999999999999</c:v>
                </c:pt>
                <c:pt idx="951">
                  <c:v>1.133</c:v>
                </c:pt>
                <c:pt idx="952">
                  <c:v>1.1299999999999999</c:v>
                </c:pt>
                <c:pt idx="953">
                  <c:v>1.1279999999999999</c:v>
                </c:pt>
                <c:pt idx="954">
                  <c:v>1.1259999999999999</c:v>
                </c:pt>
                <c:pt idx="955">
                  <c:v>1.1259999999999999</c:v>
                </c:pt>
                <c:pt idx="956">
                  <c:v>1.125</c:v>
                </c:pt>
                <c:pt idx="957">
                  <c:v>1.1259999999999999</c:v>
                </c:pt>
                <c:pt idx="958">
                  <c:v>1.1259999999999999</c:v>
                </c:pt>
                <c:pt idx="959">
                  <c:v>1.127</c:v>
                </c:pt>
                <c:pt idx="960">
                  <c:v>1.1279999999999999</c:v>
                </c:pt>
                <c:pt idx="961">
                  <c:v>1.129</c:v>
                </c:pt>
                <c:pt idx="962">
                  <c:v>1.1299999999999999</c:v>
                </c:pt>
                <c:pt idx="963">
                  <c:v>1.131</c:v>
                </c:pt>
                <c:pt idx="964">
                  <c:v>1.131</c:v>
                </c:pt>
                <c:pt idx="965">
                  <c:v>1.1299999999999999</c:v>
                </c:pt>
                <c:pt idx="966">
                  <c:v>1.129</c:v>
                </c:pt>
                <c:pt idx="967">
                  <c:v>1.127</c:v>
                </c:pt>
                <c:pt idx="968">
                  <c:v>1.1259999999999999</c:v>
                </c:pt>
                <c:pt idx="969">
                  <c:v>1.127</c:v>
                </c:pt>
                <c:pt idx="970">
                  <c:v>1.131</c:v>
                </c:pt>
                <c:pt idx="971">
                  <c:v>1.1359999999999999</c:v>
                </c:pt>
                <c:pt idx="972">
                  <c:v>1.141</c:v>
                </c:pt>
                <c:pt idx="973">
                  <c:v>1.145</c:v>
                </c:pt>
                <c:pt idx="974">
                  <c:v>1.147</c:v>
                </c:pt>
                <c:pt idx="975">
                  <c:v>1.145</c:v>
                </c:pt>
                <c:pt idx="976">
                  <c:v>1.143</c:v>
                </c:pt>
                <c:pt idx="977">
                  <c:v>1.1399999999999999</c:v>
                </c:pt>
                <c:pt idx="978">
                  <c:v>1.1399999999999999</c:v>
                </c:pt>
                <c:pt idx="979">
                  <c:v>1.1419999999999999</c:v>
                </c:pt>
                <c:pt idx="980">
                  <c:v>1.1459999999999999</c:v>
                </c:pt>
                <c:pt idx="981">
                  <c:v>1.149</c:v>
                </c:pt>
                <c:pt idx="982">
                  <c:v>1.151</c:v>
                </c:pt>
                <c:pt idx="983">
                  <c:v>1.1499999999999999</c:v>
                </c:pt>
                <c:pt idx="984">
                  <c:v>1.147</c:v>
                </c:pt>
                <c:pt idx="985">
                  <c:v>1.143</c:v>
                </c:pt>
                <c:pt idx="986">
                  <c:v>1.1399999999999999</c:v>
                </c:pt>
                <c:pt idx="987">
                  <c:v>1.139</c:v>
                </c:pt>
                <c:pt idx="988">
                  <c:v>1.139</c:v>
                </c:pt>
                <c:pt idx="989">
                  <c:v>1.1399999999999999</c:v>
                </c:pt>
                <c:pt idx="990">
                  <c:v>1.1399999999999999</c:v>
                </c:pt>
                <c:pt idx="991">
                  <c:v>1.139</c:v>
                </c:pt>
                <c:pt idx="992">
                  <c:v>1.135</c:v>
                </c:pt>
                <c:pt idx="993">
                  <c:v>1.131</c:v>
                </c:pt>
                <c:pt idx="994">
                  <c:v>1.1279999999999999</c:v>
                </c:pt>
                <c:pt idx="995">
                  <c:v>1.1259999999999999</c:v>
                </c:pt>
                <c:pt idx="996">
                  <c:v>1.1279999999999999</c:v>
                </c:pt>
                <c:pt idx="997">
                  <c:v>1.131</c:v>
                </c:pt>
                <c:pt idx="998">
                  <c:v>1.1359999999999999</c:v>
                </c:pt>
                <c:pt idx="999">
                  <c:v>1.141</c:v>
                </c:pt>
                <c:pt idx="1000">
                  <c:v>1.145</c:v>
                </c:pt>
                <c:pt idx="1001">
                  <c:v>1.1479999999999999</c:v>
                </c:pt>
                <c:pt idx="1002">
                  <c:v>1.149</c:v>
                </c:pt>
                <c:pt idx="1003">
                  <c:v>1.1499999999999999</c:v>
                </c:pt>
                <c:pt idx="1004">
                  <c:v>1.1479999999999999</c:v>
                </c:pt>
                <c:pt idx="1005">
                  <c:v>1.1459999999999999</c:v>
                </c:pt>
                <c:pt idx="1006">
                  <c:v>1.143</c:v>
                </c:pt>
                <c:pt idx="1007">
                  <c:v>1.141</c:v>
                </c:pt>
                <c:pt idx="1008">
                  <c:v>1.1399999999999999</c:v>
                </c:pt>
                <c:pt idx="1009">
                  <c:v>1.1399999999999999</c:v>
                </c:pt>
                <c:pt idx="1010">
                  <c:v>1.1419999999999999</c:v>
                </c:pt>
                <c:pt idx="1011">
                  <c:v>1.1439999999999999</c:v>
                </c:pt>
                <c:pt idx="1012">
                  <c:v>1.1459999999999999</c:v>
                </c:pt>
                <c:pt idx="1013">
                  <c:v>1.1459999999999999</c:v>
                </c:pt>
                <c:pt idx="1014">
                  <c:v>1.145</c:v>
                </c:pt>
                <c:pt idx="1015">
                  <c:v>1.145</c:v>
                </c:pt>
                <c:pt idx="1016">
                  <c:v>1.1439999999999999</c:v>
                </c:pt>
                <c:pt idx="1017">
                  <c:v>1.1439999999999999</c:v>
                </c:pt>
                <c:pt idx="1018">
                  <c:v>1.145</c:v>
                </c:pt>
                <c:pt idx="1019">
                  <c:v>1.1459999999999999</c:v>
                </c:pt>
                <c:pt idx="1020">
                  <c:v>1.1479999999999999</c:v>
                </c:pt>
                <c:pt idx="1021">
                  <c:v>1.1499999999999999</c:v>
                </c:pt>
                <c:pt idx="1022">
                  <c:v>1.1519999999999999</c:v>
                </c:pt>
                <c:pt idx="1023">
                  <c:v>1.153</c:v>
                </c:pt>
                <c:pt idx="1024">
                  <c:v>1.1539999999999999</c:v>
                </c:pt>
                <c:pt idx="1025">
                  <c:v>1.1539999999999999</c:v>
                </c:pt>
                <c:pt idx="1026">
                  <c:v>1.153</c:v>
                </c:pt>
                <c:pt idx="1027">
                  <c:v>1.151</c:v>
                </c:pt>
                <c:pt idx="1028">
                  <c:v>1.149</c:v>
                </c:pt>
                <c:pt idx="1029">
                  <c:v>1.1459999999999999</c:v>
                </c:pt>
                <c:pt idx="1030">
                  <c:v>1.1419999999999999</c:v>
                </c:pt>
                <c:pt idx="1031">
                  <c:v>1.1379999999999999</c:v>
                </c:pt>
                <c:pt idx="1032">
                  <c:v>1.1339999999999999</c:v>
                </c:pt>
                <c:pt idx="1033">
                  <c:v>1.1299999999999999</c:v>
                </c:pt>
                <c:pt idx="1034">
                  <c:v>1.125</c:v>
                </c:pt>
                <c:pt idx="1035">
                  <c:v>1.121</c:v>
                </c:pt>
                <c:pt idx="1036">
                  <c:v>1.117</c:v>
                </c:pt>
                <c:pt idx="1037">
                  <c:v>1.115</c:v>
                </c:pt>
                <c:pt idx="1038">
                  <c:v>1.115</c:v>
                </c:pt>
                <c:pt idx="1039">
                  <c:v>1.1180000000000001</c:v>
                </c:pt>
                <c:pt idx="1040">
                  <c:v>1.121</c:v>
                </c:pt>
                <c:pt idx="1041">
                  <c:v>1.125</c:v>
                </c:pt>
                <c:pt idx="1042">
                  <c:v>1.127</c:v>
                </c:pt>
                <c:pt idx="1043">
                  <c:v>1.1259999999999999</c:v>
                </c:pt>
                <c:pt idx="1044">
                  <c:v>1.1240000000000001</c:v>
                </c:pt>
                <c:pt idx="1045">
                  <c:v>1.1220000000000001</c:v>
                </c:pt>
                <c:pt idx="1046">
                  <c:v>1.1200000000000001</c:v>
                </c:pt>
                <c:pt idx="1047">
                  <c:v>1.119</c:v>
                </c:pt>
                <c:pt idx="1048">
                  <c:v>1.1200000000000001</c:v>
                </c:pt>
                <c:pt idx="1049">
                  <c:v>1.121</c:v>
                </c:pt>
                <c:pt idx="1050">
                  <c:v>1.1240000000000001</c:v>
                </c:pt>
                <c:pt idx="1051">
                  <c:v>1.1259999999999999</c:v>
                </c:pt>
                <c:pt idx="1052">
                  <c:v>1.1279999999999999</c:v>
                </c:pt>
                <c:pt idx="1053">
                  <c:v>1.1299999999999999</c:v>
                </c:pt>
                <c:pt idx="1054">
                  <c:v>1.1319999999999999</c:v>
                </c:pt>
                <c:pt idx="1055">
                  <c:v>1.1319999999999999</c:v>
                </c:pt>
                <c:pt idx="1056">
                  <c:v>1.1319999999999999</c:v>
                </c:pt>
                <c:pt idx="1057">
                  <c:v>1.1319999999999999</c:v>
                </c:pt>
                <c:pt idx="1058">
                  <c:v>1.1319999999999999</c:v>
                </c:pt>
                <c:pt idx="1059">
                  <c:v>1.1319999999999999</c:v>
                </c:pt>
                <c:pt idx="1060">
                  <c:v>1.133</c:v>
                </c:pt>
                <c:pt idx="1061">
                  <c:v>1.1339999999999999</c:v>
                </c:pt>
                <c:pt idx="1062">
                  <c:v>1.1359999999999999</c:v>
                </c:pt>
                <c:pt idx="1063">
                  <c:v>1.1379999999999999</c:v>
                </c:pt>
                <c:pt idx="1064">
                  <c:v>1.1399999999999999</c:v>
                </c:pt>
                <c:pt idx="1065">
                  <c:v>1.141</c:v>
                </c:pt>
                <c:pt idx="1066">
                  <c:v>1.143</c:v>
                </c:pt>
                <c:pt idx="1067">
                  <c:v>1.145</c:v>
                </c:pt>
                <c:pt idx="1068">
                  <c:v>1.147</c:v>
                </c:pt>
                <c:pt idx="1069">
                  <c:v>1.149</c:v>
                </c:pt>
                <c:pt idx="1070">
                  <c:v>1.1519999999999999</c:v>
                </c:pt>
                <c:pt idx="1071">
                  <c:v>1.1539999999999999</c:v>
                </c:pt>
                <c:pt idx="1072">
                  <c:v>1.1559999999999999</c:v>
                </c:pt>
                <c:pt idx="1073">
                  <c:v>1.157</c:v>
                </c:pt>
                <c:pt idx="1074">
                  <c:v>1.1579999999999999</c:v>
                </c:pt>
                <c:pt idx="1075">
                  <c:v>1.1579999999999999</c:v>
                </c:pt>
                <c:pt idx="1076">
                  <c:v>1.157</c:v>
                </c:pt>
                <c:pt idx="1077">
                  <c:v>1.155</c:v>
                </c:pt>
                <c:pt idx="1078">
                  <c:v>1.1519999999999999</c:v>
                </c:pt>
                <c:pt idx="1079">
                  <c:v>1.1499999999999999</c:v>
                </c:pt>
                <c:pt idx="1080">
                  <c:v>1.1479999999999999</c:v>
                </c:pt>
                <c:pt idx="1081">
                  <c:v>1.1459999999999999</c:v>
                </c:pt>
                <c:pt idx="1082">
                  <c:v>1.145</c:v>
                </c:pt>
                <c:pt idx="1083">
                  <c:v>1.145</c:v>
                </c:pt>
                <c:pt idx="1084">
                  <c:v>1.1459999999999999</c:v>
                </c:pt>
                <c:pt idx="1085">
                  <c:v>1.147</c:v>
                </c:pt>
                <c:pt idx="1086">
                  <c:v>1.1479999999999999</c:v>
                </c:pt>
                <c:pt idx="1087">
                  <c:v>1.149</c:v>
                </c:pt>
                <c:pt idx="1088">
                  <c:v>1.149</c:v>
                </c:pt>
                <c:pt idx="1089">
                  <c:v>1.1479999999999999</c:v>
                </c:pt>
                <c:pt idx="1090">
                  <c:v>1.1459999999999999</c:v>
                </c:pt>
                <c:pt idx="1091">
                  <c:v>1.1419999999999999</c:v>
                </c:pt>
                <c:pt idx="1092">
                  <c:v>1.139</c:v>
                </c:pt>
                <c:pt idx="1093">
                  <c:v>1.1359999999999999</c:v>
                </c:pt>
                <c:pt idx="1094">
                  <c:v>1.1339999999999999</c:v>
                </c:pt>
                <c:pt idx="1095">
                  <c:v>1.1339999999999999</c:v>
                </c:pt>
                <c:pt idx="1096">
                  <c:v>1.135</c:v>
                </c:pt>
                <c:pt idx="1097">
                  <c:v>1.1359999999999999</c:v>
                </c:pt>
                <c:pt idx="1098">
                  <c:v>1.137</c:v>
                </c:pt>
                <c:pt idx="1099">
                  <c:v>1.1379999999999999</c:v>
                </c:pt>
                <c:pt idx="1100">
                  <c:v>1.1379999999999999</c:v>
                </c:pt>
                <c:pt idx="1101">
                  <c:v>1.137</c:v>
                </c:pt>
                <c:pt idx="1102">
                  <c:v>1.137</c:v>
                </c:pt>
                <c:pt idx="1103">
                  <c:v>1.137</c:v>
                </c:pt>
                <c:pt idx="1104">
                  <c:v>1.1379999999999999</c:v>
                </c:pt>
                <c:pt idx="1105">
                  <c:v>1.1379999999999999</c:v>
                </c:pt>
                <c:pt idx="1106">
                  <c:v>1.1399999999999999</c:v>
                </c:pt>
                <c:pt idx="1107">
                  <c:v>1.1419999999999999</c:v>
                </c:pt>
                <c:pt idx="1108">
                  <c:v>1.1439999999999999</c:v>
                </c:pt>
                <c:pt idx="1109">
                  <c:v>1.145</c:v>
                </c:pt>
                <c:pt idx="1110">
                  <c:v>1.145</c:v>
                </c:pt>
                <c:pt idx="1111">
                  <c:v>1.1419999999999999</c:v>
                </c:pt>
                <c:pt idx="1112">
                  <c:v>1.137</c:v>
                </c:pt>
                <c:pt idx="1113">
                  <c:v>1.133</c:v>
                </c:pt>
                <c:pt idx="1114">
                  <c:v>1.129</c:v>
                </c:pt>
                <c:pt idx="1115">
                  <c:v>1.1279999999999999</c:v>
                </c:pt>
                <c:pt idx="1116">
                  <c:v>1.1299999999999999</c:v>
                </c:pt>
                <c:pt idx="1117">
                  <c:v>1.135</c:v>
                </c:pt>
                <c:pt idx="1118">
                  <c:v>1.139</c:v>
                </c:pt>
                <c:pt idx="1119">
                  <c:v>1.143</c:v>
                </c:pt>
                <c:pt idx="1120">
                  <c:v>1.1439999999999999</c:v>
                </c:pt>
                <c:pt idx="1121">
                  <c:v>1.143</c:v>
                </c:pt>
                <c:pt idx="1122">
                  <c:v>1.1399999999999999</c:v>
                </c:pt>
                <c:pt idx="1123">
                  <c:v>1.1379999999999999</c:v>
                </c:pt>
                <c:pt idx="1124">
                  <c:v>1.1359999999999999</c:v>
                </c:pt>
                <c:pt idx="1125">
                  <c:v>1.135</c:v>
                </c:pt>
                <c:pt idx="1126">
                  <c:v>1.1339999999999999</c:v>
                </c:pt>
                <c:pt idx="1127">
                  <c:v>1.133</c:v>
                </c:pt>
                <c:pt idx="1128">
                  <c:v>1.1319999999999999</c:v>
                </c:pt>
                <c:pt idx="1129">
                  <c:v>1.129</c:v>
                </c:pt>
                <c:pt idx="1130">
                  <c:v>1.127</c:v>
                </c:pt>
                <c:pt idx="1131">
                  <c:v>1.1259999999999999</c:v>
                </c:pt>
                <c:pt idx="1132">
                  <c:v>1.1259999999999999</c:v>
                </c:pt>
                <c:pt idx="1133">
                  <c:v>1.1279999999999999</c:v>
                </c:pt>
                <c:pt idx="1134">
                  <c:v>1.1319999999999999</c:v>
                </c:pt>
                <c:pt idx="1135">
                  <c:v>1.135</c:v>
                </c:pt>
                <c:pt idx="1136">
                  <c:v>1.139</c:v>
                </c:pt>
                <c:pt idx="1137">
                  <c:v>1.1399999999999999</c:v>
                </c:pt>
                <c:pt idx="1138">
                  <c:v>1.1399999999999999</c:v>
                </c:pt>
                <c:pt idx="1139">
                  <c:v>1.1399999999999999</c:v>
                </c:pt>
                <c:pt idx="1140">
                  <c:v>1.1379999999999999</c:v>
                </c:pt>
                <c:pt idx="1141">
                  <c:v>1.1359999999999999</c:v>
                </c:pt>
                <c:pt idx="1142">
                  <c:v>1.1339999999999999</c:v>
                </c:pt>
                <c:pt idx="1143">
                  <c:v>1.1319999999999999</c:v>
                </c:pt>
                <c:pt idx="1144">
                  <c:v>1.1299999999999999</c:v>
                </c:pt>
                <c:pt idx="1145">
                  <c:v>1.1299999999999999</c:v>
                </c:pt>
                <c:pt idx="1146">
                  <c:v>1.1299999999999999</c:v>
                </c:pt>
                <c:pt idx="1147">
                  <c:v>1.1299999999999999</c:v>
                </c:pt>
                <c:pt idx="1148">
                  <c:v>1.131</c:v>
                </c:pt>
                <c:pt idx="1149">
                  <c:v>1.1319999999999999</c:v>
                </c:pt>
                <c:pt idx="1150">
                  <c:v>1.1319999999999999</c:v>
                </c:pt>
                <c:pt idx="1151">
                  <c:v>1.131</c:v>
                </c:pt>
                <c:pt idx="1152">
                  <c:v>1.131</c:v>
                </c:pt>
                <c:pt idx="1153">
                  <c:v>1.1319999999999999</c:v>
                </c:pt>
                <c:pt idx="1154">
                  <c:v>1.133</c:v>
                </c:pt>
                <c:pt idx="1155">
                  <c:v>1.135</c:v>
                </c:pt>
                <c:pt idx="1156">
                  <c:v>1.137</c:v>
                </c:pt>
                <c:pt idx="1157">
                  <c:v>1.1379999999999999</c:v>
                </c:pt>
                <c:pt idx="1158">
                  <c:v>1.137</c:v>
                </c:pt>
                <c:pt idx="1159">
                  <c:v>1.1339999999999999</c:v>
                </c:pt>
                <c:pt idx="1160">
                  <c:v>1.1299999999999999</c:v>
                </c:pt>
                <c:pt idx="1161">
                  <c:v>1.127</c:v>
                </c:pt>
                <c:pt idx="1162">
                  <c:v>1.1240000000000001</c:v>
                </c:pt>
                <c:pt idx="1163">
                  <c:v>1.123</c:v>
                </c:pt>
                <c:pt idx="1164">
                  <c:v>1.123</c:v>
                </c:pt>
                <c:pt idx="1165">
                  <c:v>1.1240000000000001</c:v>
                </c:pt>
                <c:pt idx="1166">
                  <c:v>1.125</c:v>
                </c:pt>
                <c:pt idx="1167">
                  <c:v>1.1259999999999999</c:v>
                </c:pt>
                <c:pt idx="1168">
                  <c:v>1.127</c:v>
                </c:pt>
                <c:pt idx="1169">
                  <c:v>1.127</c:v>
                </c:pt>
                <c:pt idx="1170">
                  <c:v>1.1259999999999999</c:v>
                </c:pt>
                <c:pt idx="1171">
                  <c:v>1.1259999999999999</c:v>
                </c:pt>
                <c:pt idx="1172">
                  <c:v>1.1240000000000001</c:v>
                </c:pt>
                <c:pt idx="1173">
                  <c:v>1.123</c:v>
                </c:pt>
                <c:pt idx="1174">
                  <c:v>1.121</c:v>
                </c:pt>
                <c:pt idx="1175">
                  <c:v>1.119</c:v>
                </c:pt>
                <c:pt idx="1176">
                  <c:v>1.117</c:v>
                </c:pt>
                <c:pt idx="1177">
                  <c:v>1.1160000000000001</c:v>
                </c:pt>
                <c:pt idx="1178">
                  <c:v>1.115</c:v>
                </c:pt>
                <c:pt idx="1179">
                  <c:v>1.115</c:v>
                </c:pt>
                <c:pt idx="1180">
                  <c:v>1.1160000000000001</c:v>
                </c:pt>
                <c:pt idx="1181">
                  <c:v>1.1180000000000001</c:v>
                </c:pt>
                <c:pt idx="1182">
                  <c:v>1.119</c:v>
                </c:pt>
                <c:pt idx="1183">
                  <c:v>1.121</c:v>
                </c:pt>
                <c:pt idx="1184">
                  <c:v>1.121</c:v>
                </c:pt>
                <c:pt idx="1185">
                  <c:v>1.121</c:v>
                </c:pt>
                <c:pt idx="1186">
                  <c:v>1.1200000000000001</c:v>
                </c:pt>
                <c:pt idx="1187">
                  <c:v>1.119</c:v>
                </c:pt>
                <c:pt idx="1188">
                  <c:v>1.117</c:v>
                </c:pt>
                <c:pt idx="1189">
                  <c:v>1.115</c:v>
                </c:pt>
                <c:pt idx="1190">
                  <c:v>1.113</c:v>
                </c:pt>
                <c:pt idx="1191">
                  <c:v>1.1120000000000001</c:v>
                </c:pt>
                <c:pt idx="1192">
                  <c:v>1.111</c:v>
                </c:pt>
                <c:pt idx="1193">
                  <c:v>1.1120000000000001</c:v>
                </c:pt>
                <c:pt idx="1194">
                  <c:v>1.113</c:v>
                </c:pt>
                <c:pt idx="1195">
                  <c:v>1.115</c:v>
                </c:pt>
                <c:pt idx="1196">
                  <c:v>1.117</c:v>
                </c:pt>
                <c:pt idx="1197">
                  <c:v>1.1180000000000001</c:v>
                </c:pt>
                <c:pt idx="1198">
                  <c:v>1.1180000000000001</c:v>
                </c:pt>
                <c:pt idx="1199">
                  <c:v>1.1180000000000001</c:v>
                </c:pt>
                <c:pt idx="1200">
                  <c:v>1.117</c:v>
                </c:pt>
                <c:pt idx="1201">
                  <c:v>1.1160000000000001</c:v>
                </c:pt>
                <c:pt idx="1202">
                  <c:v>1.115</c:v>
                </c:pt>
                <c:pt idx="1203">
                  <c:v>1.113</c:v>
                </c:pt>
                <c:pt idx="1204">
                  <c:v>1.1120000000000001</c:v>
                </c:pt>
                <c:pt idx="1205">
                  <c:v>1.111</c:v>
                </c:pt>
                <c:pt idx="1206">
                  <c:v>1.111</c:v>
                </c:pt>
                <c:pt idx="1207">
                  <c:v>1.1120000000000001</c:v>
                </c:pt>
                <c:pt idx="1208">
                  <c:v>1.113</c:v>
                </c:pt>
                <c:pt idx="1209">
                  <c:v>1.115</c:v>
                </c:pt>
                <c:pt idx="1210">
                  <c:v>1.117</c:v>
                </c:pt>
                <c:pt idx="1211">
                  <c:v>1.1180000000000001</c:v>
                </c:pt>
                <c:pt idx="1212">
                  <c:v>1.1200000000000001</c:v>
                </c:pt>
                <c:pt idx="1213">
                  <c:v>1.1200000000000001</c:v>
                </c:pt>
                <c:pt idx="1214">
                  <c:v>1.119</c:v>
                </c:pt>
                <c:pt idx="1215">
                  <c:v>1.1180000000000001</c:v>
                </c:pt>
                <c:pt idx="1216">
                  <c:v>1.1160000000000001</c:v>
                </c:pt>
                <c:pt idx="1217">
                  <c:v>1.115</c:v>
                </c:pt>
                <c:pt idx="1218">
                  <c:v>1.1140000000000001</c:v>
                </c:pt>
                <c:pt idx="1219">
                  <c:v>1.115</c:v>
                </c:pt>
                <c:pt idx="1220">
                  <c:v>1.1160000000000001</c:v>
                </c:pt>
                <c:pt idx="1221">
                  <c:v>1.117</c:v>
                </c:pt>
                <c:pt idx="1222">
                  <c:v>1.117</c:v>
                </c:pt>
                <c:pt idx="1223">
                  <c:v>1.1160000000000001</c:v>
                </c:pt>
                <c:pt idx="1224">
                  <c:v>1.115</c:v>
                </c:pt>
                <c:pt idx="1225">
                  <c:v>1.113</c:v>
                </c:pt>
                <c:pt idx="1226">
                  <c:v>1.1120000000000001</c:v>
                </c:pt>
                <c:pt idx="1227">
                  <c:v>1.111</c:v>
                </c:pt>
                <c:pt idx="1228">
                  <c:v>1.111</c:v>
                </c:pt>
                <c:pt idx="1229">
                  <c:v>1.1100000000000001</c:v>
                </c:pt>
                <c:pt idx="1230">
                  <c:v>1.107</c:v>
                </c:pt>
                <c:pt idx="1231">
                  <c:v>1.1040000000000001</c:v>
                </c:pt>
                <c:pt idx="1232">
                  <c:v>1.099</c:v>
                </c:pt>
                <c:pt idx="1233">
                  <c:v>1.0940000000000001</c:v>
                </c:pt>
                <c:pt idx="1234">
                  <c:v>1.0900000000000001</c:v>
                </c:pt>
                <c:pt idx="1235">
                  <c:v>1.0880000000000001</c:v>
                </c:pt>
                <c:pt idx="1236">
                  <c:v>1.0880000000000001</c:v>
                </c:pt>
                <c:pt idx="1237">
                  <c:v>1.0900000000000001</c:v>
                </c:pt>
                <c:pt idx="1238">
                  <c:v>1.0920000000000001</c:v>
                </c:pt>
                <c:pt idx="1239">
                  <c:v>1.095</c:v>
                </c:pt>
                <c:pt idx="1240">
                  <c:v>1.0980000000000001</c:v>
                </c:pt>
                <c:pt idx="1241">
                  <c:v>1.1000000000000001</c:v>
                </c:pt>
                <c:pt idx="1242">
                  <c:v>1.1020000000000001</c:v>
                </c:pt>
                <c:pt idx="1243">
                  <c:v>1.1040000000000001</c:v>
                </c:pt>
                <c:pt idx="1244">
                  <c:v>1.1060000000000001</c:v>
                </c:pt>
                <c:pt idx="1245">
                  <c:v>1.107</c:v>
                </c:pt>
                <c:pt idx="1246">
                  <c:v>1.109</c:v>
                </c:pt>
                <c:pt idx="1247">
                  <c:v>1.109</c:v>
                </c:pt>
                <c:pt idx="1248">
                  <c:v>1.1100000000000001</c:v>
                </c:pt>
                <c:pt idx="1249">
                  <c:v>1.109</c:v>
                </c:pt>
                <c:pt idx="1250">
                  <c:v>1.109</c:v>
                </c:pt>
                <c:pt idx="1251">
                  <c:v>1.107</c:v>
                </c:pt>
                <c:pt idx="1252">
                  <c:v>1.105</c:v>
                </c:pt>
                <c:pt idx="1253">
                  <c:v>1.103</c:v>
                </c:pt>
                <c:pt idx="1254">
                  <c:v>1.1000000000000001</c:v>
                </c:pt>
                <c:pt idx="1255">
                  <c:v>1.0980000000000001</c:v>
                </c:pt>
                <c:pt idx="1256">
                  <c:v>1.0960000000000001</c:v>
                </c:pt>
                <c:pt idx="1257">
                  <c:v>1.095</c:v>
                </c:pt>
                <c:pt idx="1258">
                  <c:v>1.095</c:v>
                </c:pt>
                <c:pt idx="1259">
                  <c:v>1.0960000000000001</c:v>
                </c:pt>
                <c:pt idx="1260">
                  <c:v>1.097</c:v>
                </c:pt>
                <c:pt idx="1261">
                  <c:v>1.099</c:v>
                </c:pt>
                <c:pt idx="1262">
                  <c:v>1.1000000000000001</c:v>
                </c:pt>
                <c:pt idx="1263">
                  <c:v>1.1020000000000001</c:v>
                </c:pt>
                <c:pt idx="1264">
                  <c:v>1.103</c:v>
                </c:pt>
                <c:pt idx="1265">
                  <c:v>1.103</c:v>
                </c:pt>
                <c:pt idx="1266">
                  <c:v>1.103</c:v>
                </c:pt>
                <c:pt idx="1267">
                  <c:v>1.103</c:v>
                </c:pt>
                <c:pt idx="1268">
                  <c:v>1.103</c:v>
                </c:pt>
                <c:pt idx="1269">
                  <c:v>1.103</c:v>
                </c:pt>
                <c:pt idx="1270">
                  <c:v>1.103</c:v>
                </c:pt>
                <c:pt idx="1271">
                  <c:v>1.1040000000000001</c:v>
                </c:pt>
                <c:pt idx="1272">
                  <c:v>1.1060000000000001</c:v>
                </c:pt>
                <c:pt idx="1273">
                  <c:v>1.1080000000000001</c:v>
                </c:pt>
                <c:pt idx="1274">
                  <c:v>1.111</c:v>
                </c:pt>
                <c:pt idx="1275">
                  <c:v>1.1140000000000001</c:v>
                </c:pt>
                <c:pt idx="1276">
                  <c:v>1.1160000000000001</c:v>
                </c:pt>
                <c:pt idx="1277">
                  <c:v>1.1180000000000001</c:v>
                </c:pt>
                <c:pt idx="1278">
                  <c:v>1.1180000000000001</c:v>
                </c:pt>
                <c:pt idx="1279">
                  <c:v>1.1180000000000001</c:v>
                </c:pt>
                <c:pt idx="1280">
                  <c:v>1.1160000000000001</c:v>
                </c:pt>
                <c:pt idx="1281">
                  <c:v>1.113</c:v>
                </c:pt>
                <c:pt idx="1282">
                  <c:v>1.109</c:v>
                </c:pt>
                <c:pt idx="1283">
                  <c:v>1.105</c:v>
                </c:pt>
                <c:pt idx="1284">
                  <c:v>1.1000000000000001</c:v>
                </c:pt>
                <c:pt idx="1285">
                  <c:v>1.097</c:v>
                </c:pt>
                <c:pt idx="1286">
                  <c:v>1.0960000000000001</c:v>
                </c:pt>
                <c:pt idx="1287">
                  <c:v>1.097</c:v>
                </c:pt>
                <c:pt idx="1288">
                  <c:v>1.099</c:v>
                </c:pt>
                <c:pt idx="1289">
                  <c:v>1.101</c:v>
                </c:pt>
                <c:pt idx="1290">
                  <c:v>1.1020000000000001</c:v>
                </c:pt>
                <c:pt idx="1291">
                  <c:v>1.1020000000000001</c:v>
                </c:pt>
                <c:pt idx="1292">
                  <c:v>1.1000000000000001</c:v>
                </c:pt>
                <c:pt idx="1293">
                  <c:v>1.097</c:v>
                </c:pt>
                <c:pt idx="1294">
                  <c:v>1.095</c:v>
                </c:pt>
                <c:pt idx="1295">
                  <c:v>1.095</c:v>
                </c:pt>
                <c:pt idx="1296">
                  <c:v>1.097</c:v>
                </c:pt>
                <c:pt idx="1297">
                  <c:v>1.099</c:v>
                </c:pt>
                <c:pt idx="1298">
                  <c:v>1.1020000000000001</c:v>
                </c:pt>
                <c:pt idx="1299">
                  <c:v>1.1040000000000001</c:v>
                </c:pt>
                <c:pt idx="1300">
                  <c:v>1.1040000000000001</c:v>
                </c:pt>
                <c:pt idx="1301">
                  <c:v>1.1040000000000001</c:v>
                </c:pt>
                <c:pt idx="1302">
                  <c:v>1.1040000000000001</c:v>
                </c:pt>
                <c:pt idx="1303">
                  <c:v>1.103</c:v>
                </c:pt>
                <c:pt idx="1304">
                  <c:v>1.103</c:v>
                </c:pt>
                <c:pt idx="1305">
                  <c:v>1.1020000000000001</c:v>
                </c:pt>
                <c:pt idx="1306">
                  <c:v>1.1020000000000001</c:v>
                </c:pt>
                <c:pt idx="1307">
                  <c:v>1.101</c:v>
                </c:pt>
                <c:pt idx="1308">
                  <c:v>1.0980000000000001</c:v>
                </c:pt>
                <c:pt idx="1309">
                  <c:v>1.095</c:v>
                </c:pt>
                <c:pt idx="1310">
                  <c:v>1.0920000000000001</c:v>
                </c:pt>
                <c:pt idx="1311">
                  <c:v>1.0900000000000001</c:v>
                </c:pt>
                <c:pt idx="1312">
                  <c:v>1.089</c:v>
                </c:pt>
                <c:pt idx="1313">
                  <c:v>1.0900000000000001</c:v>
                </c:pt>
                <c:pt idx="1314">
                  <c:v>1.0920000000000001</c:v>
                </c:pt>
                <c:pt idx="1315">
                  <c:v>1.0940000000000001</c:v>
                </c:pt>
                <c:pt idx="1316">
                  <c:v>1.095</c:v>
                </c:pt>
                <c:pt idx="1317">
                  <c:v>1.0960000000000001</c:v>
                </c:pt>
                <c:pt idx="1318">
                  <c:v>1.0960000000000001</c:v>
                </c:pt>
                <c:pt idx="1319">
                  <c:v>1.097</c:v>
                </c:pt>
                <c:pt idx="1320">
                  <c:v>1.0980000000000001</c:v>
                </c:pt>
                <c:pt idx="1321">
                  <c:v>1.1000000000000001</c:v>
                </c:pt>
                <c:pt idx="1322">
                  <c:v>1.1020000000000001</c:v>
                </c:pt>
                <c:pt idx="1323">
                  <c:v>1.105</c:v>
                </c:pt>
                <c:pt idx="1324">
                  <c:v>1.1060000000000001</c:v>
                </c:pt>
                <c:pt idx="1325">
                  <c:v>1.105</c:v>
                </c:pt>
                <c:pt idx="1326">
                  <c:v>1.103</c:v>
                </c:pt>
                <c:pt idx="1327">
                  <c:v>1.1000000000000001</c:v>
                </c:pt>
                <c:pt idx="1328">
                  <c:v>1.097</c:v>
                </c:pt>
                <c:pt idx="1329">
                  <c:v>1.0960000000000001</c:v>
                </c:pt>
                <c:pt idx="1330">
                  <c:v>1.0980000000000001</c:v>
                </c:pt>
                <c:pt idx="1331">
                  <c:v>1.1000000000000001</c:v>
                </c:pt>
                <c:pt idx="1332">
                  <c:v>1.103</c:v>
                </c:pt>
                <c:pt idx="1333">
                  <c:v>1.1040000000000001</c:v>
                </c:pt>
                <c:pt idx="1334">
                  <c:v>1.103</c:v>
                </c:pt>
                <c:pt idx="1335">
                  <c:v>1.101</c:v>
                </c:pt>
                <c:pt idx="1336">
                  <c:v>1.0980000000000001</c:v>
                </c:pt>
                <c:pt idx="1337">
                  <c:v>1.0940000000000001</c:v>
                </c:pt>
                <c:pt idx="1338">
                  <c:v>1.0920000000000001</c:v>
                </c:pt>
                <c:pt idx="1339">
                  <c:v>1.091</c:v>
                </c:pt>
                <c:pt idx="1340">
                  <c:v>1.091</c:v>
                </c:pt>
                <c:pt idx="1341">
                  <c:v>1.0900000000000001</c:v>
                </c:pt>
                <c:pt idx="1342">
                  <c:v>1.089</c:v>
                </c:pt>
                <c:pt idx="1343">
                  <c:v>1.0880000000000001</c:v>
                </c:pt>
                <c:pt idx="1344">
                  <c:v>1.0880000000000001</c:v>
                </c:pt>
                <c:pt idx="1345">
                  <c:v>1.087</c:v>
                </c:pt>
                <c:pt idx="1346">
                  <c:v>1.0880000000000001</c:v>
                </c:pt>
                <c:pt idx="1347">
                  <c:v>1.091</c:v>
                </c:pt>
                <c:pt idx="1348">
                  <c:v>1.0940000000000001</c:v>
                </c:pt>
                <c:pt idx="1349">
                  <c:v>1.0960000000000001</c:v>
                </c:pt>
                <c:pt idx="1350">
                  <c:v>1.0980000000000001</c:v>
                </c:pt>
                <c:pt idx="1351">
                  <c:v>1.097</c:v>
                </c:pt>
                <c:pt idx="1352">
                  <c:v>1.095</c:v>
                </c:pt>
                <c:pt idx="1353">
                  <c:v>1.0920000000000001</c:v>
                </c:pt>
                <c:pt idx="1354">
                  <c:v>1.089</c:v>
                </c:pt>
                <c:pt idx="1355">
                  <c:v>1.085</c:v>
                </c:pt>
                <c:pt idx="1356">
                  <c:v>1.083</c:v>
                </c:pt>
                <c:pt idx="1357">
                  <c:v>1.081</c:v>
                </c:pt>
                <c:pt idx="1358">
                  <c:v>1.079</c:v>
                </c:pt>
                <c:pt idx="1359">
                  <c:v>1.077</c:v>
                </c:pt>
                <c:pt idx="1360">
                  <c:v>1.0760000000000001</c:v>
                </c:pt>
                <c:pt idx="1361">
                  <c:v>1.0760000000000001</c:v>
                </c:pt>
                <c:pt idx="1362">
                  <c:v>1.075</c:v>
                </c:pt>
                <c:pt idx="1363">
                  <c:v>1.075</c:v>
                </c:pt>
                <c:pt idx="1364">
                  <c:v>1.075</c:v>
                </c:pt>
                <c:pt idx="1365">
                  <c:v>1.0760000000000001</c:v>
                </c:pt>
                <c:pt idx="1366">
                  <c:v>1.077</c:v>
                </c:pt>
                <c:pt idx="1367">
                  <c:v>1.0780000000000001</c:v>
                </c:pt>
                <c:pt idx="1368">
                  <c:v>1.08</c:v>
                </c:pt>
                <c:pt idx="1369">
                  <c:v>1.081</c:v>
                </c:pt>
                <c:pt idx="1370">
                  <c:v>1.0840000000000001</c:v>
                </c:pt>
                <c:pt idx="1371">
                  <c:v>1.0860000000000001</c:v>
                </c:pt>
                <c:pt idx="1372">
                  <c:v>1.0880000000000001</c:v>
                </c:pt>
                <c:pt idx="1373">
                  <c:v>1.0900000000000001</c:v>
                </c:pt>
                <c:pt idx="1374">
                  <c:v>1.0920000000000001</c:v>
                </c:pt>
                <c:pt idx="1375">
                  <c:v>1.091</c:v>
                </c:pt>
                <c:pt idx="1376">
                  <c:v>1.089</c:v>
                </c:pt>
                <c:pt idx="1377">
                  <c:v>1.085</c:v>
                </c:pt>
                <c:pt idx="1378">
                  <c:v>1.079</c:v>
                </c:pt>
                <c:pt idx="1379">
                  <c:v>1.0740000000000001</c:v>
                </c:pt>
                <c:pt idx="1380">
                  <c:v>1.07</c:v>
                </c:pt>
                <c:pt idx="1381">
                  <c:v>1.069</c:v>
                </c:pt>
                <c:pt idx="1382">
                  <c:v>1.07</c:v>
                </c:pt>
                <c:pt idx="1383">
                  <c:v>1.0720000000000001</c:v>
                </c:pt>
                <c:pt idx="1384">
                  <c:v>1.0740000000000001</c:v>
                </c:pt>
                <c:pt idx="1385">
                  <c:v>1.075</c:v>
                </c:pt>
                <c:pt idx="1386">
                  <c:v>1.075</c:v>
                </c:pt>
                <c:pt idx="1387">
                  <c:v>1.0740000000000001</c:v>
                </c:pt>
                <c:pt idx="1388">
                  <c:v>1.0740000000000001</c:v>
                </c:pt>
                <c:pt idx="1389">
                  <c:v>1.0740000000000001</c:v>
                </c:pt>
                <c:pt idx="1390">
                  <c:v>1.075</c:v>
                </c:pt>
                <c:pt idx="1391">
                  <c:v>1.0760000000000001</c:v>
                </c:pt>
                <c:pt idx="1392">
                  <c:v>1.0760000000000001</c:v>
                </c:pt>
                <c:pt idx="1393">
                  <c:v>1.075</c:v>
                </c:pt>
                <c:pt idx="1394">
                  <c:v>1.0720000000000001</c:v>
                </c:pt>
                <c:pt idx="1395">
                  <c:v>1.069</c:v>
                </c:pt>
                <c:pt idx="1396">
                  <c:v>1.0649999999999999</c:v>
                </c:pt>
                <c:pt idx="1397">
                  <c:v>1.0640000000000001</c:v>
                </c:pt>
                <c:pt idx="1398">
                  <c:v>1.0660000000000001</c:v>
                </c:pt>
                <c:pt idx="1399">
                  <c:v>1.069</c:v>
                </c:pt>
                <c:pt idx="1400">
                  <c:v>1.0740000000000001</c:v>
                </c:pt>
                <c:pt idx="1401">
                  <c:v>1.077</c:v>
                </c:pt>
                <c:pt idx="1402">
                  <c:v>1.0780000000000001</c:v>
                </c:pt>
                <c:pt idx="1403">
                  <c:v>1.075</c:v>
                </c:pt>
                <c:pt idx="1404">
                  <c:v>1.0720000000000001</c:v>
                </c:pt>
                <c:pt idx="1405">
                  <c:v>1.0680000000000001</c:v>
                </c:pt>
                <c:pt idx="1406">
                  <c:v>1.0669999999999999</c:v>
                </c:pt>
                <c:pt idx="1407">
                  <c:v>1.0680000000000001</c:v>
                </c:pt>
                <c:pt idx="1408">
                  <c:v>1.071</c:v>
                </c:pt>
                <c:pt idx="1409">
                  <c:v>1.073</c:v>
                </c:pt>
                <c:pt idx="1410">
                  <c:v>1.075</c:v>
                </c:pt>
                <c:pt idx="1411">
                  <c:v>1.075</c:v>
                </c:pt>
                <c:pt idx="1412">
                  <c:v>1.073</c:v>
                </c:pt>
                <c:pt idx="1413">
                  <c:v>1.071</c:v>
                </c:pt>
                <c:pt idx="1414">
                  <c:v>1.0680000000000001</c:v>
                </c:pt>
                <c:pt idx="1415">
                  <c:v>1.0669999999999999</c:v>
                </c:pt>
                <c:pt idx="1416">
                  <c:v>1.0669999999999999</c:v>
                </c:pt>
                <c:pt idx="1417">
                  <c:v>1.0680000000000001</c:v>
                </c:pt>
                <c:pt idx="1418">
                  <c:v>1.07</c:v>
                </c:pt>
                <c:pt idx="1419">
                  <c:v>1.0720000000000001</c:v>
                </c:pt>
                <c:pt idx="1420">
                  <c:v>1.075</c:v>
                </c:pt>
                <c:pt idx="1421">
                  <c:v>1.077</c:v>
                </c:pt>
                <c:pt idx="1422">
                  <c:v>1.0780000000000001</c:v>
                </c:pt>
                <c:pt idx="1423">
                  <c:v>1.079</c:v>
                </c:pt>
                <c:pt idx="1424">
                  <c:v>1.077</c:v>
                </c:pt>
                <c:pt idx="1425">
                  <c:v>1.075</c:v>
                </c:pt>
                <c:pt idx="1426">
                  <c:v>1.073</c:v>
                </c:pt>
                <c:pt idx="1427">
                  <c:v>1.071</c:v>
                </c:pt>
                <c:pt idx="1428">
                  <c:v>1.07</c:v>
                </c:pt>
                <c:pt idx="1429">
                  <c:v>1.07</c:v>
                </c:pt>
                <c:pt idx="1430">
                  <c:v>1.07</c:v>
                </c:pt>
                <c:pt idx="1431">
                  <c:v>1.069</c:v>
                </c:pt>
                <c:pt idx="1432">
                  <c:v>1.0669999999999999</c:v>
                </c:pt>
                <c:pt idx="1433">
                  <c:v>1.0629999999999999</c:v>
                </c:pt>
                <c:pt idx="1434">
                  <c:v>1.0589999999999999</c:v>
                </c:pt>
                <c:pt idx="1435">
                  <c:v>1.056</c:v>
                </c:pt>
                <c:pt idx="1436">
                  <c:v>1.0549999999999999</c:v>
                </c:pt>
                <c:pt idx="1437">
                  <c:v>1.0569999999999999</c:v>
                </c:pt>
                <c:pt idx="1438">
                  <c:v>1.0589999999999999</c:v>
                </c:pt>
                <c:pt idx="1439">
                  <c:v>1.0629999999999999</c:v>
                </c:pt>
                <c:pt idx="1440">
                  <c:v>1.0660000000000001</c:v>
                </c:pt>
                <c:pt idx="1441">
                  <c:v>1.069</c:v>
                </c:pt>
                <c:pt idx="1442">
                  <c:v>1.071</c:v>
                </c:pt>
                <c:pt idx="1443">
                  <c:v>1.0720000000000001</c:v>
                </c:pt>
                <c:pt idx="1444">
                  <c:v>1.0720000000000001</c:v>
                </c:pt>
                <c:pt idx="1445">
                  <c:v>1.071</c:v>
                </c:pt>
                <c:pt idx="1446">
                  <c:v>1.069</c:v>
                </c:pt>
                <c:pt idx="1447">
                  <c:v>1.0669999999999999</c:v>
                </c:pt>
                <c:pt idx="1448">
                  <c:v>1.0640000000000001</c:v>
                </c:pt>
                <c:pt idx="1449">
                  <c:v>1.0620000000000001</c:v>
                </c:pt>
                <c:pt idx="1450">
                  <c:v>1.0589999999999999</c:v>
                </c:pt>
                <c:pt idx="1451">
                  <c:v>1.056</c:v>
                </c:pt>
                <c:pt idx="1452">
                  <c:v>1.054</c:v>
                </c:pt>
                <c:pt idx="1453">
                  <c:v>1.0529999999999999</c:v>
                </c:pt>
                <c:pt idx="1454">
                  <c:v>1.0529999999999999</c:v>
                </c:pt>
                <c:pt idx="1455">
                  <c:v>1.0529999999999999</c:v>
                </c:pt>
                <c:pt idx="1456">
                  <c:v>1.054</c:v>
                </c:pt>
                <c:pt idx="1457">
                  <c:v>1.054</c:v>
                </c:pt>
                <c:pt idx="1458">
                  <c:v>1.052</c:v>
                </c:pt>
                <c:pt idx="1459">
                  <c:v>1.05</c:v>
                </c:pt>
                <c:pt idx="1460">
                  <c:v>1.048</c:v>
                </c:pt>
                <c:pt idx="1461">
                  <c:v>1.046</c:v>
                </c:pt>
                <c:pt idx="1462">
                  <c:v>1.044</c:v>
                </c:pt>
                <c:pt idx="1463">
                  <c:v>1.044</c:v>
                </c:pt>
                <c:pt idx="1464">
                  <c:v>1.044</c:v>
                </c:pt>
                <c:pt idx="1465">
                  <c:v>1.044</c:v>
                </c:pt>
                <c:pt idx="1466">
                  <c:v>1.044</c:v>
                </c:pt>
                <c:pt idx="1467">
                  <c:v>1.0429999999999999</c:v>
                </c:pt>
                <c:pt idx="1468">
                  <c:v>1.042</c:v>
                </c:pt>
                <c:pt idx="1469">
                  <c:v>1.0409999999999999</c:v>
                </c:pt>
                <c:pt idx="1470">
                  <c:v>1.0409999999999999</c:v>
                </c:pt>
                <c:pt idx="1471">
                  <c:v>1.0409999999999999</c:v>
                </c:pt>
                <c:pt idx="1472">
                  <c:v>1.042</c:v>
                </c:pt>
                <c:pt idx="1473">
                  <c:v>1.0429999999999999</c:v>
                </c:pt>
                <c:pt idx="1474">
                  <c:v>1.044</c:v>
                </c:pt>
                <c:pt idx="1475">
                  <c:v>1.046</c:v>
                </c:pt>
                <c:pt idx="1476">
                  <c:v>1.046</c:v>
                </c:pt>
                <c:pt idx="1477">
                  <c:v>1.046</c:v>
                </c:pt>
                <c:pt idx="1478">
                  <c:v>1.0449999999999999</c:v>
                </c:pt>
                <c:pt idx="1479">
                  <c:v>1.042</c:v>
                </c:pt>
                <c:pt idx="1480">
                  <c:v>1.038</c:v>
                </c:pt>
                <c:pt idx="1481">
                  <c:v>1.034</c:v>
                </c:pt>
                <c:pt idx="1482">
                  <c:v>1.0309999999999999</c:v>
                </c:pt>
                <c:pt idx="1483">
                  <c:v>1.03</c:v>
                </c:pt>
                <c:pt idx="1484">
                  <c:v>1.0309999999999999</c:v>
                </c:pt>
                <c:pt idx="1485">
                  <c:v>1.034</c:v>
                </c:pt>
                <c:pt idx="1486">
                  <c:v>1.038</c:v>
                </c:pt>
                <c:pt idx="1487">
                  <c:v>1.042</c:v>
                </c:pt>
                <c:pt idx="1488">
                  <c:v>1.044</c:v>
                </c:pt>
                <c:pt idx="1489">
                  <c:v>1.0449999999999999</c:v>
                </c:pt>
                <c:pt idx="1490">
                  <c:v>1.0449999999999999</c:v>
                </c:pt>
                <c:pt idx="1491">
                  <c:v>1.0429999999999999</c:v>
                </c:pt>
                <c:pt idx="1492">
                  <c:v>1.04</c:v>
                </c:pt>
                <c:pt idx="1493">
                  <c:v>1.0369999999999999</c:v>
                </c:pt>
                <c:pt idx="1494">
                  <c:v>1.034</c:v>
                </c:pt>
                <c:pt idx="1495">
                  <c:v>1.032</c:v>
                </c:pt>
                <c:pt idx="1496">
                  <c:v>1.032</c:v>
                </c:pt>
                <c:pt idx="1497">
                  <c:v>1.034</c:v>
                </c:pt>
                <c:pt idx="1498">
                  <c:v>1.0369999999999999</c:v>
                </c:pt>
                <c:pt idx="1499">
                  <c:v>1.04</c:v>
                </c:pt>
                <c:pt idx="1500">
                  <c:v>1.042</c:v>
                </c:pt>
                <c:pt idx="1501">
                  <c:v>1.042</c:v>
                </c:pt>
                <c:pt idx="1502">
                  <c:v>1.042</c:v>
                </c:pt>
                <c:pt idx="1503">
                  <c:v>1.0409999999999999</c:v>
                </c:pt>
                <c:pt idx="1504">
                  <c:v>1.04</c:v>
                </c:pt>
                <c:pt idx="1505">
                  <c:v>1.04</c:v>
                </c:pt>
                <c:pt idx="1506">
                  <c:v>1.0409999999999999</c:v>
                </c:pt>
                <c:pt idx="1507">
                  <c:v>1.042</c:v>
                </c:pt>
                <c:pt idx="1508">
                  <c:v>1.0429999999999999</c:v>
                </c:pt>
                <c:pt idx="1509">
                  <c:v>1.0429999999999999</c:v>
                </c:pt>
                <c:pt idx="1510">
                  <c:v>1.0409999999999999</c:v>
                </c:pt>
                <c:pt idx="1511">
                  <c:v>1.04</c:v>
                </c:pt>
                <c:pt idx="1512">
                  <c:v>1.0389999999999999</c:v>
                </c:pt>
                <c:pt idx="1513">
                  <c:v>1.04</c:v>
                </c:pt>
                <c:pt idx="1514">
                  <c:v>1.042</c:v>
                </c:pt>
                <c:pt idx="1515">
                  <c:v>1.044</c:v>
                </c:pt>
                <c:pt idx="1516">
                  <c:v>1.046</c:v>
                </c:pt>
                <c:pt idx="1517">
                  <c:v>1.0469999999999999</c:v>
                </c:pt>
                <c:pt idx="1518">
                  <c:v>1.0449999999999999</c:v>
                </c:pt>
                <c:pt idx="1519">
                  <c:v>1.042</c:v>
                </c:pt>
                <c:pt idx="1520">
                  <c:v>1.038</c:v>
                </c:pt>
                <c:pt idx="1521">
                  <c:v>1.0349999999999999</c:v>
                </c:pt>
                <c:pt idx="1522">
                  <c:v>1.034</c:v>
                </c:pt>
                <c:pt idx="1523">
                  <c:v>1.0349999999999999</c:v>
                </c:pt>
                <c:pt idx="1524">
                  <c:v>1.0369999999999999</c:v>
                </c:pt>
                <c:pt idx="1525">
                  <c:v>1.0389999999999999</c:v>
                </c:pt>
                <c:pt idx="1526">
                  <c:v>1.04</c:v>
                </c:pt>
                <c:pt idx="1527">
                  <c:v>1.04</c:v>
                </c:pt>
                <c:pt idx="1528">
                  <c:v>1.04</c:v>
                </c:pt>
                <c:pt idx="1529">
                  <c:v>1.04</c:v>
                </c:pt>
                <c:pt idx="1530">
                  <c:v>1.0409999999999999</c:v>
                </c:pt>
                <c:pt idx="1531">
                  <c:v>1.042</c:v>
                </c:pt>
                <c:pt idx="1532">
                  <c:v>1.044</c:v>
                </c:pt>
                <c:pt idx="1533">
                  <c:v>1.046</c:v>
                </c:pt>
                <c:pt idx="1534">
                  <c:v>1.0469999999999999</c:v>
                </c:pt>
                <c:pt idx="1535">
                  <c:v>1.046</c:v>
                </c:pt>
                <c:pt idx="1536">
                  <c:v>1.044</c:v>
                </c:pt>
                <c:pt idx="1537">
                  <c:v>1.0409999999999999</c:v>
                </c:pt>
                <c:pt idx="1538">
                  <c:v>1.038</c:v>
                </c:pt>
                <c:pt idx="1539">
                  <c:v>1.034</c:v>
                </c:pt>
                <c:pt idx="1540">
                  <c:v>1.0309999999999999</c:v>
                </c:pt>
                <c:pt idx="1541">
                  <c:v>1.028</c:v>
                </c:pt>
                <c:pt idx="1542">
                  <c:v>1.026</c:v>
                </c:pt>
                <c:pt idx="1543">
                  <c:v>1.024</c:v>
                </c:pt>
                <c:pt idx="1544">
                  <c:v>1.022</c:v>
                </c:pt>
                <c:pt idx="1545">
                  <c:v>1.022</c:v>
                </c:pt>
                <c:pt idx="1546">
                  <c:v>1.0229999999999999</c:v>
                </c:pt>
                <c:pt idx="1547">
                  <c:v>1.0249999999999999</c:v>
                </c:pt>
                <c:pt idx="1548">
                  <c:v>1.028</c:v>
                </c:pt>
                <c:pt idx="1549">
                  <c:v>1.032</c:v>
                </c:pt>
                <c:pt idx="1550">
                  <c:v>1.036</c:v>
                </c:pt>
                <c:pt idx="1551">
                  <c:v>1.038</c:v>
                </c:pt>
                <c:pt idx="1552">
                  <c:v>1.0389999999999999</c:v>
                </c:pt>
                <c:pt idx="1553">
                  <c:v>1.038</c:v>
                </c:pt>
                <c:pt idx="1554">
                  <c:v>1.0369999999999999</c:v>
                </c:pt>
                <c:pt idx="1555">
                  <c:v>1.0349999999999999</c:v>
                </c:pt>
                <c:pt idx="1556">
                  <c:v>1.034</c:v>
                </c:pt>
                <c:pt idx="1557">
                  <c:v>1.034</c:v>
                </c:pt>
                <c:pt idx="1558">
                  <c:v>1.0349999999999999</c:v>
                </c:pt>
                <c:pt idx="1559">
                  <c:v>1.036</c:v>
                </c:pt>
                <c:pt idx="1560">
                  <c:v>1.0369999999999999</c:v>
                </c:pt>
                <c:pt idx="1561">
                  <c:v>1.0369999999999999</c:v>
                </c:pt>
                <c:pt idx="1562">
                  <c:v>1.036</c:v>
                </c:pt>
                <c:pt idx="1563">
                  <c:v>1.0349999999999999</c:v>
                </c:pt>
                <c:pt idx="1564">
                  <c:v>1.0329999999999999</c:v>
                </c:pt>
                <c:pt idx="1565">
                  <c:v>1.0309999999999999</c:v>
                </c:pt>
                <c:pt idx="1566">
                  <c:v>1.0289999999999999</c:v>
                </c:pt>
                <c:pt idx="1567">
                  <c:v>1.0269999999999999</c:v>
                </c:pt>
                <c:pt idx="1568">
                  <c:v>1.0249999999999999</c:v>
                </c:pt>
                <c:pt idx="1569">
                  <c:v>1.024</c:v>
                </c:pt>
                <c:pt idx="1570">
                  <c:v>1.024</c:v>
                </c:pt>
                <c:pt idx="1571">
                  <c:v>1.0249999999999999</c:v>
                </c:pt>
                <c:pt idx="1572">
                  <c:v>1.0269999999999999</c:v>
                </c:pt>
                <c:pt idx="1573">
                  <c:v>1.028</c:v>
                </c:pt>
                <c:pt idx="1574">
                  <c:v>1.03</c:v>
                </c:pt>
                <c:pt idx="1575">
                  <c:v>1.032</c:v>
                </c:pt>
                <c:pt idx="1576">
                  <c:v>1.034</c:v>
                </c:pt>
                <c:pt idx="1577">
                  <c:v>1.0349999999999999</c:v>
                </c:pt>
                <c:pt idx="1578">
                  <c:v>1.0349999999999999</c:v>
                </c:pt>
                <c:pt idx="1579">
                  <c:v>1.034</c:v>
                </c:pt>
                <c:pt idx="1580">
                  <c:v>1.0329999999999999</c:v>
                </c:pt>
                <c:pt idx="1581">
                  <c:v>1.032</c:v>
                </c:pt>
                <c:pt idx="1582">
                  <c:v>1.0329999999999999</c:v>
                </c:pt>
                <c:pt idx="1583">
                  <c:v>1.0329999999999999</c:v>
                </c:pt>
                <c:pt idx="1584">
                  <c:v>1.034</c:v>
                </c:pt>
                <c:pt idx="1585">
                  <c:v>1.0349999999999999</c:v>
                </c:pt>
                <c:pt idx="1586">
                  <c:v>1.0349999999999999</c:v>
                </c:pt>
                <c:pt idx="1587">
                  <c:v>1.034</c:v>
                </c:pt>
                <c:pt idx="1588">
                  <c:v>1.0329999999999999</c:v>
                </c:pt>
                <c:pt idx="1589">
                  <c:v>1.032</c:v>
                </c:pt>
                <c:pt idx="1590">
                  <c:v>1.0309999999999999</c:v>
                </c:pt>
                <c:pt idx="1591">
                  <c:v>1.0309999999999999</c:v>
                </c:pt>
                <c:pt idx="1592">
                  <c:v>1.0309999999999999</c:v>
                </c:pt>
                <c:pt idx="1593">
                  <c:v>1.032</c:v>
                </c:pt>
                <c:pt idx="1594">
                  <c:v>1.034</c:v>
                </c:pt>
                <c:pt idx="1595">
                  <c:v>1.0349999999999999</c:v>
                </c:pt>
                <c:pt idx="1596">
                  <c:v>1.038</c:v>
                </c:pt>
                <c:pt idx="1597">
                  <c:v>1.04</c:v>
                </c:pt>
                <c:pt idx="1598">
                  <c:v>1.042</c:v>
                </c:pt>
                <c:pt idx="1599">
                  <c:v>1.044</c:v>
                </c:pt>
                <c:pt idx="1600">
                  <c:v>1.0449999999999999</c:v>
                </c:pt>
                <c:pt idx="1601">
                  <c:v>1.0469999999999999</c:v>
                </c:pt>
                <c:pt idx="1602">
                  <c:v>1.048</c:v>
                </c:pt>
                <c:pt idx="1603">
                  <c:v>1.0489999999999999</c:v>
                </c:pt>
                <c:pt idx="1604">
                  <c:v>1.05</c:v>
                </c:pt>
                <c:pt idx="1605">
                  <c:v>1.0509999999999999</c:v>
                </c:pt>
                <c:pt idx="1606">
                  <c:v>1.0509999999999999</c:v>
                </c:pt>
                <c:pt idx="1607">
                  <c:v>1.0509999999999999</c:v>
                </c:pt>
                <c:pt idx="1608">
                  <c:v>1.0489999999999999</c:v>
                </c:pt>
                <c:pt idx="1609">
                  <c:v>1.046</c:v>
                </c:pt>
                <c:pt idx="1610">
                  <c:v>1.0429999999999999</c:v>
                </c:pt>
                <c:pt idx="1611">
                  <c:v>1.0409999999999999</c:v>
                </c:pt>
                <c:pt idx="1612">
                  <c:v>1.04</c:v>
                </c:pt>
                <c:pt idx="1613">
                  <c:v>1.0389999999999999</c:v>
                </c:pt>
                <c:pt idx="1614">
                  <c:v>1.038</c:v>
                </c:pt>
                <c:pt idx="1615">
                  <c:v>1.0369999999999999</c:v>
                </c:pt>
                <c:pt idx="1616">
                  <c:v>1.0349999999999999</c:v>
                </c:pt>
                <c:pt idx="1617">
                  <c:v>1.0329999999999999</c:v>
                </c:pt>
                <c:pt idx="1618">
                  <c:v>1.03</c:v>
                </c:pt>
                <c:pt idx="1619">
                  <c:v>1.0289999999999999</c:v>
                </c:pt>
                <c:pt idx="1620">
                  <c:v>1.0289999999999999</c:v>
                </c:pt>
                <c:pt idx="1621">
                  <c:v>1.032</c:v>
                </c:pt>
                <c:pt idx="1622">
                  <c:v>1.036</c:v>
                </c:pt>
                <c:pt idx="1623">
                  <c:v>1.0389999999999999</c:v>
                </c:pt>
                <c:pt idx="1624">
                  <c:v>1.04</c:v>
                </c:pt>
                <c:pt idx="1625">
                  <c:v>1.0389999999999999</c:v>
                </c:pt>
                <c:pt idx="1626">
                  <c:v>1.0349999999999999</c:v>
                </c:pt>
                <c:pt idx="1627">
                  <c:v>1.0289999999999999</c:v>
                </c:pt>
                <c:pt idx="1628">
                  <c:v>1.022</c:v>
                </c:pt>
                <c:pt idx="1629">
                  <c:v>1.014</c:v>
                </c:pt>
                <c:pt idx="1630">
                  <c:v>1.0069999999999999</c:v>
                </c:pt>
                <c:pt idx="1631">
                  <c:v>1.0009999999999999</c:v>
                </c:pt>
                <c:pt idx="1632">
                  <c:v>0.996</c:v>
                </c:pt>
                <c:pt idx="1633">
                  <c:v>0.99199999999999999</c:v>
                </c:pt>
                <c:pt idx="1634">
                  <c:v>0.99</c:v>
                </c:pt>
                <c:pt idx="1635">
                  <c:v>0.98899999999999999</c:v>
                </c:pt>
                <c:pt idx="1636">
                  <c:v>0.98799999999999999</c:v>
                </c:pt>
                <c:pt idx="1637">
                  <c:v>0.98799999999999999</c:v>
                </c:pt>
                <c:pt idx="1638">
                  <c:v>0.98799999999999999</c:v>
                </c:pt>
                <c:pt idx="1639">
                  <c:v>0.98699999999999999</c:v>
                </c:pt>
                <c:pt idx="1640">
                  <c:v>0.98699999999999999</c:v>
                </c:pt>
                <c:pt idx="1641">
                  <c:v>0.98599999999999999</c:v>
                </c:pt>
                <c:pt idx="1642">
                  <c:v>0.98699999999999999</c:v>
                </c:pt>
                <c:pt idx="1643">
                  <c:v>0.98699999999999999</c:v>
                </c:pt>
                <c:pt idx="1644">
                  <c:v>0.98599999999999999</c:v>
                </c:pt>
                <c:pt idx="1645">
                  <c:v>0.98499999999999999</c:v>
                </c:pt>
                <c:pt idx="1646">
                  <c:v>0.98099999999999998</c:v>
                </c:pt>
                <c:pt idx="1647">
                  <c:v>0.97499999999999998</c:v>
                </c:pt>
                <c:pt idx="1648">
                  <c:v>0.96899999999999997</c:v>
                </c:pt>
                <c:pt idx="1649">
                  <c:v>0.96199999999999997</c:v>
                </c:pt>
                <c:pt idx="1650">
                  <c:v>0.95699999999999996</c:v>
                </c:pt>
                <c:pt idx="1651">
                  <c:v>0.95399999999999996</c:v>
                </c:pt>
                <c:pt idx="1652">
                  <c:v>0.95299999999999996</c:v>
                </c:pt>
                <c:pt idx="1653">
                  <c:v>0.95199999999999996</c:v>
                </c:pt>
                <c:pt idx="1654">
                  <c:v>0.95299999999999996</c:v>
                </c:pt>
                <c:pt idx="1655">
                  <c:v>0.95499999999999996</c:v>
                </c:pt>
                <c:pt idx="1656">
                  <c:v>0.95799999999999996</c:v>
                </c:pt>
                <c:pt idx="1657">
                  <c:v>0.96099999999999997</c:v>
                </c:pt>
                <c:pt idx="1658">
                  <c:v>0.96499999999999997</c:v>
                </c:pt>
                <c:pt idx="1659">
                  <c:v>0.96899999999999997</c:v>
                </c:pt>
                <c:pt idx="1660">
                  <c:v>0.97299999999999998</c:v>
                </c:pt>
                <c:pt idx="1661">
                  <c:v>0.97599999999999998</c:v>
                </c:pt>
                <c:pt idx="1662">
                  <c:v>0.97899999999999998</c:v>
                </c:pt>
                <c:pt idx="1663">
                  <c:v>0.98099999999999998</c:v>
                </c:pt>
                <c:pt idx="1664">
                  <c:v>0.98099999999999998</c:v>
                </c:pt>
                <c:pt idx="1665">
                  <c:v>0.98199999999999998</c:v>
                </c:pt>
                <c:pt idx="1666">
                  <c:v>0.98399999999999999</c:v>
                </c:pt>
                <c:pt idx="1667">
                  <c:v>0.98899999999999999</c:v>
                </c:pt>
                <c:pt idx="1668">
                  <c:v>0.997</c:v>
                </c:pt>
                <c:pt idx="1669">
                  <c:v>1.006</c:v>
                </c:pt>
                <c:pt idx="1670">
                  <c:v>1.016</c:v>
                </c:pt>
                <c:pt idx="1671">
                  <c:v>1.0249999999999999</c:v>
                </c:pt>
                <c:pt idx="1672">
                  <c:v>1.0309999999999999</c:v>
                </c:pt>
                <c:pt idx="1673">
                  <c:v>1.034</c:v>
                </c:pt>
                <c:pt idx="1674">
                  <c:v>1.0349999999999999</c:v>
                </c:pt>
                <c:pt idx="1675">
                  <c:v>1.036</c:v>
                </c:pt>
                <c:pt idx="1676">
                  <c:v>1.036</c:v>
                </c:pt>
                <c:pt idx="1677">
                  <c:v>1.036</c:v>
                </c:pt>
                <c:pt idx="1678">
                  <c:v>1.036</c:v>
                </c:pt>
                <c:pt idx="1679">
                  <c:v>1.0349999999999999</c:v>
                </c:pt>
                <c:pt idx="1680">
                  <c:v>1.0329999999999999</c:v>
                </c:pt>
                <c:pt idx="1681">
                  <c:v>1.0289999999999999</c:v>
                </c:pt>
                <c:pt idx="1682">
                  <c:v>1.0249999999999999</c:v>
                </c:pt>
                <c:pt idx="1683">
                  <c:v>1.0209999999999999</c:v>
                </c:pt>
                <c:pt idx="1684">
                  <c:v>1.0169999999999999</c:v>
                </c:pt>
                <c:pt idx="1685">
                  <c:v>1.0149999999999999</c:v>
                </c:pt>
                <c:pt idx="1686">
                  <c:v>1.014</c:v>
                </c:pt>
                <c:pt idx="1687">
                  <c:v>1.014</c:v>
                </c:pt>
                <c:pt idx="1688">
                  <c:v>1.016</c:v>
                </c:pt>
                <c:pt idx="1689">
                  <c:v>1.0189999999999999</c:v>
                </c:pt>
                <c:pt idx="1690">
                  <c:v>1.0229999999999999</c:v>
                </c:pt>
                <c:pt idx="1691">
                  <c:v>1.0269999999999999</c:v>
                </c:pt>
                <c:pt idx="1692">
                  <c:v>1.0309999999999999</c:v>
                </c:pt>
                <c:pt idx="1693">
                  <c:v>1.032</c:v>
                </c:pt>
                <c:pt idx="1694">
                  <c:v>1.0329999999999999</c:v>
                </c:pt>
                <c:pt idx="1695">
                  <c:v>1.0329999999999999</c:v>
                </c:pt>
                <c:pt idx="1696">
                  <c:v>1.0329999999999999</c:v>
                </c:pt>
                <c:pt idx="1697">
                  <c:v>1.034</c:v>
                </c:pt>
                <c:pt idx="1698">
                  <c:v>1.038</c:v>
                </c:pt>
                <c:pt idx="1699">
                  <c:v>1.042</c:v>
                </c:pt>
                <c:pt idx="1700">
                  <c:v>1.0449999999999999</c:v>
                </c:pt>
                <c:pt idx="1701">
                  <c:v>1.0449999999999999</c:v>
                </c:pt>
                <c:pt idx="1702">
                  <c:v>1.042</c:v>
                </c:pt>
                <c:pt idx="1703">
                  <c:v>1.0369999999999999</c:v>
                </c:pt>
                <c:pt idx="1704">
                  <c:v>1.03</c:v>
                </c:pt>
                <c:pt idx="1705">
                  <c:v>1.024</c:v>
                </c:pt>
                <c:pt idx="1706">
                  <c:v>1.018</c:v>
                </c:pt>
                <c:pt idx="1707">
                  <c:v>1.0149999999999999</c:v>
                </c:pt>
                <c:pt idx="1708">
                  <c:v>1.012</c:v>
                </c:pt>
                <c:pt idx="1709">
                  <c:v>1.0089999999999999</c:v>
                </c:pt>
                <c:pt idx="1710">
                  <c:v>1.0049999999999999</c:v>
                </c:pt>
                <c:pt idx="1711">
                  <c:v>1</c:v>
                </c:pt>
                <c:pt idx="1712">
                  <c:v>0.995</c:v>
                </c:pt>
                <c:pt idx="1713">
                  <c:v>0.99199999999999999</c:v>
                </c:pt>
                <c:pt idx="1714">
                  <c:v>0.99199999999999999</c:v>
                </c:pt>
                <c:pt idx="1715">
                  <c:v>0.995</c:v>
                </c:pt>
                <c:pt idx="1716">
                  <c:v>1</c:v>
                </c:pt>
                <c:pt idx="1717">
                  <c:v>1.0049999999999999</c:v>
                </c:pt>
                <c:pt idx="1718">
                  <c:v>1.008</c:v>
                </c:pt>
                <c:pt idx="1719">
                  <c:v>1.0089999999999999</c:v>
                </c:pt>
                <c:pt idx="1720">
                  <c:v>1.006</c:v>
                </c:pt>
                <c:pt idx="1721">
                  <c:v>1.0029999999999999</c:v>
                </c:pt>
                <c:pt idx="1722">
                  <c:v>1</c:v>
                </c:pt>
                <c:pt idx="1723">
                  <c:v>1</c:v>
                </c:pt>
                <c:pt idx="1724">
                  <c:v>1.002</c:v>
                </c:pt>
                <c:pt idx="1725">
                  <c:v>1.0049999999999999</c:v>
                </c:pt>
                <c:pt idx="1726">
                  <c:v>1.0089999999999999</c:v>
                </c:pt>
                <c:pt idx="1727">
                  <c:v>1.0109999999999999</c:v>
                </c:pt>
                <c:pt idx="1728">
                  <c:v>1.012</c:v>
                </c:pt>
                <c:pt idx="1729">
                  <c:v>1.012</c:v>
                </c:pt>
                <c:pt idx="1730">
                  <c:v>1.0109999999999999</c:v>
                </c:pt>
                <c:pt idx="1731">
                  <c:v>1.01</c:v>
                </c:pt>
                <c:pt idx="1732">
                  <c:v>1.0089999999999999</c:v>
                </c:pt>
                <c:pt idx="1733">
                  <c:v>1.008</c:v>
                </c:pt>
                <c:pt idx="1734">
                  <c:v>1.008</c:v>
                </c:pt>
                <c:pt idx="1735">
                  <c:v>1.0089999999999999</c:v>
                </c:pt>
                <c:pt idx="1736">
                  <c:v>1.01</c:v>
                </c:pt>
                <c:pt idx="1737">
                  <c:v>1.0109999999999999</c:v>
                </c:pt>
                <c:pt idx="1738">
                  <c:v>1.012</c:v>
                </c:pt>
                <c:pt idx="1739">
                  <c:v>1.0129999999999999</c:v>
                </c:pt>
                <c:pt idx="1740">
                  <c:v>1.014</c:v>
                </c:pt>
                <c:pt idx="1741">
                  <c:v>1.0129999999999999</c:v>
                </c:pt>
                <c:pt idx="1742">
                  <c:v>1.0129999999999999</c:v>
                </c:pt>
                <c:pt idx="1743">
                  <c:v>1.0129999999999999</c:v>
                </c:pt>
                <c:pt idx="1744">
                  <c:v>1.014</c:v>
                </c:pt>
                <c:pt idx="1745">
                  <c:v>1.016</c:v>
                </c:pt>
                <c:pt idx="1746">
                  <c:v>1.0189999999999999</c:v>
                </c:pt>
                <c:pt idx="1747">
                  <c:v>1.0209999999999999</c:v>
                </c:pt>
                <c:pt idx="1748">
                  <c:v>1.022</c:v>
                </c:pt>
                <c:pt idx="1749">
                  <c:v>1.0209999999999999</c:v>
                </c:pt>
                <c:pt idx="1750">
                  <c:v>1.018</c:v>
                </c:pt>
                <c:pt idx="1751">
                  <c:v>1.014</c:v>
                </c:pt>
                <c:pt idx="1752">
                  <c:v>1.01</c:v>
                </c:pt>
                <c:pt idx="1753">
                  <c:v>1.0069999999999999</c:v>
                </c:pt>
                <c:pt idx="1754">
                  <c:v>1.0049999999999999</c:v>
                </c:pt>
                <c:pt idx="1755">
                  <c:v>1.004</c:v>
                </c:pt>
                <c:pt idx="1756">
                  <c:v>1.0029999999999999</c:v>
                </c:pt>
                <c:pt idx="1757">
                  <c:v>1.0029999999999999</c:v>
                </c:pt>
                <c:pt idx="1758">
                  <c:v>1.002</c:v>
                </c:pt>
                <c:pt idx="1759">
                  <c:v>1.0009999999999999</c:v>
                </c:pt>
                <c:pt idx="1760">
                  <c:v>1.0009999999999999</c:v>
                </c:pt>
                <c:pt idx="1761">
                  <c:v>1.002</c:v>
                </c:pt>
                <c:pt idx="1762">
                  <c:v>1.0029999999999999</c:v>
                </c:pt>
                <c:pt idx="1763">
                  <c:v>1.0049999999999999</c:v>
                </c:pt>
                <c:pt idx="1764">
                  <c:v>1.006</c:v>
                </c:pt>
                <c:pt idx="1765">
                  <c:v>1.0069999999999999</c:v>
                </c:pt>
                <c:pt idx="1766">
                  <c:v>1.006</c:v>
                </c:pt>
                <c:pt idx="1767">
                  <c:v>1.004</c:v>
                </c:pt>
                <c:pt idx="1768">
                  <c:v>1.002</c:v>
                </c:pt>
                <c:pt idx="1769">
                  <c:v>1</c:v>
                </c:pt>
                <c:pt idx="1770">
                  <c:v>1</c:v>
                </c:pt>
                <c:pt idx="1771">
                  <c:v>1</c:v>
                </c:pt>
                <c:pt idx="1772">
                  <c:v>1.002</c:v>
                </c:pt>
                <c:pt idx="1773">
                  <c:v>1.0029999999999999</c:v>
                </c:pt>
                <c:pt idx="1774">
                  <c:v>1.0029999999999999</c:v>
                </c:pt>
                <c:pt idx="1775">
                  <c:v>1.002</c:v>
                </c:pt>
                <c:pt idx="1776">
                  <c:v>1</c:v>
                </c:pt>
                <c:pt idx="1777">
                  <c:v>0.997</c:v>
                </c:pt>
                <c:pt idx="1778">
                  <c:v>0.99299999999999999</c:v>
                </c:pt>
                <c:pt idx="1779">
                  <c:v>0.98899999999999999</c:v>
                </c:pt>
                <c:pt idx="1780">
                  <c:v>0.98499999999999999</c:v>
                </c:pt>
                <c:pt idx="1781">
                  <c:v>0.98099999999999998</c:v>
                </c:pt>
                <c:pt idx="1782">
                  <c:v>0.97899999999999998</c:v>
                </c:pt>
                <c:pt idx="1783">
                  <c:v>0.98</c:v>
                </c:pt>
                <c:pt idx="1784">
                  <c:v>0.98199999999999998</c:v>
                </c:pt>
                <c:pt idx="1785">
                  <c:v>0.98499999999999999</c:v>
                </c:pt>
                <c:pt idx="1786">
                  <c:v>0.98799999999999999</c:v>
                </c:pt>
                <c:pt idx="1787">
                  <c:v>0.98899999999999999</c:v>
                </c:pt>
                <c:pt idx="1788">
                  <c:v>0.98899999999999999</c:v>
                </c:pt>
                <c:pt idx="1789">
                  <c:v>0.98899999999999999</c:v>
                </c:pt>
                <c:pt idx="1790">
                  <c:v>0.98799999999999999</c:v>
                </c:pt>
                <c:pt idx="1791">
                  <c:v>0.98799999999999999</c:v>
                </c:pt>
                <c:pt idx="1792">
                  <c:v>0.99</c:v>
                </c:pt>
                <c:pt idx="1793">
                  <c:v>0.99299999999999999</c:v>
                </c:pt>
                <c:pt idx="1794">
                  <c:v>0.995</c:v>
                </c:pt>
                <c:pt idx="1795">
                  <c:v>0.997</c:v>
                </c:pt>
                <c:pt idx="1796">
                  <c:v>0.997</c:v>
                </c:pt>
                <c:pt idx="1797">
                  <c:v>0.996</c:v>
                </c:pt>
                <c:pt idx="1798">
                  <c:v>0.99299999999999999</c:v>
                </c:pt>
                <c:pt idx="1799">
                  <c:v>0.99099999999999999</c:v>
                </c:pt>
                <c:pt idx="1800">
                  <c:v>0.98799999999999999</c:v>
                </c:pt>
                <c:pt idx="1801">
                  <c:v>0.98699999999999999</c:v>
                </c:pt>
                <c:pt idx="1802">
                  <c:v>0.98599999999999999</c:v>
                </c:pt>
                <c:pt idx="1803">
                  <c:v>0.98599999999999999</c:v>
                </c:pt>
                <c:pt idx="1804">
                  <c:v>0.98699999999999999</c:v>
                </c:pt>
                <c:pt idx="1805">
                  <c:v>0.98799999999999999</c:v>
                </c:pt>
                <c:pt idx="1806">
                  <c:v>0.98899999999999999</c:v>
                </c:pt>
                <c:pt idx="1807">
                  <c:v>0.99</c:v>
                </c:pt>
                <c:pt idx="1808">
                  <c:v>0.99199999999999999</c:v>
                </c:pt>
                <c:pt idx="1809">
                  <c:v>0.99199999999999999</c:v>
                </c:pt>
                <c:pt idx="1810">
                  <c:v>0.99299999999999999</c:v>
                </c:pt>
                <c:pt idx="1811">
                  <c:v>0.99299999999999999</c:v>
                </c:pt>
                <c:pt idx="1812">
                  <c:v>0.99199999999999999</c:v>
                </c:pt>
                <c:pt idx="1813">
                  <c:v>0.99099999999999999</c:v>
                </c:pt>
                <c:pt idx="1814">
                  <c:v>0.98899999999999999</c:v>
                </c:pt>
                <c:pt idx="1815">
                  <c:v>0.98799999999999999</c:v>
                </c:pt>
                <c:pt idx="1816">
                  <c:v>0.98599999999999999</c:v>
                </c:pt>
                <c:pt idx="1817">
                  <c:v>0.98399999999999999</c:v>
                </c:pt>
                <c:pt idx="1818">
                  <c:v>0.98199999999999998</c:v>
                </c:pt>
                <c:pt idx="1819">
                  <c:v>0.98</c:v>
                </c:pt>
                <c:pt idx="1820">
                  <c:v>0.97899999999999998</c:v>
                </c:pt>
                <c:pt idx="1821">
                  <c:v>0.97599999999999998</c:v>
                </c:pt>
                <c:pt idx="1822">
                  <c:v>0.97399999999999998</c:v>
                </c:pt>
                <c:pt idx="1823">
                  <c:v>0.97099999999999997</c:v>
                </c:pt>
                <c:pt idx="1824">
                  <c:v>0.96899999999999997</c:v>
                </c:pt>
                <c:pt idx="1825">
                  <c:v>0.96699999999999997</c:v>
                </c:pt>
                <c:pt idx="1826">
                  <c:v>0.96699999999999997</c:v>
                </c:pt>
                <c:pt idx="1827">
                  <c:v>0.96699999999999997</c:v>
                </c:pt>
                <c:pt idx="1828">
                  <c:v>0.96899999999999997</c:v>
                </c:pt>
                <c:pt idx="1829">
                  <c:v>0.97</c:v>
                </c:pt>
                <c:pt idx="1830">
                  <c:v>0.97099999999999997</c:v>
                </c:pt>
                <c:pt idx="1831">
                  <c:v>0.97099999999999997</c:v>
                </c:pt>
                <c:pt idx="1832">
                  <c:v>0.97</c:v>
                </c:pt>
                <c:pt idx="1833">
                  <c:v>0.97</c:v>
                </c:pt>
                <c:pt idx="1834">
                  <c:v>0.97</c:v>
                </c:pt>
                <c:pt idx="1835">
                  <c:v>0.97</c:v>
                </c:pt>
                <c:pt idx="1836">
                  <c:v>0.97099999999999997</c:v>
                </c:pt>
                <c:pt idx="1837">
                  <c:v>0.97099999999999997</c:v>
                </c:pt>
                <c:pt idx="1838">
                  <c:v>0.97099999999999997</c:v>
                </c:pt>
                <c:pt idx="1839">
                  <c:v>0.97</c:v>
                </c:pt>
                <c:pt idx="1840">
                  <c:v>0.96899999999999997</c:v>
                </c:pt>
                <c:pt idx="1841">
                  <c:v>0.96699999999999997</c:v>
                </c:pt>
                <c:pt idx="1842">
                  <c:v>0.96499999999999997</c:v>
                </c:pt>
                <c:pt idx="1843">
                  <c:v>0.96399999999999997</c:v>
                </c:pt>
                <c:pt idx="1844">
                  <c:v>0.96299999999999997</c:v>
                </c:pt>
                <c:pt idx="1845">
                  <c:v>0.96299999999999997</c:v>
                </c:pt>
                <c:pt idx="1846">
                  <c:v>0.96199999999999997</c:v>
                </c:pt>
                <c:pt idx="1847">
                  <c:v>0.96199999999999997</c:v>
                </c:pt>
                <c:pt idx="1848">
                  <c:v>0.96099999999999997</c:v>
                </c:pt>
                <c:pt idx="1849">
                  <c:v>0.96</c:v>
                </c:pt>
                <c:pt idx="1850">
                  <c:v>0.95899999999999996</c:v>
                </c:pt>
                <c:pt idx="1851">
                  <c:v>0.95799999999999996</c:v>
                </c:pt>
                <c:pt idx="1852">
                  <c:v>0.95599999999999996</c:v>
                </c:pt>
                <c:pt idx="1853">
                  <c:v>0.95499999999999996</c:v>
                </c:pt>
                <c:pt idx="1854">
                  <c:v>0.95399999999999996</c:v>
                </c:pt>
                <c:pt idx="1855">
                  <c:v>0.95299999999999996</c:v>
                </c:pt>
                <c:pt idx="1856">
                  <c:v>0.95299999999999996</c:v>
                </c:pt>
                <c:pt idx="1857">
                  <c:v>0.95299999999999996</c:v>
                </c:pt>
                <c:pt idx="1858">
                  <c:v>0.95399999999999996</c:v>
                </c:pt>
                <c:pt idx="1859">
                  <c:v>0.95499999999999996</c:v>
                </c:pt>
                <c:pt idx="1860">
                  <c:v>0.95499999999999996</c:v>
                </c:pt>
                <c:pt idx="1861">
                  <c:v>0.95599999999999996</c:v>
                </c:pt>
                <c:pt idx="1862">
                  <c:v>0.95699999999999996</c:v>
                </c:pt>
                <c:pt idx="1863">
                  <c:v>0.95699999999999996</c:v>
                </c:pt>
                <c:pt idx="1864">
                  <c:v>0.95599999999999996</c:v>
                </c:pt>
                <c:pt idx="1865">
                  <c:v>0.95499999999999996</c:v>
                </c:pt>
                <c:pt idx="1866">
                  <c:v>0.95399999999999996</c:v>
                </c:pt>
                <c:pt idx="1867">
                  <c:v>0.95299999999999996</c:v>
                </c:pt>
                <c:pt idx="1868">
                  <c:v>0.95299999999999996</c:v>
                </c:pt>
                <c:pt idx="1869">
                  <c:v>0.95499999999999996</c:v>
                </c:pt>
                <c:pt idx="1870">
                  <c:v>0.95799999999999996</c:v>
                </c:pt>
                <c:pt idx="1871">
                  <c:v>0.96099999999999997</c:v>
                </c:pt>
                <c:pt idx="1872">
                  <c:v>0.96299999999999997</c:v>
                </c:pt>
                <c:pt idx="1873">
                  <c:v>0.96299999999999997</c:v>
                </c:pt>
                <c:pt idx="1874">
                  <c:v>0.96199999999999997</c:v>
                </c:pt>
                <c:pt idx="1875">
                  <c:v>0.96</c:v>
                </c:pt>
                <c:pt idx="1876">
                  <c:v>0.95899999999999996</c:v>
                </c:pt>
                <c:pt idx="1877">
                  <c:v>0.95899999999999996</c:v>
                </c:pt>
                <c:pt idx="1878">
                  <c:v>0.96</c:v>
                </c:pt>
                <c:pt idx="1879">
                  <c:v>0.96099999999999997</c:v>
                </c:pt>
                <c:pt idx="1880">
                  <c:v>0.96199999999999997</c:v>
                </c:pt>
                <c:pt idx="1881">
                  <c:v>0.96099999999999997</c:v>
                </c:pt>
                <c:pt idx="1882">
                  <c:v>0.95699999999999996</c:v>
                </c:pt>
                <c:pt idx="1883">
                  <c:v>0.95199999999999996</c:v>
                </c:pt>
                <c:pt idx="1884">
                  <c:v>0.94699999999999995</c:v>
                </c:pt>
                <c:pt idx="1885">
                  <c:v>0.94099999999999995</c:v>
                </c:pt>
                <c:pt idx="1886">
                  <c:v>0.93700000000000006</c:v>
                </c:pt>
                <c:pt idx="1887">
                  <c:v>0.93500000000000005</c:v>
                </c:pt>
                <c:pt idx="1888">
                  <c:v>0.93300000000000005</c:v>
                </c:pt>
                <c:pt idx="1889">
                  <c:v>0.93200000000000005</c:v>
                </c:pt>
                <c:pt idx="1890">
                  <c:v>0.93100000000000005</c:v>
                </c:pt>
                <c:pt idx="1891">
                  <c:v>0.93100000000000005</c:v>
                </c:pt>
                <c:pt idx="1892">
                  <c:v>0.93200000000000005</c:v>
                </c:pt>
                <c:pt idx="1893">
                  <c:v>0.93400000000000005</c:v>
                </c:pt>
                <c:pt idx="1894">
                  <c:v>0.93700000000000006</c:v>
                </c:pt>
                <c:pt idx="1895">
                  <c:v>0.94099999999999995</c:v>
                </c:pt>
                <c:pt idx="1896">
                  <c:v>0.94499999999999995</c:v>
                </c:pt>
                <c:pt idx="1897">
                  <c:v>0.94799999999999995</c:v>
                </c:pt>
                <c:pt idx="1898">
                  <c:v>0.94899999999999995</c:v>
                </c:pt>
                <c:pt idx="1899">
                  <c:v>0.94799999999999995</c:v>
                </c:pt>
                <c:pt idx="1900">
                  <c:v>0.94499999999999995</c:v>
                </c:pt>
                <c:pt idx="1901">
                  <c:v>0.94099999999999995</c:v>
                </c:pt>
                <c:pt idx="1902">
                  <c:v>0.93799999999999994</c:v>
                </c:pt>
                <c:pt idx="1903">
                  <c:v>0.93700000000000006</c:v>
                </c:pt>
                <c:pt idx="1904">
                  <c:v>0.93700000000000006</c:v>
                </c:pt>
                <c:pt idx="1905">
                  <c:v>0.93799999999999994</c:v>
                </c:pt>
                <c:pt idx="1906">
                  <c:v>0.93899999999999995</c:v>
                </c:pt>
                <c:pt idx="1907">
                  <c:v>0.94</c:v>
                </c:pt>
                <c:pt idx="1908">
                  <c:v>0.94</c:v>
                </c:pt>
                <c:pt idx="1909">
                  <c:v>0.94</c:v>
                </c:pt>
                <c:pt idx="1910">
                  <c:v>0.94</c:v>
                </c:pt>
                <c:pt idx="1911">
                  <c:v>0.93899999999999995</c:v>
                </c:pt>
                <c:pt idx="1912">
                  <c:v>0.93899999999999995</c:v>
                </c:pt>
                <c:pt idx="1913">
                  <c:v>0.93799999999999994</c:v>
                </c:pt>
                <c:pt idx="1914">
                  <c:v>0.93799999999999994</c:v>
                </c:pt>
                <c:pt idx="1915">
                  <c:v>0.93799999999999994</c:v>
                </c:pt>
                <c:pt idx="1916">
                  <c:v>0.93799999999999994</c:v>
                </c:pt>
                <c:pt idx="1917">
                  <c:v>0.93899999999999995</c:v>
                </c:pt>
                <c:pt idx="1918">
                  <c:v>0.93899999999999995</c:v>
                </c:pt>
                <c:pt idx="1919">
                  <c:v>0.93899999999999995</c:v>
                </c:pt>
                <c:pt idx="1920">
                  <c:v>0.93899999999999995</c:v>
                </c:pt>
                <c:pt idx="1921">
                  <c:v>0.93700000000000006</c:v>
                </c:pt>
                <c:pt idx="1922">
                  <c:v>0.93600000000000005</c:v>
                </c:pt>
                <c:pt idx="1923">
                  <c:v>0.93400000000000005</c:v>
                </c:pt>
                <c:pt idx="1924">
                  <c:v>0.93300000000000005</c:v>
                </c:pt>
                <c:pt idx="1925">
                  <c:v>0.93200000000000005</c:v>
                </c:pt>
                <c:pt idx="1926">
                  <c:v>0.93100000000000005</c:v>
                </c:pt>
                <c:pt idx="1927">
                  <c:v>0.93100000000000005</c:v>
                </c:pt>
                <c:pt idx="1928">
                  <c:v>0.93100000000000005</c:v>
                </c:pt>
                <c:pt idx="1929">
                  <c:v>0.93100000000000005</c:v>
                </c:pt>
                <c:pt idx="1930">
                  <c:v>0.93100000000000005</c:v>
                </c:pt>
                <c:pt idx="1931">
                  <c:v>0.93100000000000005</c:v>
                </c:pt>
                <c:pt idx="1932">
                  <c:v>0.93</c:v>
                </c:pt>
                <c:pt idx="1933">
                  <c:v>0.92800000000000005</c:v>
                </c:pt>
                <c:pt idx="1934">
                  <c:v>0.92700000000000005</c:v>
                </c:pt>
                <c:pt idx="1935">
                  <c:v>0.92500000000000004</c:v>
                </c:pt>
                <c:pt idx="1936">
                  <c:v>0.92400000000000004</c:v>
                </c:pt>
                <c:pt idx="1937">
                  <c:v>0.92500000000000004</c:v>
                </c:pt>
                <c:pt idx="1938">
                  <c:v>0.92600000000000005</c:v>
                </c:pt>
                <c:pt idx="1939">
                  <c:v>0.92800000000000005</c:v>
                </c:pt>
                <c:pt idx="1940">
                  <c:v>0.93100000000000005</c:v>
                </c:pt>
                <c:pt idx="1941">
                  <c:v>0.93300000000000005</c:v>
                </c:pt>
                <c:pt idx="1942">
                  <c:v>0.93500000000000005</c:v>
                </c:pt>
                <c:pt idx="1943">
                  <c:v>0.93600000000000005</c:v>
                </c:pt>
                <c:pt idx="1944">
                  <c:v>0.93700000000000006</c:v>
                </c:pt>
                <c:pt idx="1945">
                  <c:v>0.93799999999999994</c:v>
                </c:pt>
                <c:pt idx="1946">
                  <c:v>0.93899999999999995</c:v>
                </c:pt>
                <c:pt idx="1947">
                  <c:v>0.94099999999999995</c:v>
                </c:pt>
                <c:pt idx="1948">
                  <c:v>0.94199999999999995</c:v>
                </c:pt>
                <c:pt idx="1949">
                  <c:v>0.94299999999999995</c:v>
                </c:pt>
                <c:pt idx="1950">
                  <c:v>0.94399999999999995</c:v>
                </c:pt>
                <c:pt idx="1951">
                  <c:v>0.94499999999999995</c:v>
                </c:pt>
                <c:pt idx="1952">
                  <c:v>0.94599999999999995</c:v>
                </c:pt>
                <c:pt idx="1953">
                  <c:v>0.94599999999999995</c:v>
                </c:pt>
                <c:pt idx="1954">
                  <c:v>0.94599999999999995</c:v>
                </c:pt>
                <c:pt idx="1955">
                  <c:v>0.94599999999999995</c:v>
                </c:pt>
                <c:pt idx="1956">
                  <c:v>0.94499999999999995</c:v>
                </c:pt>
                <c:pt idx="1957">
                  <c:v>0.94399999999999995</c:v>
                </c:pt>
                <c:pt idx="1958">
                  <c:v>0.94499999999999995</c:v>
                </c:pt>
                <c:pt idx="1959">
                  <c:v>0.94599999999999995</c:v>
                </c:pt>
                <c:pt idx="1960">
                  <c:v>0.94799999999999995</c:v>
                </c:pt>
                <c:pt idx="1961">
                  <c:v>0.95</c:v>
                </c:pt>
                <c:pt idx="1962">
                  <c:v>0.95099999999999996</c:v>
                </c:pt>
                <c:pt idx="1963">
                  <c:v>0.95199999999999996</c:v>
                </c:pt>
                <c:pt idx="1964">
                  <c:v>0.95199999999999996</c:v>
                </c:pt>
                <c:pt idx="1965">
                  <c:v>0.95199999999999996</c:v>
                </c:pt>
                <c:pt idx="1966">
                  <c:v>0.95099999999999996</c:v>
                </c:pt>
                <c:pt idx="1967">
                  <c:v>0.95099999999999996</c:v>
                </c:pt>
                <c:pt idx="1968">
                  <c:v>0.95099999999999996</c:v>
                </c:pt>
                <c:pt idx="1969">
                  <c:v>0.95099999999999996</c:v>
                </c:pt>
                <c:pt idx="1970">
                  <c:v>0.95199999999999996</c:v>
                </c:pt>
                <c:pt idx="1971">
                  <c:v>0.95099999999999996</c:v>
                </c:pt>
                <c:pt idx="1972">
                  <c:v>0.95099999999999996</c:v>
                </c:pt>
                <c:pt idx="1973">
                  <c:v>0.95</c:v>
                </c:pt>
                <c:pt idx="1974">
                  <c:v>0.94899999999999995</c:v>
                </c:pt>
                <c:pt idx="1975">
                  <c:v>0.94799999999999995</c:v>
                </c:pt>
                <c:pt idx="1976">
                  <c:v>0.94699999999999995</c:v>
                </c:pt>
                <c:pt idx="1977">
                  <c:v>0.94699999999999995</c:v>
                </c:pt>
                <c:pt idx="1978">
                  <c:v>0.94599999999999995</c:v>
                </c:pt>
                <c:pt idx="1979">
                  <c:v>0.94599999999999995</c:v>
                </c:pt>
                <c:pt idx="1980">
                  <c:v>0.94599999999999995</c:v>
                </c:pt>
                <c:pt idx="1981">
                  <c:v>0.94699999999999995</c:v>
                </c:pt>
                <c:pt idx="1982">
                  <c:v>0.94799999999999995</c:v>
                </c:pt>
                <c:pt idx="1983">
                  <c:v>0.94799999999999995</c:v>
                </c:pt>
                <c:pt idx="1984">
                  <c:v>0.94899999999999995</c:v>
                </c:pt>
                <c:pt idx="1985">
                  <c:v>0.94899999999999995</c:v>
                </c:pt>
                <c:pt idx="1986">
                  <c:v>0.94799999999999995</c:v>
                </c:pt>
                <c:pt idx="1987">
                  <c:v>0.94799999999999995</c:v>
                </c:pt>
                <c:pt idx="1988">
                  <c:v>0.94899999999999995</c:v>
                </c:pt>
                <c:pt idx="1989">
                  <c:v>0.95</c:v>
                </c:pt>
                <c:pt idx="1990">
                  <c:v>0.95199999999999996</c:v>
                </c:pt>
                <c:pt idx="1991">
                  <c:v>0.95299999999999996</c:v>
                </c:pt>
                <c:pt idx="1992">
                  <c:v>0.95299999999999996</c:v>
                </c:pt>
                <c:pt idx="1993">
                  <c:v>0.95299999999999996</c:v>
                </c:pt>
                <c:pt idx="1994">
                  <c:v>0.95099999999999996</c:v>
                </c:pt>
                <c:pt idx="1995">
                  <c:v>0.95</c:v>
                </c:pt>
                <c:pt idx="1996">
                  <c:v>0.94799999999999995</c:v>
                </c:pt>
                <c:pt idx="1997">
                  <c:v>0.94699999999999995</c:v>
                </c:pt>
                <c:pt idx="1998">
                  <c:v>0.94799999999999995</c:v>
                </c:pt>
                <c:pt idx="1999">
                  <c:v>0.94799999999999995</c:v>
                </c:pt>
                <c:pt idx="2000">
                  <c:v>0.94899999999999995</c:v>
                </c:pt>
                <c:pt idx="2001">
                  <c:v>0.94899999999999995</c:v>
                </c:pt>
                <c:pt idx="2002">
                  <c:v>0.94799999999999995</c:v>
                </c:pt>
                <c:pt idx="2003">
                  <c:v>0.94699999999999995</c:v>
                </c:pt>
                <c:pt idx="2004">
                  <c:v>0.94599999999999995</c:v>
                </c:pt>
                <c:pt idx="2005">
                  <c:v>0.94499999999999995</c:v>
                </c:pt>
                <c:pt idx="2006">
                  <c:v>0.94499999999999995</c:v>
                </c:pt>
                <c:pt idx="2007">
                  <c:v>0.94399999999999995</c:v>
                </c:pt>
                <c:pt idx="2008">
                  <c:v>0.94399999999999995</c:v>
                </c:pt>
                <c:pt idx="2009">
                  <c:v>0.94499999999999995</c:v>
                </c:pt>
                <c:pt idx="2010">
                  <c:v>0.94699999999999995</c:v>
                </c:pt>
                <c:pt idx="2011">
                  <c:v>0.95</c:v>
                </c:pt>
                <c:pt idx="2012">
                  <c:v>0.95299999999999996</c:v>
                </c:pt>
                <c:pt idx="2013">
                  <c:v>0.95499999999999996</c:v>
                </c:pt>
                <c:pt idx="2014">
                  <c:v>0.95499999999999996</c:v>
                </c:pt>
                <c:pt idx="2015">
                  <c:v>0.95399999999999996</c:v>
                </c:pt>
                <c:pt idx="2016">
                  <c:v>0.95199999999999996</c:v>
                </c:pt>
                <c:pt idx="2017">
                  <c:v>0.95</c:v>
                </c:pt>
                <c:pt idx="2018">
                  <c:v>0.94799999999999995</c:v>
                </c:pt>
                <c:pt idx="2019">
                  <c:v>0.94799999999999995</c:v>
                </c:pt>
                <c:pt idx="2020">
                  <c:v>0.94699999999999995</c:v>
                </c:pt>
                <c:pt idx="2021">
                  <c:v>0.94799999999999995</c:v>
                </c:pt>
                <c:pt idx="2022">
                  <c:v>0.94799999999999995</c:v>
                </c:pt>
                <c:pt idx="2023">
                  <c:v>0.94699999999999995</c:v>
                </c:pt>
                <c:pt idx="2024">
                  <c:v>0.94699999999999995</c:v>
                </c:pt>
                <c:pt idx="2025">
                  <c:v>0.94599999999999995</c:v>
                </c:pt>
                <c:pt idx="2026">
                  <c:v>0.94499999999999995</c:v>
                </c:pt>
                <c:pt idx="2027">
                  <c:v>0.94499999999999995</c:v>
                </c:pt>
                <c:pt idx="2028">
                  <c:v>0.94399999999999995</c:v>
                </c:pt>
                <c:pt idx="2029">
                  <c:v>0.94399999999999995</c:v>
                </c:pt>
                <c:pt idx="2030">
                  <c:v>0.94399999999999995</c:v>
                </c:pt>
                <c:pt idx="2031">
                  <c:v>0.94499999999999995</c:v>
                </c:pt>
                <c:pt idx="2032">
                  <c:v>0.94599999999999995</c:v>
                </c:pt>
                <c:pt idx="2033">
                  <c:v>0.94799999999999995</c:v>
                </c:pt>
                <c:pt idx="2034">
                  <c:v>0.94799999999999995</c:v>
                </c:pt>
                <c:pt idx="2035">
                  <c:v>0.94799999999999995</c:v>
                </c:pt>
                <c:pt idx="2036">
                  <c:v>0.94699999999999995</c:v>
                </c:pt>
                <c:pt idx="2037">
                  <c:v>0.94399999999999995</c:v>
                </c:pt>
                <c:pt idx="2038">
                  <c:v>0.94099999999999995</c:v>
                </c:pt>
                <c:pt idx="2039">
                  <c:v>0.93600000000000005</c:v>
                </c:pt>
                <c:pt idx="2040">
                  <c:v>0.93</c:v>
                </c:pt>
                <c:pt idx="2041">
                  <c:v>0.92400000000000004</c:v>
                </c:pt>
                <c:pt idx="2042">
                  <c:v>0.91700000000000004</c:v>
                </c:pt>
                <c:pt idx="2043">
                  <c:v>0.91100000000000003</c:v>
                </c:pt>
                <c:pt idx="2044">
                  <c:v>0.90600000000000003</c:v>
                </c:pt>
                <c:pt idx="2045">
                  <c:v>0.90100000000000002</c:v>
                </c:pt>
                <c:pt idx="2046">
                  <c:v>0.89900000000000002</c:v>
                </c:pt>
                <c:pt idx="2047">
                  <c:v>0.89800000000000002</c:v>
                </c:pt>
                <c:pt idx="2048">
                  <c:v>0.89800000000000002</c:v>
                </c:pt>
                <c:pt idx="2049">
                  <c:v>0.90100000000000002</c:v>
                </c:pt>
                <c:pt idx="2050">
                  <c:v>0.90500000000000003</c:v>
                </c:pt>
                <c:pt idx="2051">
                  <c:v>0.90900000000000003</c:v>
                </c:pt>
                <c:pt idx="2052">
                  <c:v>0.91200000000000003</c:v>
                </c:pt>
                <c:pt idx="2053">
                  <c:v>0.91400000000000003</c:v>
                </c:pt>
                <c:pt idx="2054">
                  <c:v>0.91400000000000003</c:v>
                </c:pt>
                <c:pt idx="2055">
                  <c:v>0.91500000000000004</c:v>
                </c:pt>
                <c:pt idx="2056">
                  <c:v>0.91500000000000004</c:v>
                </c:pt>
                <c:pt idx="2057">
                  <c:v>0.91600000000000004</c:v>
                </c:pt>
                <c:pt idx="2058">
                  <c:v>0.91800000000000004</c:v>
                </c:pt>
                <c:pt idx="2059">
                  <c:v>0.92</c:v>
                </c:pt>
                <c:pt idx="2060">
                  <c:v>0.92200000000000004</c:v>
                </c:pt>
                <c:pt idx="2061">
                  <c:v>0.92400000000000004</c:v>
                </c:pt>
                <c:pt idx="2062">
                  <c:v>0.92500000000000004</c:v>
                </c:pt>
                <c:pt idx="2063">
                  <c:v>0.92500000000000004</c:v>
                </c:pt>
                <c:pt idx="2064">
                  <c:v>0.92500000000000004</c:v>
                </c:pt>
                <c:pt idx="2065">
                  <c:v>0.92400000000000004</c:v>
                </c:pt>
                <c:pt idx="2066">
                  <c:v>0.92300000000000004</c:v>
                </c:pt>
                <c:pt idx="2067">
                  <c:v>0.92200000000000004</c:v>
                </c:pt>
                <c:pt idx="2068">
                  <c:v>0.92</c:v>
                </c:pt>
                <c:pt idx="2069">
                  <c:v>0.91900000000000004</c:v>
                </c:pt>
                <c:pt idx="2070">
                  <c:v>0.91900000000000004</c:v>
                </c:pt>
                <c:pt idx="2071">
                  <c:v>0.91900000000000004</c:v>
                </c:pt>
                <c:pt idx="2072">
                  <c:v>0.91900000000000004</c:v>
                </c:pt>
                <c:pt idx="2073">
                  <c:v>0.91900000000000004</c:v>
                </c:pt>
                <c:pt idx="2074">
                  <c:v>0.91800000000000004</c:v>
                </c:pt>
                <c:pt idx="2075">
                  <c:v>0.91700000000000004</c:v>
                </c:pt>
                <c:pt idx="2076">
                  <c:v>0.91600000000000004</c:v>
                </c:pt>
                <c:pt idx="2077">
                  <c:v>0.91500000000000004</c:v>
                </c:pt>
                <c:pt idx="2078">
                  <c:v>0.91500000000000004</c:v>
                </c:pt>
                <c:pt idx="2079">
                  <c:v>0.91600000000000004</c:v>
                </c:pt>
                <c:pt idx="2080">
                  <c:v>0.91800000000000004</c:v>
                </c:pt>
                <c:pt idx="2081">
                  <c:v>0.91900000000000004</c:v>
                </c:pt>
                <c:pt idx="2082">
                  <c:v>0.92</c:v>
                </c:pt>
                <c:pt idx="2083">
                  <c:v>0.91900000000000004</c:v>
                </c:pt>
                <c:pt idx="2084">
                  <c:v>0.91700000000000004</c:v>
                </c:pt>
                <c:pt idx="2085">
                  <c:v>0.91400000000000003</c:v>
                </c:pt>
                <c:pt idx="2086">
                  <c:v>0.91200000000000003</c:v>
                </c:pt>
                <c:pt idx="2087">
                  <c:v>0.91</c:v>
                </c:pt>
                <c:pt idx="2088">
                  <c:v>0.91</c:v>
                </c:pt>
                <c:pt idx="2089">
                  <c:v>0.91100000000000003</c:v>
                </c:pt>
                <c:pt idx="2090">
                  <c:v>0.91200000000000003</c:v>
                </c:pt>
                <c:pt idx="2091">
                  <c:v>0.91300000000000003</c:v>
                </c:pt>
                <c:pt idx="2092">
                  <c:v>0.91500000000000004</c:v>
                </c:pt>
                <c:pt idx="2093">
                  <c:v>0.91600000000000004</c:v>
                </c:pt>
                <c:pt idx="2094">
                  <c:v>0.91600000000000004</c:v>
                </c:pt>
                <c:pt idx="2095">
                  <c:v>0.91600000000000004</c:v>
                </c:pt>
                <c:pt idx="2096">
                  <c:v>0.91500000000000004</c:v>
                </c:pt>
                <c:pt idx="2097">
                  <c:v>0.91200000000000003</c:v>
                </c:pt>
                <c:pt idx="2098">
                  <c:v>0.91100000000000003</c:v>
                </c:pt>
                <c:pt idx="2099">
                  <c:v>0.91</c:v>
                </c:pt>
                <c:pt idx="2100">
                  <c:v>0.91</c:v>
                </c:pt>
                <c:pt idx="2101">
                  <c:v>0.91200000000000003</c:v>
                </c:pt>
                <c:pt idx="2102">
                  <c:v>0.91400000000000003</c:v>
                </c:pt>
                <c:pt idx="2103">
                  <c:v>0.91500000000000004</c:v>
                </c:pt>
                <c:pt idx="2104">
                  <c:v>0.91400000000000003</c:v>
                </c:pt>
                <c:pt idx="2105">
                  <c:v>0.91100000000000003</c:v>
                </c:pt>
                <c:pt idx="2106">
                  <c:v>0.90800000000000003</c:v>
                </c:pt>
                <c:pt idx="2107">
                  <c:v>0.90600000000000003</c:v>
                </c:pt>
                <c:pt idx="2108">
                  <c:v>0.90500000000000003</c:v>
                </c:pt>
                <c:pt idx="2109">
                  <c:v>0.90700000000000003</c:v>
                </c:pt>
                <c:pt idx="2110">
                  <c:v>0.90900000000000003</c:v>
                </c:pt>
                <c:pt idx="2111">
                  <c:v>0.91200000000000003</c:v>
                </c:pt>
                <c:pt idx="2112">
                  <c:v>0.91300000000000003</c:v>
                </c:pt>
                <c:pt idx="2113">
                  <c:v>0.91200000000000003</c:v>
                </c:pt>
                <c:pt idx="2114">
                  <c:v>0.90900000000000003</c:v>
                </c:pt>
                <c:pt idx="2115">
                  <c:v>0.90500000000000003</c:v>
                </c:pt>
                <c:pt idx="2116">
                  <c:v>0.90300000000000002</c:v>
                </c:pt>
                <c:pt idx="2117">
                  <c:v>0.90100000000000002</c:v>
                </c:pt>
                <c:pt idx="2118">
                  <c:v>0.90100000000000002</c:v>
                </c:pt>
                <c:pt idx="2119">
                  <c:v>0.90300000000000002</c:v>
                </c:pt>
                <c:pt idx="2120">
                  <c:v>0.90500000000000003</c:v>
                </c:pt>
                <c:pt idx="2121">
                  <c:v>0.90700000000000003</c:v>
                </c:pt>
                <c:pt idx="2122">
                  <c:v>0.90900000000000003</c:v>
                </c:pt>
                <c:pt idx="2123">
                  <c:v>0.91100000000000003</c:v>
                </c:pt>
                <c:pt idx="2124">
                  <c:v>0.91300000000000003</c:v>
                </c:pt>
                <c:pt idx="2125">
                  <c:v>0.91400000000000003</c:v>
                </c:pt>
                <c:pt idx="2126">
                  <c:v>0.91400000000000003</c:v>
                </c:pt>
                <c:pt idx="2127">
                  <c:v>0.91300000000000003</c:v>
                </c:pt>
                <c:pt idx="2128">
                  <c:v>0.91300000000000003</c:v>
                </c:pt>
                <c:pt idx="2129">
                  <c:v>0.91200000000000003</c:v>
                </c:pt>
                <c:pt idx="2130">
                  <c:v>0.91100000000000003</c:v>
                </c:pt>
                <c:pt idx="2131">
                  <c:v>0.91100000000000003</c:v>
                </c:pt>
                <c:pt idx="2132">
                  <c:v>0.91200000000000003</c:v>
                </c:pt>
                <c:pt idx="2133">
                  <c:v>0.91200000000000003</c:v>
                </c:pt>
                <c:pt idx="2134">
                  <c:v>0.91300000000000003</c:v>
                </c:pt>
                <c:pt idx="2135">
                  <c:v>0.91500000000000004</c:v>
                </c:pt>
                <c:pt idx="2136">
                  <c:v>0.91500000000000004</c:v>
                </c:pt>
                <c:pt idx="2137">
                  <c:v>0.91600000000000004</c:v>
                </c:pt>
                <c:pt idx="2138">
                  <c:v>0.91500000000000004</c:v>
                </c:pt>
                <c:pt idx="2139">
                  <c:v>0.91200000000000003</c:v>
                </c:pt>
                <c:pt idx="2140">
                  <c:v>0.91</c:v>
                </c:pt>
                <c:pt idx="2141">
                  <c:v>0.90700000000000003</c:v>
                </c:pt>
                <c:pt idx="2142">
                  <c:v>0.90600000000000003</c:v>
                </c:pt>
                <c:pt idx="2143">
                  <c:v>0.90700000000000003</c:v>
                </c:pt>
                <c:pt idx="2144">
                  <c:v>0.90900000000000003</c:v>
                </c:pt>
                <c:pt idx="2145">
                  <c:v>0.91100000000000003</c:v>
                </c:pt>
                <c:pt idx="2146">
                  <c:v>0.91200000000000003</c:v>
                </c:pt>
                <c:pt idx="2147">
                  <c:v>0.91200000000000003</c:v>
                </c:pt>
                <c:pt idx="2148">
                  <c:v>0.91100000000000003</c:v>
                </c:pt>
                <c:pt idx="2149">
                  <c:v>0.91</c:v>
                </c:pt>
                <c:pt idx="2150">
                  <c:v>0.91</c:v>
                </c:pt>
                <c:pt idx="2151">
                  <c:v>0.91300000000000003</c:v>
                </c:pt>
                <c:pt idx="2152">
                  <c:v>0.91800000000000004</c:v>
                </c:pt>
                <c:pt idx="2153">
                  <c:v>0.92300000000000004</c:v>
                </c:pt>
                <c:pt idx="2154">
                  <c:v>0.92800000000000005</c:v>
                </c:pt>
                <c:pt idx="2155">
                  <c:v>0.93</c:v>
                </c:pt>
                <c:pt idx="2156">
                  <c:v>0.92800000000000005</c:v>
                </c:pt>
                <c:pt idx="2157">
                  <c:v>0.92500000000000004</c:v>
                </c:pt>
                <c:pt idx="2158">
                  <c:v>0.92100000000000004</c:v>
                </c:pt>
                <c:pt idx="2159">
                  <c:v>0.91700000000000004</c:v>
                </c:pt>
                <c:pt idx="2160">
                  <c:v>0.91600000000000004</c:v>
                </c:pt>
                <c:pt idx="2161">
                  <c:v>0.91600000000000004</c:v>
                </c:pt>
                <c:pt idx="2162">
                  <c:v>0.91700000000000004</c:v>
                </c:pt>
                <c:pt idx="2163">
                  <c:v>0.91700000000000004</c:v>
                </c:pt>
                <c:pt idx="2164">
                  <c:v>0.91600000000000004</c:v>
                </c:pt>
                <c:pt idx="2165">
                  <c:v>0.91400000000000003</c:v>
                </c:pt>
                <c:pt idx="2166">
                  <c:v>0.91200000000000003</c:v>
                </c:pt>
                <c:pt idx="2167">
                  <c:v>0.91</c:v>
                </c:pt>
                <c:pt idx="2168">
                  <c:v>0.90900000000000003</c:v>
                </c:pt>
                <c:pt idx="2169">
                  <c:v>0.90900000000000003</c:v>
                </c:pt>
                <c:pt idx="2170">
                  <c:v>0.91</c:v>
                </c:pt>
                <c:pt idx="2171">
                  <c:v>0.91100000000000003</c:v>
                </c:pt>
                <c:pt idx="2172">
                  <c:v>0.91300000000000003</c:v>
                </c:pt>
                <c:pt idx="2173">
                  <c:v>0.91500000000000004</c:v>
                </c:pt>
                <c:pt idx="2174">
                  <c:v>0.91700000000000004</c:v>
                </c:pt>
                <c:pt idx="2175">
                  <c:v>0.91900000000000004</c:v>
                </c:pt>
                <c:pt idx="2176">
                  <c:v>0.92</c:v>
                </c:pt>
                <c:pt idx="2177">
                  <c:v>0.92</c:v>
                </c:pt>
                <c:pt idx="2178">
                  <c:v>0.92</c:v>
                </c:pt>
                <c:pt idx="2179">
                  <c:v>0.91900000000000004</c:v>
                </c:pt>
                <c:pt idx="2180">
                  <c:v>0.91800000000000004</c:v>
                </c:pt>
                <c:pt idx="2181">
                  <c:v>0.91700000000000004</c:v>
                </c:pt>
                <c:pt idx="2182">
                  <c:v>0.91600000000000004</c:v>
                </c:pt>
                <c:pt idx="2183">
                  <c:v>0.91500000000000004</c:v>
                </c:pt>
                <c:pt idx="2184">
                  <c:v>0.91500000000000004</c:v>
                </c:pt>
                <c:pt idx="2185">
                  <c:v>0.91600000000000004</c:v>
                </c:pt>
                <c:pt idx="2186">
                  <c:v>0.91800000000000004</c:v>
                </c:pt>
                <c:pt idx="2187">
                  <c:v>0.92</c:v>
                </c:pt>
                <c:pt idx="2188">
                  <c:v>0.92200000000000004</c:v>
                </c:pt>
                <c:pt idx="2189">
                  <c:v>0.92400000000000004</c:v>
                </c:pt>
                <c:pt idx="2190">
                  <c:v>0.92500000000000004</c:v>
                </c:pt>
                <c:pt idx="2191">
                  <c:v>0.92600000000000005</c:v>
                </c:pt>
                <c:pt idx="2192">
                  <c:v>0.92600000000000005</c:v>
                </c:pt>
                <c:pt idx="2193">
                  <c:v>0.92700000000000005</c:v>
                </c:pt>
                <c:pt idx="2194">
                  <c:v>0.92800000000000005</c:v>
                </c:pt>
                <c:pt idx="2195">
                  <c:v>0.93</c:v>
                </c:pt>
                <c:pt idx="2196">
                  <c:v>0.93100000000000005</c:v>
                </c:pt>
                <c:pt idx="2197">
                  <c:v>0.93</c:v>
                </c:pt>
                <c:pt idx="2198">
                  <c:v>0.92800000000000005</c:v>
                </c:pt>
                <c:pt idx="2199">
                  <c:v>0.92300000000000004</c:v>
                </c:pt>
                <c:pt idx="2200">
                  <c:v>0.91800000000000004</c:v>
                </c:pt>
                <c:pt idx="2201">
                  <c:v>0.91400000000000003</c:v>
                </c:pt>
                <c:pt idx="2202">
                  <c:v>0.91200000000000003</c:v>
                </c:pt>
                <c:pt idx="2203">
                  <c:v>0.91300000000000003</c:v>
                </c:pt>
                <c:pt idx="2204">
                  <c:v>0.91600000000000004</c:v>
                </c:pt>
                <c:pt idx="2205">
                  <c:v>0.92</c:v>
                </c:pt>
                <c:pt idx="2206">
                  <c:v>0.92300000000000004</c:v>
                </c:pt>
                <c:pt idx="2207">
                  <c:v>0.92500000000000004</c:v>
                </c:pt>
                <c:pt idx="2208">
                  <c:v>0.92500000000000004</c:v>
                </c:pt>
                <c:pt idx="2209">
                  <c:v>0.92400000000000004</c:v>
                </c:pt>
                <c:pt idx="2210">
                  <c:v>0.92400000000000004</c:v>
                </c:pt>
                <c:pt idx="2211">
                  <c:v>0.92400000000000004</c:v>
                </c:pt>
                <c:pt idx="2212">
                  <c:v>0.92500000000000004</c:v>
                </c:pt>
                <c:pt idx="2213">
                  <c:v>0.92600000000000005</c:v>
                </c:pt>
                <c:pt idx="2214">
                  <c:v>0.92800000000000005</c:v>
                </c:pt>
                <c:pt idx="2215">
                  <c:v>0.92900000000000005</c:v>
                </c:pt>
                <c:pt idx="2216">
                  <c:v>0.92900000000000005</c:v>
                </c:pt>
                <c:pt idx="2217">
                  <c:v>0.92900000000000005</c:v>
                </c:pt>
                <c:pt idx="2218">
                  <c:v>0.92800000000000005</c:v>
                </c:pt>
                <c:pt idx="2219">
                  <c:v>0.92700000000000005</c:v>
                </c:pt>
                <c:pt idx="2220">
                  <c:v>0.92600000000000005</c:v>
                </c:pt>
                <c:pt idx="2221">
                  <c:v>0.92500000000000004</c:v>
                </c:pt>
                <c:pt idx="2222">
                  <c:v>0.92500000000000004</c:v>
                </c:pt>
                <c:pt idx="2223">
                  <c:v>0.92400000000000004</c:v>
                </c:pt>
                <c:pt idx="2224">
                  <c:v>0.92300000000000004</c:v>
                </c:pt>
                <c:pt idx="2225">
                  <c:v>0.92300000000000004</c:v>
                </c:pt>
                <c:pt idx="2226">
                  <c:v>0.92300000000000004</c:v>
                </c:pt>
                <c:pt idx="2227">
                  <c:v>0.92100000000000004</c:v>
                </c:pt>
                <c:pt idx="2228">
                  <c:v>0.91900000000000004</c:v>
                </c:pt>
                <c:pt idx="2229">
                  <c:v>0.91700000000000004</c:v>
                </c:pt>
                <c:pt idx="2230">
                  <c:v>0.91300000000000003</c:v>
                </c:pt>
                <c:pt idx="2231">
                  <c:v>0.91</c:v>
                </c:pt>
                <c:pt idx="2232">
                  <c:v>0.90700000000000003</c:v>
                </c:pt>
                <c:pt idx="2233">
                  <c:v>0.90500000000000003</c:v>
                </c:pt>
                <c:pt idx="2234">
                  <c:v>0.90400000000000003</c:v>
                </c:pt>
                <c:pt idx="2235">
                  <c:v>0.90300000000000002</c:v>
                </c:pt>
                <c:pt idx="2236">
                  <c:v>0.90100000000000002</c:v>
                </c:pt>
                <c:pt idx="2237">
                  <c:v>0.9</c:v>
                </c:pt>
                <c:pt idx="2238">
                  <c:v>0.89800000000000002</c:v>
                </c:pt>
                <c:pt idx="2239">
                  <c:v>0.89600000000000002</c:v>
                </c:pt>
                <c:pt idx="2240">
                  <c:v>0.89400000000000002</c:v>
                </c:pt>
                <c:pt idx="2241">
                  <c:v>0.89300000000000002</c:v>
                </c:pt>
                <c:pt idx="2242">
                  <c:v>0.89200000000000002</c:v>
                </c:pt>
                <c:pt idx="2243">
                  <c:v>0.89100000000000001</c:v>
                </c:pt>
                <c:pt idx="2244">
                  <c:v>0.89</c:v>
                </c:pt>
                <c:pt idx="2245">
                  <c:v>0.89</c:v>
                </c:pt>
                <c:pt idx="2246">
                  <c:v>0.89</c:v>
                </c:pt>
                <c:pt idx="2247">
                  <c:v>0.89</c:v>
                </c:pt>
                <c:pt idx="2248">
                  <c:v>0.89100000000000001</c:v>
                </c:pt>
                <c:pt idx="2249">
                  <c:v>0.89200000000000002</c:v>
                </c:pt>
                <c:pt idx="2250">
                  <c:v>0.89200000000000002</c:v>
                </c:pt>
                <c:pt idx="2251">
                  <c:v>0.89300000000000002</c:v>
                </c:pt>
                <c:pt idx="2252">
                  <c:v>0.89400000000000002</c:v>
                </c:pt>
                <c:pt idx="2253">
                  <c:v>0.89400000000000002</c:v>
                </c:pt>
                <c:pt idx="2254">
                  <c:v>0.89300000000000002</c:v>
                </c:pt>
                <c:pt idx="2255">
                  <c:v>0.89200000000000002</c:v>
                </c:pt>
                <c:pt idx="2256">
                  <c:v>0.89</c:v>
                </c:pt>
                <c:pt idx="2257">
                  <c:v>0.89</c:v>
                </c:pt>
                <c:pt idx="2258">
                  <c:v>0.89</c:v>
                </c:pt>
                <c:pt idx="2259">
                  <c:v>0.89200000000000002</c:v>
                </c:pt>
                <c:pt idx="2260">
                  <c:v>0.89500000000000002</c:v>
                </c:pt>
                <c:pt idx="2261">
                  <c:v>0.89700000000000002</c:v>
                </c:pt>
                <c:pt idx="2262">
                  <c:v>0.9</c:v>
                </c:pt>
                <c:pt idx="2263">
                  <c:v>0.90200000000000002</c:v>
                </c:pt>
                <c:pt idx="2264">
                  <c:v>0.90400000000000003</c:v>
                </c:pt>
                <c:pt idx="2265">
                  <c:v>0.90500000000000003</c:v>
                </c:pt>
                <c:pt idx="2266">
                  <c:v>0.90600000000000003</c:v>
                </c:pt>
                <c:pt idx="2267">
                  <c:v>0.90600000000000003</c:v>
                </c:pt>
                <c:pt idx="2268">
                  <c:v>0.90600000000000003</c:v>
                </c:pt>
                <c:pt idx="2269">
                  <c:v>0.90700000000000003</c:v>
                </c:pt>
                <c:pt idx="2270">
                  <c:v>0.90900000000000003</c:v>
                </c:pt>
                <c:pt idx="2271">
                  <c:v>0.91300000000000003</c:v>
                </c:pt>
                <c:pt idx="2272">
                  <c:v>0.91700000000000004</c:v>
                </c:pt>
                <c:pt idx="2273">
                  <c:v>0.92200000000000004</c:v>
                </c:pt>
                <c:pt idx="2274">
                  <c:v>0.92500000000000004</c:v>
                </c:pt>
                <c:pt idx="2275">
                  <c:v>0.92600000000000005</c:v>
                </c:pt>
                <c:pt idx="2276">
                  <c:v>0.92300000000000004</c:v>
                </c:pt>
                <c:pt idx="2277">
                  <c:v>0.91900000000000004</c:v>
                </c:pt>
                <c:pt idx="2278">
                  <c:v>0.91300000000000003</c:v>
                </c:pt>
                <c:pt idx="2279">
                  <c:v>0.90700000000000003</c:v>
                </c:pt>
                <c:pt idx="2280">
                  <c:v>0.90300000000000002</c:v>
                </c:pt>
                <c:pt idx="2281">
                  <c:v>0.89900000000000002</c:v>
                </c:pt>
                <c:pt idx="2282">
                  <c:v>0.89600000000000002</c:v>
                </c:pt>
                <c:pt idx="2283">
                  <c:v>0.89400000000000002</c:v>
                </c:pt>
                <c:pt idx="2284">
                  <c:v>0.89200000000000002</c:v>
                </c:pt>
                <c:pt idx="2285">
                  <c:v>0.89200000000000002</c:v>
                </c:pt>
                <c:pt idx="2286">
                  <c:v>0.89100000000000001</c:v>
                </c:pt>
                <c:pt idx="2287">
                  <c:v>0.89100000000000001</c:v>
                </c:pt>
                <c:pt idx="2288">
                  <c:v>0.89200000000000002</c:v>
                </c:pt>
                <c:pt idx="2289">
                  <c:v>0.89200000000000002</c:v>
                </c:pt>
                <c:pt idx="2290">
                  <c:v>0.89200000000000002</c:v>
                </c:pt>
                <c:pt idx="2291">
                  <c:v>0.89200000000000002</c:v>
                </c:pt>
                <c:pt idx="2292">
                  <c:v>0.89200000000000002</c:v>
                </c:pt>
                <c:pt idx="2293">
                  <c:v>0.89200000000000002</c:v>
                </c:pt>
                <c:pt idx="2294">
                  <c:v>0.89100000000000001</c:v>
                </c:pt>
                <c:pt idx="2295">
                  <c:v>0.88900000000000001</c:v>
                </c:pt>
                <c:pt idx="2296">
                  <c:v>0.88600000000000001</c:v>
                </c:pt>
                <c:pt idx="2297">
                  <c:v>0.88200000000000001</c:v>
                </c:pt>
                <c:pt idx="2298">
                  <c:v>0.876</c:v>
                </c:pt>
                <c:pt idx="2299">
                  <c:v>0.871</c:v>
                </c:pt>
                <c:pt idx="2300">
                  <c:v>0.86599999999999999</c:v>
                </c:pt>
                <c:pt idx="2301">
                  <c:v>0.86199999999999999</c:v>
                </c:pt>
                <c:pt idx="2302">
                  <c:v>0.86</c:v>
                </c:pt>
                <c:pt idx="2303">
                  <c:v>0.85799999999999998</c:v>
                </c:pt>
                <c:pt idx="2304">
                  <c:v>0.85599999999999998</c:v>
                </c:pt>
                <c:pt idx="2305">
                  <c:v>0.85299999999999998</c:v>
                </c:pt>
                <c:pt idx="2306">
                  <c:v>0.85</c:v>
                </c:pt>
                <c:pt idx="2307">
                  <c:v>0.84599999999999997</c:v>
                </c:pt>
                <c:pt idx="2308">
                  <c:v>0.84099999999999997</c:v>
                </c:pt>
                <c:pt idx="2309">
                  <c:v>0.83599999999999997</c:v>
                </c:pt>
                <c:pt idx="2310">
                  <c:v>0.83099999999999996</c:v>
                </c:pt>
                <c:pt idx="2311">
                  <c:v>0.82599999999999996</c:v>
                </c:pt>
                <c:pt idx="2312">
                  <c:v>0.82</c:v>
                </c:pt>
                <c:pt idx="2313">
                  <c:v>0.81399999999999995</c:v>
                </c:pt>
                <c:pt idx="2314">
                  <c:v>0.80700000000000005</c:v>
                </c:pt>
                <c:pt idx="2315">
                  <c:v>0.8</c:v>
                </c:pt>
                <c:pt idx="2316">
                  <c:v>0.79300000000000004</c:v>
                </c:pt>
                <c:pt idx="2317">
                  <c:v>0.78600000000000003</c:v>
                </c:pt>
                <c:pt idx="2318">
                  <c:v>0.77900000000000003</c:v>
                </c:pt>
                <c:pt idx="2319">
                  <c:v>0.77300000000000002</c:v>
                </c:pt>
                <c:pt idx="2320">
                  <c:v>0.76800000000000002</c:v>
                </c:pt>
                <c:pt idx="2321">
                  <c:v>0.76700000000000002</c:v>
                </c:pt>
                <c:pt idx="2322">
                  <c:v>0.76900000000000002</c:v>
                </c:pt>
                <c:pt idx="2323">
                  <c:v>0.77500000000000002</c:v>
                </c:pt>
                <c:pt idx="2324">
                  <c:v>0.78400000000000003</c:v>
                </c:pt>
                <c:pt idx="2325">
                  <c:v>0.79300000000000004</c:v>
                </c:pt>
                <c:pt idx="2326">
                  <c:v>0.80200000000000005</c:v>
                </c:pt>
                <c:pt idx="2327">
                  <c:v>0.80800000000000005</c:v>
                </c:pt>
                <c:pt idx="2328">
                  <c:v>0.81200000000000006</c:v>
                </c:pt>
                <c:pt idx="2329">
                  <c:v>0.81399999999999995</c:v>
                </c:pt>
                <c:pt idx="2330">
                  <c:v>0.81200000000000006</c:v>
                </c:pt>
                <c:pt idx="2331">
                  <c:v>0.80800000000000005</c:v>
                </c:pt>
                <c:pt idx="2332">
                  <c:v>0.80100000000000005</c:v>
                </c:pt>
                <c:pt idx="2333">
                  <c:v>0.79300000000000004</c:v>
                </c:pt>
                <c:pt idx="2334">
                  <c:v>0.78400000000000003</c:v>
                </c:pt>
                <c:pt idx="2335">
                  <c:v>0.77500000000000002</c:v>
                </c:pt>
                <c:pt idx="2336">
                  <c:v>0.76700000000000002</c:v>
                </c:pt>
                <c:pt idx="2337">
                  <c:v>0.76100000000000001</c:v>
                </c:pt>
                <c:pt idx="2338">
                  <c:v>0.75800000000000001</c:v>
                </c:pt>
                <c:pt idx="2339">
                  <c:v>0.75700000000000001</c:v>
                </c:pt>
                <c:pt idx="2340">
                  <c:v>0.76</c:v>
                </c:pt>
                <c:pt idx="2341">
                  <c:v>0.76600000000000001</c:v>
                </c:pt>
                <c:pt idx="2342">
                  <c:v>0.77300000000000002</c:v>
                </c:pt>
                <c:pt idx="2343">
                  <c:v>0.78</c:v>
                </c:pt>
                <c:pt idx="2344">
                  <c:v>0.78700000000000003</c:v>
                </c:pt>
                <c:pt idx="2345">
                  <c:v>0.79400000000000004</c:v>
                </c:pt>
                <c:pt idx="2346">
                  <c:v>0.80100000000000005</c:v>
                </c:pt>
                <c:pt idx="2347">
                  <c:v>0.80900000000000005</c:v>
                </c:pt>
                <c:pt idx="2348">
                  <c:v>0.81599999999999995</c:v>
                </c:pt>
                <c:pt idx="2349">
                  <c:v>0.82399999999999995</c:v>
                </c:pt>
                <c:pt idx="2350">
                  <c:v>0.83</c:v>
                </c:pt>
                <c:pt idx="2351">
                  <c:v>0.83599999999999997</c:v>
                </c:pt>
                <c:pt idx="2352">
                  <c:v>0.83799999999999997</c:v>
                </c:pt>
                <c:pt idx="2353">
                  <c:v>0.83799999999999997</c:v>
                </c:pt>
                <c:pt idx="2354">
                  <c:v>0.83699999999999997</c:v>
                </c:pt>
                <c:pt idx="2355">
                  <c:v>0.83699999999999997</c:v>
                </c:pt>
                <c:pt idx="2356">
                  <c:v>0.83799999999999997</c:v>
                </c:pt>
                <c:pt idx="2357">
                  <c:v>0.84199999999999997</c:v>
                </c:pt>
                <c:pt idx="2358">
                  <c:v>0.84799999999999998</c:v>
                </c:pt>
                <c:pt idx="2359">
                  <c:v>0.85299999999999998</c:v>
                </c:pt>
                <c:pt idx="2360">
                  <c:v>0.85699999999999998</c:v>
                </c:pt>
                <c:pt idx="2361">
                  <c:v>0.85699999999999998</c:v>
                </c:pt>
                <c:pt idx="2362">
                  <c:v>0.85499999999999998</c:v>
                </c:pt>
                <c:pt idx="2363">
                  <c:v>0.85099999999999998</c:v>
                </c:pt>
                <c:pt idx="2364">
                  <c:v>0.84699999999999998</c:v>
                </c:pt>
                <c:pt idx="2365">
                  <c:v>0.84499999999999997</c:v>
                </c:pt>
                <c:pt idx="2366">
                  <c:v>0.84299999999999997</c:v>
                </c:pt>
                <c:pt idx="2367">
                  <c:v>0.84399999999999997</c:v>
                </c:pt>
                <c:pt idx="2368">
                  <c:v>0.84599999999999997</c:v>
                </c:pt>
                <c:pt idx="2369">
                  <c:v>0.84899999999999998</c:v>
                </c:pt>
                <c:pt idx="2370">
                  <c:v>0.85399999999999998</c:v>
                </c:pt>
                <c:pt idx="2371">
                  <c:v>0.85899999999999999</c:v>
                </c:pt>
                <c:pt idx="2372">
                  <c:v>0.86399999999999999</c:v>
                </c:pt>
                <c:pt idx="2373">
                  <c:v>0.86799999999999999</c:v>
                </c:pt>
                <c:pt idx="2374">
                  <c:v>0.87</c:v>
                </c:pt>
                <c:pt idx="2375">
                  <c:v>0.87</c:v>
                </c:pt>
                <c:pt idx="2376">
                  <c:v>0.86899999999999999</c:v>
                </c:pt>
                <c:pt idx="2377">
                  <c:v>0.86699999999999999</c:v>
                </c:pt>
                <c:pt idx="2378">
                  <c:v>0.86499999999999999</c:v>
                </c:pt>
                <c:pt idx="2379">
                  <c:v>0.86399999999999999</c:v>
                </c:pt>
                <c:pt idx="2380">
                  <c:v>0.86299999999999999</c:v>
                </c:pt>
                <c:pt idx="2381">
                  <c:v>0.86399999999999999</c:v>
                </c:pt>
                <c:pt idx="2382">
                  <c:v>0.86599999999999999</c:v>
                </c:pt>
                <c:pt idx="2383">
                  <c:v>0.871</c:v>
                </c:pt>
                <c:pt idx="2384">
                  <c:v>0.875</c:v>
                </c:pt>
                <c:pt idx="2385">
                  <c:v>0.879</c:v>
                </c:pt>
                <c:pt idx="2386">
                  <c:v>0.88200000000000001</c:v>
                </c:pt>
                <c:pt idx="2387">
                  <c:v>0.88100000000000001</c:v>
                </c:pt>
                <c:pt idx="2388">
                  <c:v>0.879</c:v>
                </c:pt>
                <c:pt idx="2389">
                  <c:v>0.875</c:v>
                </c:pt>
                <c:pt idx="2390">
                  <c:v>0.872</c:v>
                </c:pt>
                <c:pt idx="2391">
                  <c:v>0.86899999999999999</c:v>
                </c:pt>
                <c:pt idx="2392">
                  <c:v>0.86699999999999999</c:v>
                </c:pt>
                <c:pt idx="2393">
                  <c:v>0.86599999999999999</c:v>
                </c:pt>
                <c:pt idx="2394">
                  <c:v>0.86599999999999999</c:v>
                </c:pt>
                <c:pt idx="2395">
                  <c:v>0.86599999999999999</c:v>
                </c:pt>
                <c:pt idx="2396">
                  <c:v>0.86599999999999999</c:v>
                </c:pt>
                <c:pt idx="2397">
                  <c:v>0.86699999999999999</c:v>
                </c:pt>
                <c:pt idx="2398">
                  <c:v>0.86799999999999999</c:v>
                </c:pt>
                <c:pt idx="2399">
                  <c:v>0.86899999999999999</c:v>
                </c:pt>
                <c:pt idx="2400">
                  <c:v>0.871</c:v>
                </c:pt>
                <c:pt idx="2401">
                  <c:v>0.872</c:v>
                </c:pt>
                <c:pt idx="2402">
                  <c:v>0.873</c:v>
                </c:pt>
                <c:pt idx="2403">
                  <c:v>0.873</c:v>
                </c:pt>
                <c:pt idx="2404">
                  <c:v>0.872</c:v>
                </c:pt>
                <c:pt idx="2405">
                  <c:v>0.871</c:v>
                </c:pt>
                <c:pt idx="2406">
                  <c:v>0.86899999999999999</c:v>
                </c:pt>
                <c:pt idx="2407">
                  <c:v>0.86599999999999999</c:v>
                </c:pt>
                <c:pt idx="2408">
                  <c:v>0.86199999999999999</c:v>
                </c:pt>
                <c:pt idx="2409">
                  <c:v>0.85799999999999998</c:v>
                </c:pt>
                <c:pt idx="2410">
                  <c:v>0.85399999999999998</c:v>
                </c:pt>
                <c:pt idx="2411">
                  <c:v>0.85199999999999998</c:v>
                </c:pt>
                <c:pt idx="2412">
                  <c:v>0.85099999999999998</c:v>
                </c:pt>
                <c:pt idx="2413">
                  <c:v>0.85199999999999998</c:v>
                </c:pt>
                <c:pt idx="2414">
                  <c:v>0.85399999999999998</c:v>
                </c:pt>
                <c:pt idx="2415">
                  <c:v>0.85599999999999998</c:v>
                </c:pt>
                <c:pt idx="2416">
                  <c:v>0.85799999999999998</c:v>
                </c:pt>
                <c:pt idx="2417">
                  <c:v>0.86</c:v>
                </c:pt>
                <c:pt idx="2418">
                  <c:v>0.86</c:v>
                </c:pt>
                <c:pt idx="2419">
                  <c:v>0.86</c:v>
                </c:pt>
                <c:pt idx="2420">
                  <c:v>0.85799999999999998</c:v>
                </c:pt>
                <c:pt idx="2421">
                  <c:v>0.85499999999999998</c:v>
                </c:pt>
                <c:pt idx="2422">
                  <c:v>0.85199999999999998</c:v>
                </c:pt>
                <c:pt idx="2423">
                  <c:v>0.84899999999999998</c:v>
                </c:pt>
                <c:pt idx="2424">
                  <c:v>0.84599999999999997</c:v>
                </c:pt>
                <c:pt idx="2425">
                  <c:v>0.84299999999999997</c:v>
                </c:pt>
                <c:pt idx="2426">
                  <c:v>0.84199999999999997</c:v>
                </c:pt>
                <c:pt idx="2427">
                  <c:v>0.84099999999999997</c:v>
                </c:pt>
                <c:pt idx="2428">
                  <c:v>0.84099999999999997</c:v>
                </c:pt>
                <c:pt idx="2429">
                  <c:v>0.84</c:v>
                </c:pt>
                <c:pt idx="2430">
                  <c:v>0.83799999999999997</c:v>
                </c:pt>
                <c:pt idx="2431">
                  <c:v>0.83699999999999997</c:v>
                </c:pt>
                <c:pt idx="2432">
                  <c:v>0.83499999999999996</c:v>
                </c:pt>
                <c:pt idx="2433">
                  <c:v>0.83299999999999996</c:v>
                </c:pt>
                <c:pt idx="2434">
                  <c:v>0.83199999999999996</c:v>
                </c:pt>
                <c:pt idx="2435">
                  <c:v>0.83</c:v>
                </c:pt>
                <c:pt idx="2436">
                  <c:v>0.82899999999999996</c:v>
                </c:pt>
                <c:pt idx="2437">
                  <c:v>0.82699999999999996</c:v>
                </c:pt>
                <c:pt idx="2438">
                  <c:v>0.82599999999999996</c:v>
                </c:pt>
                <c:pt idx="2439">
                  <c:v>0.82499999999999996</c:v>
                </c:pt>
                <c:pt idx="2440">
                  <c:v>0.82499999999999996</c:v>
                </c:pt>
                <c:pt idx="2441">
                  <c:v>0.82499999999999996</c:v>
                </c:pt>
                <c:pt idx="2442">
                  <c:v>0.82499999999999996</c:v>
                </c:pt>
                <c:pt idx="2443">
                  <c:v>0.82599999999999996</c:v>
                </c:pt>
                <c:pt idx="2444">
                  <c:v>0.82699999999999996</c:v>
                </c:pt>
                <c:pt idx="2445">
                  <c:v>0.82699999999999996</c:v>
                </c:pt>
                <c:pt idx="2446">
                  <c:v>0.82699999999999996</c:v>
                </c:pt>
                <c:pt idx="2447">
                  <c:v>0.82499999999999996</c:v>
                </c:pt>
                <c:pt idx="2448">
                  <c:v>0.82299999999999995</c:v>
                </c:pt>
                <c:pt idx="2449">
                  <c:v>0.82199999999999995</c:v>
                </c:pt>
                <c:pt idx="2450">
                  <c:v>0.82099999999999995</c:v>
                </c:pt>
                <c:pt idx="2451">
                  <c:v>0.82099999999999995</c:v>
                </c:pt>
                <c:pt idx="2452">
                  <c:v>0.82299999999999995</c:v>
                </c:pt>
                <c:pt idx="2453">
                  <c:v>0.82399999999999995</c:v>
                </c:pt>
                <c:pt idx="2454">
                  <c:v>0.82599999999999996</c:v>
                </c:pt>
                <c:pt idx="2455">
                  <c:v>0.82499999999999996</c:v>
                </c:pt>
                <c:pt idx="2456">
                  <c:v>0.82399999999999995</c:v>
                </c:pt>
                <c:pt idx="2457">
                  <c:v>0.82299999999999995</c:v>
                </c:pt>
                <c:pt idx="2458">
                  <c:v>0.82299999999999995</c:v>
                </c:pt>
                <c:pt idx="2459">
                  <c:v>0.82399999999999995</c:v>
                </c:pt>
                <c:pt idx="2460">
                  <c:v>0.82799999999999996</c:v>
                </c:pt>
                <c:pt idx="2461">
                  <c:v>0.83199999999999996</c:v>
                </c:pt>
                <c:pt idx="2462">
                  <c:v>0.83599999999999997</c:v>
                </c:pt>
                <c:pt idx="2463">
                  <c:v>0.83899999999999997</c:v>
                </c:pt>
                <c:pt idx="2464">
                  <c:v>0.84</c:v>
                </c:pt>
                <c:pt idx="2465">
                  <c:v>0.84</c:v>
                </c:pt>
                <c:pt idx="2466">
                  <c:v>0.84</c:v>
                </c:pt>
                <c:pt idx="2467">
                  <c:v>0.84</c:v>
                </c:pt>
                <c:pt idx="2468">
                  <c:v>0.84199999999999997</c:v>
                </c:pt>
                <c:pt idx="2469">
                  <c:v>0.84599999999999997</c:v>
                </c:pt>
                <c:pt idx="2470">
                  <c:v>0.84899999999999998</c:v>
                </c:pt>
                <c:pt idx="2471">
                  <c:v>0.85099999999999998</c:v>
                </c:pt>
                <c:pt idx="2472">
                  <c:v>0.85</c:v>
                </c:pt>
                <c:pt idx="2473">
                  <c:v>0.84799999999999998</c:v>
                </c:pt>
                <c:pt idx="2474">
                  <c:v>0.84399999999999997</c:v>
                </c:pt>
                <c:pt idx="2475">
                  <c:v>0.84</c:v>
                </c:pt>
                <c:pt idx="2476">
                  <c:v>0.83799999999999997</c:v>
                </c:pt>
                <c:pt idx="2477">
                  <c:v>0.83799999999999997</c:v>
                </c:pt>
                <c:pt idx="2478">
                  <c:v>0.84</c:v>
                </c:pt>
                <c:pt idx="2479">
                  <c:v>0.84199999999999997</c:v>
                </c:pt>
                <c:pt idx="2480">
                  <c:v>0.84399999999999997</c:v>
                </c:pt>
                <c:pt idx="2481">
                  <c:v>0.84599999999999997</c:v>
                </c:pt>
                <c:pt idx="2482">
                  <c:v>0.84699999999999998</c:v>
                </c:pt>
                <c:pt idx="2483">
                  <c:v>0.84799999999999998</c:v>
                </c:pt>
                <c:pt idx="2484">
                  <c:v>0.84599999999999997</c:v>
                </c:pt>
                <c:pt idx="2485">
                  <c:v>0.84399999999999997</c:v>
                </c:pt>
                <c:pt idx="2486">
                  <c:v>0.84099999999999997</c:v>
                </c:pt>
                <c:pt idx="2487">
                  <c:v>0.83699999999999997</c:v>
                </c:pt>
                <c:pt idx="2488">
                  <c:v>0.83399999999999996</c:v>
                </c:pt>
                <c:pt idx="2489">
                  <c:v>0.83199999999999996</c:v>
                </c:pt>
                <c:pt idx="2490">
                  <c:v>0.83099999999999996</c:v>
                </c:pt>
                <c:pt idx="2491">
                  <c:v>0.83199999999999996</c:v>
                </c:pt>
                <c:pt idx="2492">
                  <c:v>0.83299999999999996</c:v>
                </c:pt>
                <c:pt idx="2493">
                  <c:v>0.83299999999999996</c:v>
                </c:pt>
                <c:pt idx="2494">
                  <c:v>0.83299999999999996</c:v>
                </c:pt>
                <c:pt idx="2495">
                  <c:v>0.83199999999999996</c:v>
                </c:pt>
                <c:pt idx="2496">
                  <c:v>0.83199999999999996</c:v>
                </c:pt>
                <c:pt idx="2497">
                  <c:v>0.83399999999999996</c:v>
                </c:pt>
                <c:pt idx="2498">
                  <c:v>0.83699999999999997</c:v>
                </c:pt>
                <c:pt idx="2499">
                  <c:v>0.84099999999999997</c:v>
                </c:pt>
                <c:pt idx="2500">
                  <c:v>0.84599999999999997</c:v>
                </c:pt>
                <c:pt idx="2501">
                  <c:v>0.84799999999999998</c:v>
                </c:pt>
                <c:pt idx="2502">
                  <c:v>0.84899999999999998</c:v>
                </c:pt>
                <c:pt idx="2503">
                  <c:v>0.84699999999999998</c:v>
                </c:pt>
                <c:pt idx="2504">
                  <c:v>0.84299999999999997</c:v>
                </c:pt>
                <c:pt idx="2505">
                  <c:v>0.83899999999999997</c:v>
                </c:pt>
                <c:pt idx="2506">
                  <c:v>0.83499999999999996</c:v>
                </c:pt>
                <c:pt idx="2507">
                  <c:v>0.83199999999999996</c:v>
                </c:pt>
                <c:pt idx="2508">
                  <c:v>0.83099999999999996</c:v>
                </c:pt>
                <c:pt idx="2509">
                  <c:v>0.83</c:v>
                </c:pt>
                <c:pt idx="2510">
                  <c:v>0.83</c:v>
                </c:pt>
                <c:pt idx="2511">
                  <c:v>0.82899999999999996</c:v>
                </c:pt>
                <c:pt idx="2512">
                  <c:v>0.83</c:v>
                </c:pt>
                <c:pt idx="2513">
                  <c:v>0.83</c:v>
                </c:pt>
                <c:pt idx="2514">
                  <c:v>0.83</c:v>
                </c:pt>
                <c:pt idx="2515">
                  <c:v>0.83099999999999996</c:v>
                </c:pt>
                <c:pt idx="2516">
                  <c:v>0.83199999999999996</c:v>
                </c:pt>
                <c:pt idx="2517">
                  <c:v>0.83299999999999996</c:v>
                </c:pt>
                <c:pt idx="2518">
                  <c:v>0.83299999999999996</c:v>
                </c:pt>
                <c:pt idx="2519">
                  <c:v>0.83399999999999996</c:v>
                </c:pt>
                <c:pt idx="2520">
                  <c:v>0.83399999999999996</c:v>
                </c:pt>
                <c:pt idx="2521">
                  <c:v>0.83399999999999996</c:v>
                </c:pt>
                <c:pt idx="2522">
                  <c:v>0.83399999999999996</c:v>
                </c:pt>
                <c:pt idx="2523">
                  <c:v>0.83299999999999996</c:v>
                </c:pt>
                <c:pt idx="2524">
                  <c:v>0.83199999999999996</c:v>
                </c:pt>
                <c:pt idx="2525">
                  <c:v>0.83099999999999996</c:v>
                </c:pt>
                <c:pt idx="2526">
                  <c:v>0.83</c:v>
                </c:pt>
                <c:pt idx="2527">
                  <c:v>0.83</c:v>
                </c:pt>
                <c:pt idx="2528">
                  <c:v>0.83199999999999996</c:v>
                </c:pt>
                <c:pt idx="2529">
                  <c:v>0.83399999999999996</c:v>
                </c:pt>
                <c:pt idx="2530">
                  <c:v>0.83599999999999997</c:v>
                </c:pt>
                <c:pt idx="2531">
                  <c:v>0.83599999999999997</c:v>
                </c:pt>
                <c:pt idx="2532">
                  <c:v>0.83499999999999996</c:v>
                </c:pt>
                <c:pt idx="2533">
                  <c:v>0.83099999999999996</c:v>
                </c:pt>
                <c:pt idx="2534">
                  <c:v>0.82599999999999996</c:v>
                </c:pt>
                <c:pt idx="2535">
                  <c:v>0.82199999999999995</c:v>
                </c:pt>
                <c:pt idx="2536">
                  <c:v>0.82099999999999995</c:v>
                </c:pt>
                <c:pt idx="2537">
                  <c:v>0.82099999999999995</c:v>
                </c:pt>
                <c:pt idx="2538">
                  <c:v>0.82299999999999995</c:v>
                </c:pt>
                <c:pt idx="2539">
                  <c:v>0.82599999999999996</c:v>
                </c:pt>
                <c:pt idx="2540">
                  <c:v>0.82899999999999996</c:v>
                </c:pt>
                <c:pt idx="2541">
                  <c:v>0.83</c:v>
                </c:pt>
                <c:pt idx="2542">
                  <c:v>0.83</c:v>
                </c:pt>
                <c:pt idx="2543">
                  <c:v>0.83</c:v>
                </c:pt>
                <c:pt idx="2544">
                  <c:v>0.82899999999999996</c:v>
                </c:pt>
                <c:pt idx="2545">
                  <c:v>0.82799999999999996</c:v>
                </c:pt>
                <c:pt idx="2546">
                  <c:v>0.82799999999999996</c:v>
                </c:pt>
                <c:pt idx="2547">
                  <c:v>0.82699999999999996</c:v>
                </c:pt>
                <c:pt idx="2548">
                  <c:v>0.82599999999999996</c:v>
                </c:pt>
                <c:pt idx="2549">
                  <c:v>0.82499999999999996</c:v>
                </c:pt>
                <c:pt idx="2550">
                  <c:v>0.82399999999999995</c:v>
                </c:pt>
                <c:pt idx="2551">
                  <c:v>0.82199999999999995</c:v>
                </c:pt>
                <c:pt idx="2552">
                  <c:v>0.82199999999999995</c:v>
                </c:pt>
                <c:pt idx="2553">
                  <c:v>0.82299999999999995</c:v>
                </c:pt>
                <c:pt idx="2554">
                  <c:v>0.82599999999999996</c:v>
                </c:pt>
                <c:pt idx="2555">
                  <c:v>0.82899999999999996</c:v>
                </c:pt>
                <c:pt idx="2556">
                  <c:v>0.83099999999999996</c:v>
                </c:pt>
                <c:pt idx="2557">
                  <c:v>0.83199999999999996</c:v>
                </c:pt>
                <c:pt idx="2558">
                  <c:v>0.83</c:v>
                </c:pt>
                <c:pt idx="2559">
                  <c:v>0.82599999999999996</c:v>
                </c:pt>
                <c:pt idx="2560">
                  <c:v>0.82199999999999995</c:v>
                </c:pt>
                <c:pt idx="2561">
                  <c:v>0.81799999999999995</c:v>
                </c:pt>
                <c:pt idx="2562">
                  <c:v>0.81599999999999995</c:v>
                </c:pt>
                <c:pt idx="2563">
                  <c:v>0.81599999999999995</c:v>
                </c:pt>
                <c:pt idx="2564">
                  <c:v>0.81799999999999995</c:v>
                </c:pt>
                <c:pt idx="2565">
                  <c:v>0.82</c:v>
                </c:pt>
                <c:pt idx="2566">
                  <c:v>0.82199999999999995</c:v>
                </c:pt>
                <c:pt idx="2567">
                  <c:v>0.82299999999999995</c:v>
                </c:pt>
                <c:pt idx="2568">
                  <c:v>0.82299999999999995</c:v>
                </c:pt>
                <c:pt idx="2569">
                  <c:v>0.82299999999999995</c:v>
                </c:pt>
                <c:pt idx="2570">
                  <c:v>0.82199999999999995</c:v>
                </c:pt>
                <c:pt idx="2571">
                  <c:v>0.82099999999999995</c:v>
                </c:pt>
                <c:pt idx="2572">
                  <c:v>0.81899999999999995</c:v>
                </c:pt>
                <c:pt idx="2573">
                  <c:v>0.81699999999999995</c:v>
                </c:pt>
                <c:pt idx="2574">
                  <c:v>0.81599999999999995</c:v>
                </c:pt>
                <c:pt idx="2575">
                  <c:v>0.81399999999999995</c:v>
                </c:pt>
                <c:pt idx="2576">
                  <c:v>0.81299999999999994</c:v>
                </c:pt>
                <c:pt idx="2577">
                  <c:v>0.81200000000000006</c:v>
                </c:pt>
                <c:pt idx="2578">
                  <c:v>0.81</c:v>
                </c:pt>
                <c:pt idx="2579">
                  <c:v>0.80800000000000005</c:v>
                </c:pt>
                <c:pt idx="2580">
                  <c:v>0.80500000000000005</c:v>
                </c:pt>
                <c:pt idx="2581">
                  <c:v>0.80300000000000005</c:v>
                </c:pt>
                <c:pt idx="2582">
                  <c:v>0.80100000000000005</c:v>
                </c:pt>
                <c:pt idx="2583">
                  <c:v>0.80100000000000005</c:v>
                </c:pt>
                <c:pt idx="2584">
                  <c:v>0.80400000000000005</c:v>
                </c:pt>
                <c:pt idx="2585">
                  <c:v>0.80700000000000005</c:v>
                </c:pt>
                <c:pt idx="2586">
                  <c:v>0.81100000000000005</c:v>
                </c:pt>
                <c:pt idx="2587">
                  <c:v>0.81399999999999995</c:v>
                </c:pt>
                <c:pt idx="2588">
                  <c:v>0.81699999999999995</c:v>
                </c:pt>
                <c:pt idx="2589">
                  <c:v>0.81899999999999995</c:v>
                </c:pt>
                <c:pt idx="2590">
                  <c:v>0.81899999999999995</c:v>
                </c:pt>
                <c:pt idx="2591">
                  <c:v>0.81799999999999995</c:v>
                </c:pt>
                <c:pt idx="2592">
                  <c:v>0.81499999999999995</c:v>
                </c:pt>
                <c:pt idx="2593">
                  <c:v>0.81100000000000005</c:v>
                </c:pt>
                <c:pt idx="2594">
                  <c:v>0.80600000000000005</c:v>
                </c:pt>
                <c:pt idx="2595">
                  <c:v>0.80200000000000005</c:v>
                </c:pt>
                <c:pt idx="2596">
                  <c:v>0.79900000000000004</c:v>
                </c:pt>
                <c:pt idx="2597">
                  <c:v>0.79700000000000004</c:v>
                </c:pt>
                <c:pt idx="2598">
                  <c:v>0.79600000000000004</c:v>
                </c:pt>
                <c:pt idx="2599">
                  <c:v>0.79600000000000004</c:v>
                </c:pt>
                <c:pt idx="2600">
                  <c:v>0.79700000000000004</c:v>
                </c:pt>
                <c:pt idx="2601">
                  <c:v>0.79800000000000004</c:v>
                </c:pt>
                <c:pt idx="2602">
                  <c:v>0.8</c:v>
                </c:pt>
                <c:pt idx="2603">
                  <c:v>0.80100000000000005</c:v>
                </c:pt>
                <c:pt idx="2604">
                  <c:v>0.80100000000000005</c:v>
                </c:pt>
                <c:pt idx="2605">
                  <c:v>0.80100000000000005</c:v>
                </c:pt>
                <c:pt idx="2606">
                  <c:v>0.8</c:v>
                </c:pt>
                <c:pt idx="2607">
                  <c:v>0.79900000000000004</c:v>
                </c:pt>
                <c:pt idx="2608">
                  <c:v>0.79900000000000004</c:v>
                </c:pt>
                <c:pt idx="2609">
                  <c:v>0.80100000000000005</c:v>
                </c:pt>
                <c:pt idx="2610">
                  <c:v>0.80400000000000005</c:v>
                </c:pt>
                <c:pt idx="2611">
                  <c:v>0.80800000000000005</c:v>
                </c:pt>
                <c:pt idx="2612">
                  <c:v>0.81100000000000005</c:v>
                </c:pt>
                <c:pt idx="2613">
                  <c:v>0.81299999999999994</c:v>
                </c:pt>
                <c:pt idx="2614">
                  <c:v>0.81299999999999994</c:v>
                </c:pt>
                <c:pt idx="2615">
                  <c:v>0.81100000000000005</c:v>
                </c:pt>
                <c:pt idx="2616">
                  <c:v>0.81</c:v>
                </c:pt>
                <c:pt idx="2617">
                  <c:v>0.80900000000000005</c:v>
                </c:pt>
                <c:pt idx="2618">
                  <c:v>0.81</c:v>
                </c:pt>
                <c:pt idx="2619">
                  <c:v>0.81299999999999994</c:v>
                </c:pt>
                <c:pt idx="2620">
                  <c:v>0.81599999999999995</c:v>
                </c:pt>
                <c:pt idx="2621">
                  <c:v>0.81899999999999995</c:v>
                </c:pt>
                <c:pt idx="2622">
                  <c:v>0.82</c:v>
                </c:pt>
                <c:pt idx="2623">
                  <c:v>0.82</c:v>
                </c:pt>
                <c:pt idx="2624">
                  <c:v>0.81899999999999995</c:v>
                </c:pt>
                <c:pt idx="2625">
                  <c:v>0.81599999999999995</c:v>
                </c:pt>
                <c:pt idx="2626">
                  <c:v>0.81399999999999995</c:v>
                </c:pt>
                <c:pt idx="2627">
                  <c:v>0.81</c:v>
                </c:pt>
                <c:pt idx="2628">
                  <c:v>0.80400000000000005</c:v>
                </c:pt>
                <c:pt idx="2629">
                  <c:v>0.79500000000000004</c:v>
                </c:pt>
                <c:pt idx="2630">
                  <c:v>0.78</c:v>
                </c:pt>
                <c:pt idx="2631">
                  <c:v>0.75900000000000001</c:v>
                </c:pt>
                <c:pt idx="2632">
                  <c:v>0.73299999999999998</c:v>
                </c:pt>
                <c:pt idx="2633">
                  <c:v>0.70499999999999996</c:v>
                </c:pt>
                <c:pt idx="2634">
                  <c:v>0.67600000000000005</c:v>
                </c:pt>
                <c:pt idx="2635">
                  <c:v>0.64800000000000002</c:v>
                </c:pt>
                <c:pt idx="2636">
                  <c:v>0.623</c:v>
                </c:pt>
                <c:pt idx="2637">
                  <c:v>0.60299999999999998</c:v>
                </c:pt>
                <c:pt idx="2638">
                  <c:v>0.58899999999999997</c:v>
                </c:pt>
                <c:pt idx="2639">
                  <c:v>0.58299999999999996</c:v>
                </c:pt>
                <c:pt idx="2640">
                  <c:v>0.58599999999999997</c:v>
                </c:pt>
                <c:pt idx="2641">
                  <c:v>0.59599999999999997</c:v>
                </c:pt>
                <c:pt idx="2642">
                  <c:v>0.61</c:v>
                </c:pt>
                <c:pt idx="2643">
                  <c:v>0.628</c:v>
                </c:pt>
                <c:pt idx="2644">
                  <c:v>0.64800000000000002</c:v>
                </c:pt>
                <c:pt idx="2645">
                  <c:v>0.66800000000000004</c:v>
                </c:pt>
                <c:pt idx="2646">
                  <c:v>0.68600000000000005</c:v>
                </c:pt>
                <c:pt idx="2647">
                  <c:v>0.70099999999999996</c:v>
                </c:pt>
                <c:pt idx="2648">
                  <c:v>0.71199999999999997</c:v>
                </c:pt>
                <c:pt idx="2649">
                  <c:v>0.71899999999999997</c:v>
                </c:pt>
                <c:pt idx="2650">
                  <c:v>0.72199999999999998</c:v>
                </c:pt>
                <c:pt idx="2651">
                  <c:v>0.72299999999999998</c:v>
                </c:pt>
                <c:pt idx="2652">
                  <c:v>0.72299999999999998</c:v>
                </c:pt>
                <c:pt idx="2653">
                  <c:v>0.72099999999999997</c:v>
                </c:pt>
                <c:pt idx="2654">
                  <c:v>0.71799999999999997</c:v>
                </c:pt>
                <c:pt idx="2655">
                  <c:v>0.71499999999999997</c:v>
                </c:pt>
                <c:pt idx="2656">
                  <c:v>0.71299999999999997</c:v>
                </c:pt>
                <c:pt idx="2657">
                  <c:v>0.71099999999999997</c:v>
                </c:pt>
                <c:pt idx="2658">
                  <c:v>0.71</c:v>
                </c:pt>
                <c:pt idx="2659">
                  <c:v>0.71</c:v>
                </c:pt>
                <c:pt idx="2660">
                  <c:v>0.71099999999999997</c:v>
                </c:pt>
                <c:pt idx="2661">
                  <c:v>0.71199999999999997</c:v>
                </c:pt>
                <c:pt idx="2662">
                  <c:v>0.71399999999999997</c:v>
                </c:pt>
                <c:pt idx="2663">
                  <c:v>0.71799999999999997</c:v>
                </c:pt>
                <c:pt idx="2664">
                  <c:v>0.72299999999999998</c:v>
                </c:pt>
                <c:pt idx="2665">
                  <c:v>0.72899999999999998</c:v>
                </c:pt>
                <c:pt idx="2666">
                  <c:v>0.73599999999999999</c:v>
                </c:pt>
                <c:pt idx="2667">
                  <c:v>0.74299999999999999</c:v>
                </c:pt>
                <c:pt idx="2668">
                  <c:v>0.749</c:v>
                </c:pt>
                <c:pt idx="2669">
                  <c:v>0.754</c:v>
                </c:pt>
                <c:pt idx="2670">
                  <c:v>0.75700000000000001</c:v>
                </c:pt>
                <c:pt idx="2671">
                  <c:v>0.75900000000000001</c:v>
                </c:pt>
                <c:pt idx="2672">
                  <c:v>0.76</c:v>
                </c:pt>
                <c:pt idx="2673">
                  <c:v>0.76200000000000001</c:v>
                </c:pt>
                <c:pt idx="2674">
                  <c:v>0.76400000000000001</c:v>
                </c:pt>
                <c:pt idx="2675">
                  <c:v>0.76700000000000002</c:v>
                </c:pt>
                <c:pt idx="2676">
                  <c:v>0.77200000000000002</c:v>
                </c:pt>
                <c:pt idx="2677">
                  <c:v>0.77700000000000002</c:v>
                </c:pt>
                <c:pt idx="2678">
                  <c:v>0.78400000000000003</c:v>
                </c:pt>
                <c:pt idx="2679">
                  <c:v>0.79100000000000004</c:v>
                </c:pt>
                <c:pt idx="2680">
                  <c:v>0.79800000000000004</c:v>
                </c:pt>
                <c:pt idx="2681">
                  <c:v>0.80300000000000005</c:v>
                </c:pt>
                <c:pt idx="2682">
                  <c:v>0.80600000000000005</c:v>
                </c:pt>
                <c:pt idx="2683">
                  <c:v>0.80700000000000005</c:v>
                </c:pt>
                <c:pt idx="2684">
                  <c:v>0.80600000000000005</c:v>
                </c:pt>
                <c:pt idx="2685">
                  <c:v>0.80400000000000005</c:v>
                </c:pt>
                <c:pt idx="2686">
                  <c:v>0.80200000000000005</c:v>
                </c:pt>
                <c:pt idx="2687">
                  <c:v>0.79900000000000004</c:v>
                </c:pt>
                <c:pt idx="2688">
                  <c:v>0.79600000000000004</c:v>
                </c:pt>
                <c:pt idx="2689">
                  <c:v>0.79500000000000004</c:v>
                </c:pt>
                <c:pt idx="2690">
                  <c:v>0.79400000000000004</c:v>
                </c:pt>
                <c:pt idx="2691">
                  <c:v>0.79500000000000004</c:v>
                </c:pt>
                <c:pt idx="2692">
                  <c:v>0.79600000000000004</c:v>
                </c:pt>
                <c:pt idx="2693">
                  <c:v>0.79900000000000004</c:v>
                </c:pt>
                <c:pt idx="2694">
                  <c:v>0.80100000000000005</c:v>
                </c:pt>
                <c:pt idx="2695">
                  <c:v>0.80400000000000005</c:v>
                </c:pt>
                <c:pt idx="2696">
                  <c:v>0.80500000000000005</c:v>
                </c:pt>
                <c:pt idx="2697">
                  <c:v>0.80600000000000005</c:v>
                </c:pt>
                <c:pt idx="2698">
                  <c:v>0.80500000000000005</c:v>
                </c:pt>
                <c:pt idx="2699">
                  <c:v>0.80300000000000005</c:v>
                </c:pt>
                <c:pt idx="2700">
                  <c:v>0.79900000000000004</c:v>
                </c:pt>
                <c:pt idx="2701">
                  <c:v>0.79400000000000004</c:v>
                </c:pt>
                <c:pt idx="2702">
                  <c:v>0.78900000000000003</c:v>
                </c:pt>
                <c:pt idx="2703">
                  <c:v>0.78400000000000003</c:v>
                </c:pt>
                <c:pt idx="2704">
                  <c:v>0.77900000000000003</c:v>
                </c:pt>
                <c:pt idx="2705">
                  <c:v>0.77600000000000002</c:v>
                </c:pt>
                <c:pt idx="2706">
                  <c:v>0.77300000000000002</c:v>
                </c:pt>
                <c:pt idx="2707">
                  <c:v>0.77300000000000002</c:v>
                </c:pt>
                <c:pt idx="2708">
                  <c:v>0.77500000000000002</c:v>
                </c:pt>
                <c:pt idx="2709">
                  <c:v>0.77900000000000003</c:v>
                </c:pt>
                <c:pt idx="2710">
                  <c:v>0.78300000000000003</c:v>
                </c:pt>
                <c:pt idx="2711">
                  <c:v>0.78700000000000003</c:v>
                </c:pt>
                <c:pt idx="2712">
                  <c:v>0.79</c:v>
                </c:pt>
                <c:pt idx="2713">
                  <c:v>0.79100000000000004</c:v>
                </c:pt>
                <c:pt idx="2714">
                  <c:v>0.79200000000000004</c:v>
                </c:pt>
                <c:pt idx="2715">
                  <c:v>0.79300000000000004</c:v>
                </c:pt>
                <c:pt idx="2716">
                  <c:v>0.79400000000000004</c:v>
                </c:pt>
                <c:pt idx="2717">
                  <c:v>0.79500000000000004</c:v>
                </c:pt>
                <c:pt idx="2718">
                  <c:v>0.79600000000000004</c:v>
                </c:pt>
                <c:pt idx="2719">
                  <c:v>0.79500000000000004</c:v>
                </c:pt>
                <c:pt idx="2720">
                  <c:v>0.79300000000000004</c:v>
                </c:pt>
                <c:pt idx="2721">
                  <c:v>0.78900000000000003</c:v>
                </c:pt>
                <c:pt idx="2722">
                  <c:v>0.78500000000000003</c:v>
                </c:pt>
                <c:pt idx="2723">
                  <c:v>0.78</c:v>
                </c:pt>
                <c:pt idx="2724">
                  <c:v>0.77800000000000002</c:v>
                </c:pt>
                <c:pt idx="2725">
                  <c:v>0.77800000000000002</c:v>
                </c:pt>
                <c:pt idx="2726">
                  <c:v>0.77900000000000003</c:v>
                </c:pt>
                <c:pt idx="2727">
                  <c:v>0.78300000000000003</c:v>
                </c:pt>
                <c:pt idx="2728">
                  <c:v>0.78600000000000003</c:v>
                </c:pt>
                <c:pt idx="2729">
                  <c:v>0.79</c:v>
                </c:pt>
                <c:pt idx="2730">
                  <c:v>0.79400000000000004</c:v>
                </c:pt>
                <c:pt idx="2731">
                  <c:v>0.79800000000000004</c:v>
                </c:pt>
                <c:pt idx="2732">
                  <c:v>0.80200000000000005</c:v>
                </c:pt>
                <c:pt idx="2733">
                  <c:v>0.80700000000000005</c:v>
                </c:pt>
                <c:pt idx="2734">
                  <c:v>0.81299999999999994</c:v>
                </c:pt>
                <c:pt idx="2735">
                  <c:v>0.81899999999999995</c:v>
                </c:pt>
                <c:pt idx="2736">
                  <c:v>0.82399999999999995</c:v>
                </c:pt>
                <c:pt idx="2737">
                  <c:v>0.82799999999999996</c:v>
                </c:pt>
                <c:pt idx="2738">
                  <c:v>0.83099999999999996</c:v>
                </c:pt>
                <c:pt idx="2739">
                  <c:v>0.83199999999999996</c:v>
                </c:pt>
                <c:pt idx="2740">
                  <c:v>0.83199999999999996</c:v>
                </c:pt>
                <c:pt idx="2741">
                  <c:v>0.83</c:v>
                </c:pt>
                <c:pt idx="2742">
                  <c:v>0.82799999999999996</c:v>
                </c:pt>
                <c:pt idx="2743">
                  <c:v>0.82399999999999995</c:v>
                </c:pt>
                <c:pt idx="2744">
                  <c:v>0.82099999999999995</c:v>
                </c:pt>
                <c:pt idx="2745">
                  <c:v>0.82</c:v>
                </c:pt>
                <c:pt idx="2746">
                  <c:v>0.82</c:v>
                </c:pt>
                <c:pt idx="2747">
                  <c:v>0.82199999999999995</c:v>
                </c:pt>
                <c:pt idx="2748">
                  <c:v>0.82499999999999996</c:v>
                </c:pt>
                <c:pt idx="2749">
                  <c:v>0.82699999999999996</c:v>
                </c:pt>
                <c:pt idx="2750">
                  <c:v>0.82699999999999996</c:v>
                </c:pt>
                <c:pt idx="2751">
                  <c:v>0.82599999999999996</c:v>
                </c:pt>
                <c:pt idx="2752">
                  <c:v>0.82199999999999995</c:v>
                </c:pt>
                <c:pt idx="2753">
                  <c:v>0.81699999999999995</c:v>
                </c:pt>
                <c:pt idx="2754">
                  <c:v>0.81</c:v>
                </c:pt>
                <c:pt idx="2755">
                  <c:v>0.80300000000000005</c:v>
                </c:pt>
                <c:pt idx="2756">
                  <c:v>0.79500000000000004</c:v>
                </c:pt>
                <c:pt idx="2757">
                  <c:v>0.78700000000000003</c:v>
                </c:pt>
                <c:pt idx="2758">
                  <c:v>0.78</c:v>
                </c:pt>
                <c:pt idx="2759">
                  <c:v>0.77500000000000002</c:v>
                </c:pt>
                <c:pt idx="2760">
                  <c:v>0.77100000000000002</c:v>
                </c:pt>
                <c:pt idx="2761">
                  <c:v>0.76900000000000002</c:v>
                </c:pt>
                <c:pt idx="2762">
                  <c:v>0.76900000000000002</c:v>
                </c:pt>
                <c:pt idx="2763">
                  <c:v>0.77100000000000002</c:v>
                </c:pt>
                <c:pt idx="2764">
                  <c:v>0.77400000000000002</c:v>
                </c:pt>
                <c:pt idx="2765">
                  <c:v>0.77800000000000002</c:v>
                </c:pt>
                <c:pt idx="2766">
                  <c:v>0.78200000000000003</c:v>
                </c:pt>
                <c:pt idx="2767">
                  <c:v>0.78400000000000003</c:v>
                </c:pt>
                <c:pt idx="2768">
                  <c:v>0.78500000000000003</c:v>
                </c:pt>
                <c:pt idx="2769">
                  <c:v>0.78300000000000003</c:v>
                </c:pt>
                <c:pt idx="2770">
                  <c:v>0.78</c:v>
                </c:pt>
              </c:numCache>
            </c:numRef>
          </c:yVal>
          <c:smooth val="0"/>
        </c:ser>
        <c:ser>
          <c:idx val="1"/>
          <c:order val="1"/>
          <c:spPr>
            <a:ln w="15875">
              <a:solidFill>
                <a:schemeClr val="tx1"/>
              </a:solidFill>
            </a:ln>
          </c:spPr>
          <c:marker>
            <c:symbol val="none"/>
          </c:marker>
          <c:xVal>
            <c:numRef>
              <c:f>sscyg_20100830!$L$4:$L$2774</c:f>
              <c:numCache>
                <c:formatCode>General</c:formatCode>
                <c:ptCount val="2771"/>
                <c:pt idx="0">
                  <c:v>4230</c:v>
                </c:pt>
                <c:pt idx="1">
                  <c:v>4231</c:v>
                </c:pt>
                <c:pt idx="2">
                  <c:v>4232</c:v>
                </c:pt>
                <c:pt idx="3">
                  <c:v>4233</c:v>
                </c:pt>
                <c:pt idx="4">
                  <c:v>4234</c:v>
                </c:pt>
                <c:pt idx="5">
                  <c:v>4235</c:v>
                </c:pt>
                <c:pt idx="6">
                  <c:v>4236</c:v>
                </c:pt>
                <c:pt idx="7">
                  <c:v>4237</c:v>
                </c:pt>
                <c:pt idx="8">
                  <c:v>4238</c:v>
                </c:pt>
                <c:pt idx="9">
                  <c:v>4239</c:v>
                </c:pt>
                <c:pt idx="10">
                  <c:v>4240</c:v>
                </c:pt>
                <c:pt idx="11">
                  <c:v>4241</c:v>
                </c:pt>
                <c:pt idx="12">
                  <c:v>4242</c:v>
                </c:pt>
                <c:pt idx="13">
                  <c:v>4243</c:v>
                </c:pt>
                <c:pt idx="14">
                  <c:v>4244</c:v>
                </c:pt>
                <c:pt idx="15">
                  <c:v>4245</c:v>
                </c:pt>
                <c:pt idx="16">
                  <c:v>4246</c:v>
                </c:pt>
                <c:pt idx="17">
                  <c:v>4247</c:v>
                </c:pt>
                <c:pt idx="18">
                  <c:v>4248</c:v>
                </c:pt>
                <c:pt idx="19">
                  <c:v>4249</c:v>
                </c:pt>
                <c:pt idx="20">
                  <c:v>4250</c:v>
                </c:pt>
                <c:pt idx="21">
                  <c:v>4251</c:v>
                </c:pt>
                <c:pt idx="22">
                  <c:v>4252</c:v>
                </c:pt>
                <c:pt idx="23">
                  <c:v>4253</c:v>
                </c:pt>
                <c:pt idx="24">
                  <c:v>4254</c:v>
                </c:pt>
                <c:pt idx="25">
                  <c:v>4255</c:v>
                </c:pt>
                <c:pt idx="26">
                  <c:v>4256</c:v>
                </c:pt>
                <c:pt idx="27">
                  <c:v>4257</c:v>
                </c:pt>
                <c:pt idx="28">
                  <c:v>4258</c:v>
                </c:pt>
                <c:pt idx="29">
                  <c:v>4259</c:v>
                </c:pt>
                <c:pt idx="30">
                  <c:v>4260</c:v>
                </c:pt>
                <c:pt idx="31">
                  <c:v>4261</c:v>
                </c:pt>
                <c:pt idx="32">
                  <c:v>4262</c:v>
                </c:pt>
                <c:pt idx="33">
                  <c:v>4263</c:v>
                </c:pt>
                <c:pt idx="34">
                  <c:v>4264</c:v>
                </c:pt>
                <c:pt idx="35">
                  <c:v>4265</c:v>
                </c:pt>
                <c:pt idx="36">
                  <c:v>4266</c:v>
                </c:pt>
                <c:pt idx="37">
                  <c:v>4267</c:v>
                </c:pt>
                <c:pt idx="38">
                  <c:v>4268</c:v>
                </c:pt>
                <c:pt idx="39">
                  <c:v>4269</c:v>
                </c:pt>
                <c:pt idx="40">
                  <c:v>4270</c:v>
                </c:pt>
                <c:pt idx="41">
                  <c:v>4271</c:v>
                </c:pt>
                <c:pt idx="42">
                  <c:v>4272</c:v>
                </c:pt>
                <c:pt idx="43">
                  <c:v>4273</c:v>
                </c:pt>
                <c:pt idx="44">
                  <c:v>4274</c:v>
                </c:pt>
                <c:pt idx="45">
                  <c:v>4275</c:v>
                </c:pt>
                <c:pt idx="46">
                  <c:v>4276</c:v>
                </c:pt>
                <c:pt idx="47">
                  <c:v>4277</c:v>
                </c:pt>
                <c:pt idx="48">
                  <c:v>4278</c:v>
                </c:pt>
                <c:pt idx="49">
                  <c:v>4279</c:v>
                </c:pt>
                <c:pt idx="50">
                  <c:v>4280</c:v>
                </c:pt>
                <c:pt idx="51">
                  <c:v>4281</c:v>
                </c:pt>
                <c:pt idx="52">
                  <c:v>4282</c:v>
                </c:pt>
                <c:pt idx="53">
                  <c:v>4283</c:v>
                </c:pt>
                <c:pt idx="54">
                  <c:v>4284</c:v>
                </c:pt>
                <c:pt idx="55">
                  <c:v>4285</c:v>
                </c:pt>
                <c:pt idx="56">
                  <c:v>4286</c:v>
                </c:pt>
                <c:pt idx="57">
                  <c:v>4287</c:v>
                </c:pt>
                <c:pt idx="58">
                  <c:v>4288</c:v>
                </c:pt>
                <c:pt idx="59">
                  <c:v>4289</c:v>
                </c:pt>
                <c:pt idx="60">
                  <c:v>4290</c:v>
                </c:pt>
                <c:pt idx="61">
                  <c:v>4291</c:v>
                </c:pt>
                <c:pt idx="62">
                  <c:v>4292</c:v>
                </c:pt>
                <c:pt idx="63">
                  <c:v>4293</c:v>
                </c:pt>
                <c:pt idx="64">
                  <c:v>4294</c:v>
                </c:pt>
                <c:pt idx="65">
                  <c:v>4295</c:v>
                </c:pt>
                <c:pt idx="66">
                  <c:v>4296</c:v>
                </c:pt>
                <c:pt idx="67">
                  <c:v>4297</c:v>
                </c:pt>
                <c:pt idx="68">
                  <c:v>4298</c:v>
                </c:pt>
                <c:pt idx="69">
                  <c:v>4299</c:v>
                </c:pt>
                <c:pt idx="70">
                  <c:v>4300</c:v>
                </c:pt>
                <c:pt idx="71">
                  <c:v>4301</c:v>
                </c:pt>
                <c:pt idx="72">
                  <c:v>4302</c:v>
                </c:pt>
                <c:pt idx="73">
                  <c:v>4303</c:v>
                </c:pt>
                <c:pt idx="74">
                  <c:v>4304</c:v>
                </c:pt>
                <c:pt idx="75">
                  <c:v>4305</c:v>
                </c:pt>
                <c:pt idx="76">
                  <c:v>4306</c:v>
                </c:pt>
                <c:pt idx="77">
                  <c:v>4307</c:v>
                </c:pt>
                <c:pt idx="78">
                  <c:v>4308</c:v>
                </c:pt>
                <c:pt idx="79">
                  <c:v>4309</c:v>
                </c:pt>
                <c:pt idx="80">
                  <c:v>4310</c:v>
                </c:pt>
                <c:pt idx="81">
                  <c:v>4311</c:v>
                </c:pt>
                <c:pt idx="82">
                  <c:v>4312</c:v>
                </c:pt>
                <c:pt idx="83">
                  <c:v>4313</c:v>
                </c:pt>
                <c:pt idx="84">
                  <c:v>4314</c:v>
                </c:pt>
                <c:pt idx="85">
                  <c:v>4315</c:v>
                </c:pt>
                <c:pt idx="86">
                  <c:v>4316</c:v>
                </c:pt>
                <c:pt idx="87">
                  <c:v>4317</c:v>
                </c:pt>
                <c:pt idx="88">
                  <c:v>4318</c:v>
                </c:pt>
                <c:pt idx="89">
                  <c:v>4319</c:v>
                </c:pt>
                <c:pt idx="90">
                  <c:v>4320</c:v>
                </c:pt>
                <c:pt idx="91">
                  <c:v>4321</c:v>
                </c:pt>
                <c:pt idx="92">
                  <c:v>4322</c:v>
                </c:pt>
                <c:pt idx="93">
                  <c:v>4323</c:v>
                </c:pt>
                <c:pt idx="94">
                  <c:v>4324</c:v>
                </c:pt>
                <c:pt idx="95">
                  <c:v>4325</c:v>
                </c:pt>
                <c:pt idx="96">
                  <c:v>4326</c:v>
                </c:pt>
                <c:pt idx="97">
                  <c:v>4327</c:v>
                </c:pt>
                <c:pt idx="98">
                  <c:v>4328</c:v>
                </c:pt>
                <c:pt idx="99">
                  <c:v>4329</c:v>
                </c:pt>
                <c:pt idx="100">
                  <c:v>4330</c:v>
                </c:pt>
                <c:pt idx="101">
                  <c:v>4331</c:v>
                </c:pt>
                <c:pt idx="102">
                  <c:v>4332</c:v>
                </c:pt>
                <c:pt idx="103">
                  <c:v>4333</c:v>
                </c:pt>
                <c:pt idx="104">
                  <c:v>4334</c:v>
                </c:pt>
                <c:pt idx="105">
                  <c:v>4335</c:v>
                </c:pt>
                <c:pt idx="106">
                  <c:v>4336</c:v>
                </c:pt>
                <c:pt idx="107">
                  <c:v>4337</c:v>
                </c:pt>
                <c:pt idx="108">
                  <c:v>4338</c:v>
                </c:pt>
                <c:pt idx="109">
                  <c:v>4339</c:v>
                </c:pt>
                <c:pt idx="110">
                  <c:v>4340</c:v>
                </c:pt>
                <c:pt idx="111">
                  <c:v>4341</c:v>
                </c:pt>
                <c:pt idx="112">
                  <c:v>4342</c:v>
                </c:pt>
                <c:pt idx="113">
                  <c:v>4343</c:v>
                </c:pt>
                <c:pt idx="114">
                  <c:v>4344</c:v>
                </c:pt>
                <c:pt idx="115">
                  <c:v>4345</c:v>
                </c:pt>
                <c:pt idx="116">
                  <c:v>4346</c:v>
                </c:pt>
                <c:pt idx="117">
                  <c:v>4347</c:v>
                </c:pt>
                <c:pt idx="118">
                  <c:v>4348</c:v>
                </c:pt>
                <c:pt idx="119">
                  <c:v>4349</c:v>
                </c:pt>
                <c:pt idx="120">
                  <c:v>4350</c:v>
                </c:pt>
                <c:pt idx="121">
                  <c:v>4351</c:v>
                </c:pt>
                <c:pt idx="122">
                  <c:v>4352</c:v>
                </c:pt>
                <c:pt idx="123">
                  <c:v>4353</c:v>
                </c:pt>
                <c:pt idx="124">
                  <c:v>4354</c:v>
                </c:pt>
                <c:pt idx="125">
                  <c:v>4355</c:v>
                </c:pt>
                <c:pt idx="126">
                  <c:v>4356</c:v>
                </c:pt>
                <c:pt idx="127">
                  <c:v>4357</c:v>
                </c:pt>
                <c:pt idx="128">
                  <c:v>4358</c:v>
                </c:pt>
                <c:pt idx="129">
                  <c:v>4359</c:v>
                </c:pt>
                <c:pt idx="130">
                  <c:v>4360</c:v>
                </c:pt>
                <c:pt idx="131">
                  <c:v>4361</c:v>
                </c:pt>
                <c:pt idx="132">
                  <c:v>4362</c:v>
                </c:pt>
                <c:pt idx="133">
                  <c:v>4363</c:v>
                </c:pt>
                <c:pt idx="134">
                  <c:v>4364</c:v>
                </c:pt>
                <c:pt idx="135">
                  <c:v>4365</c:v>
                </c:pt>
                <c:pt idx="136">
                  <c:v>4366</c:v>
                </c:pt>
                <c:pt idx="137">
                  <c:v>4367</c:v>
                </c:pt>
                <c:pt idx="138">
                  <c:v>4368</c:v>
                </c:pt>
                <c:pt idx="139">
                  <c:v>4369</c:v>
                </c:pt>
                <c:pt idx="140">
                  <c:v>4370</c:v>
                </c:pt>
                <c:pt idx="141">
                  <c:v>4371</c:v>
                </c:pt>
                <c:pt idx="142">
                  <c:v>4372</c:v>
                </c:pt>
                <c:pt idx="143">
                  <c:v>4373</c:v>
                </c:pt>
                <c:pt idx="144">
                  <c:v>4374</c:v>
                </c:pt>
                <c:pt idx="145">
                  <c:v>4375</c:v>
                </c:pt>
                <c:pt idx="146">
                  <c:v>4376</c:v>
                </c:pt>
                <c:pt idx="147">
                  <c:v>4377</c:v>
                </c:pt>
                <c:pt idx="148">
                  <c:v>4378</c:v>
                </c:pt>
                <c:pt idx="149">
                  <c:v>4379</c:v>
                </c:pt>
                <c:pt idx="150">
                  <c:v>4380</c:v>
                </c:pt>
                <c:pt idx="151">
                  <c:v>4381</c:v>
                </c:pt>
                <c:pt idx="152">
                  <c:v>4382</c:v>
                </c:pt>
                <c:pt idx="153">
                  <c:v>4383</c:v>
                </c:pt>
                <c:pt idx="154">
                  <c:v>4384</c:v>
                </c:pt>
                <c:pt idx="155">
                  <c:v>4385</c:v>
                </c:pt>
                <c:pt idx="156">
                  <c:v>4386</c:v>
                </c:pt>
                <c:pt idx="157">
                  <c:v>4387</c:v>
                </c:pt>
                <c:pt idx="158">
                  <c:v>4388</c:v>
                </c:pt>
                <c:pt idx="159">
                  <c:v>4389</c:v>
                </c:pt>
                <c:pt idx="160">
                  <c:v>4390</c:v>
                </c:pt>
                <c:pt idx="161">
                  <c:v>4391</c:v>
                </c:pt>
                <c:pt idx="162">
                  <c:v>4392</c:v>
                </c:pt>
                <c:pt idx="163">
                  <c:v>4393</c:v>
                </c:pt>
                <c:pt idx="164">
                  <c:v>4394</c:v>
                </c:pt>
                <c:pt idx="165">
                  <c:v>4395</c:v>
                </c:pt>
                <c:pt idx="166">
                  <c:v>4396</c:v>
                </c:pt>
                <c:pt idx="167">
                  <c:v>4397</c:v>
                </c:pt>
                <c:pt idx="168">
                  <c:v>4398</c:v>
                </c:pt>
                <c:pt idx="169">
                  <c:v>4399</c:v>
                </c:pt>
                <c:pt idx="170">
                  <c:v>4400</c:v>
                </c:pt>
                <c:pt idx="171">
                  <c:v>4401</c:v>
                </c:pt>
                <c:pt idx="172">
                  <c:v>4402</c:v>
                </c:pt>
                <c:pt idx="173">
                  <c:v>4403</c:v>
                </c:pt>
                <c:pt idx="174">
                  <c:v>4404</c:v>
                </c:pt>
                <c:pt idx="175">
                  <c:v>4405</c:v>
                </c:pt>
                <c:pt idx="176">
                  <c:v>4406</c:v>
                </c:pt>
                <c:pt idx="177">
                  <c:v>4407</c:v>
                </c:pt>
                <c:pt idx="178">
                  <c:v>4408</c:v>
                </c:pt>
                <c:pt idx="179">
                  <c:v>4409</c:v>
                </c:pt>
                <c:pt idx="180">
                  <c:v>4410</c:v>
                </c:pt>
                <c:pt idx="181">
                  <c:v>4411</c:v>
                </c:pt>
                <c:pt idx="182">
                  <c:v>4412</c:v>
                </c:pt>
                <c:pt idx="183">
                  <c:v>4413</c:v>
                </c:pt>
                <c:pt idx="184">
                  <c:v>4414</c:v>
                </c:pt>
                <c:pt idx="185">
                  <c:v>4415</c:v>
                </c:pt>
                <c:pt idx="186">
                  <c:v>4416</c:v>
                </c:pt>
                <c:pt idx="187">
                  <c:v>4417</c:v>
                </c:pt>
                <c:pt idx="188">
                  <c:v>4418</c:v>
                </c:pt>
                <c:pt idx="189">
                  <c:v>4419</c:v>
                </c:pt>
                <c:pt idx="190">
                  <c:v>4420</c:v>
                </c:pt>
                <c:pt idx="191">
                  <c:v>4421</c:v>
                </c:pt>
                <c:pt idx="192">
                  <c:v>4422</c:v>
                </c:pt>
                <c:pt idx="193">
                  <c:v>4423</c:v>
                </c:pt>
                <c:pt idx="194">
                  <c:v>4424</c:v>
                </c:pt>
                <c:pt idx="195">
                  <c:v>4425</c:v>
                </c:pt>
                <c:pt idx="196">
                  <c:v>4426</c:v>
                </c:pt>
                <c:pt idx="197">
                  <c:v>4427</c:v>
                </c:pt>
                <c:pt idx="198">
                  <c:v>4428</c:v>
                </c:pt>
                <c:pt idx="199">
                  <c:v>4429</c:v>
                </c:pt>
                <c:pt idx="200">
                  <c:v>4430</c:v>
                </c:pt>
                <c:pt idx="201">
                  <c:v>4431</c:v>
                </c:pt>
                <c:pt idx="202">
                  <c:v>4432</c:v>
                </c:pt>
                <c:pt idx="203">
                  <c:v>4433</c:v>
                </c:pt>
                <c:pt idx="204">
                  <c:v>4434</c:v>
                </c:pt>
                <c:pt idx="205">
                  <c:v>4435</c:v>
                </c:pt>
                <c:pt idx="206">
                  <c:v>4436</c:v>
                </c:pt>
                <c:pt idx="207">
                  <c:v>4437</c:v>
                </c:pt>
                <c:pt idx="208">
                  <c:v>4438</c:v>
                </c:pt>
                <c:pt idx="209">
                  <c:v>4439</c:v>
                </c:pt>
                <c:pt idx="210">
                  <c:v>4440</c:v>
                </c:pt>
                <c:pt idx="211">
                  <c:v>4441</c:v>
                </c:pt>
                <c:pt idx="212">
                  <c:v>4442</c:v>
                </c:pt>
                <c:pt idx="213">
                  <c:v>4443</c:v>
                </c:pt>
                <c:pt idx="214">
                  <c:v>4444</c:v>
                </c:pt>
                <c:pt idx="215">
                  <c:v>4445</c:v>
                </c:pt>
                <c:pt idx="216">
                  <c:v>4446</c:v>
                </c:pt>
                <c:pt idx="217">
                  <c:v>4447</c:v>
                </c:pt>
                <c:pt idx="218">
                  <c:v>4448</c:v>
                </c:pt>
                <c:pt idx="219">
                  <c:v>4449</c:v>
                </c:pt>
                <c:pt idx="220">
                  <c:v>4450</c:v>
                </c:pt>
                <c:pt idx="221">
                  <c:v>4451</c:v>
                </c:pt>
                <c:pt idx="222">
                  <c:v>4452</c:v>
                </c:pt>
                <c:pt idx="223">
                  <c:v>4453</c:v>
                </c:pt>
                <c:pt idx="224">
                  <c:v>4454</c:v>
                </c:pt>
                <c:pt idx="225">
                  <c:v>4455</c:v>
                </c:pt>
                <c:pt idx="226">
                  <c:v>4456</c:v>
                </c:pt>
                <c:pt idx="227">
                  <c:v>4457</c:v>
                </c:pt>
                <c:pt idx="228">
                  <c:v>4458</c:v>
                </c:pt>
                <c:pt idx="229">
                  <c:v>4459</c:v>
                </c:pt>
                <c:pt idx="230">
                  <c:v>4460</c:v>
                </c:pt>
                <c:pt idx="231">
                  <c:v>4461</c:v>
                </c:pt>
                <c:pt idx="232">
                  <c:v>4462</c:v>
                </c:pt>
                <c:pt idx="233">
                  <c:v>4463</c:v>
                </c:pt>
                <c:pt idx="234">
                  <c:v>4464</c:v>
                </c:pt>
                <c:pt idx="235">
                  <c:v>4465</c:v>
                </c:pt>
                <c:pt idx="236">
                  <c:v>4466</c:v>
                </c:pt>
                <c:pt idx="237">
                  <c:v>4467</c:v>
                </c:pt>
                <c:pt idx="238">
                  <c:v>4468</c:v>
                </c:pt>
                <c:pt idx="239">
                  <c:v>4469</c:v>
                </c:pt>
                <c:pt idx="240">
                  <c:v>4470</c:v>
                </c:pt>
                <c:pt idx="241">
                  <c:v>4471</c:v>
                </c:pt>
                <c:pt idx="242">
                  <c:v>4472</c:v>
                </c:pt>
                <c:pt idx="243">
                  <c:v>4473</c:v>
                </c:pt>
                <c:pt idx="244">
                  <c:v>4474</c:v>
                </c:pt>
                <c:pt idx="245">
                  <c:v>4475</c:v>
                </c:pt>
                <c:pt idx="246">
                  <c:v>4476</c:v>
                </c:pt>
                <c:pt idx="247">
                  <c:v>4477</c:v>
                </c:pt>
                <c:pt idx="248">
                  <c:v>4478</c:v>
                </c:pt>
                <c:pt idx="249">
                  <c:v>4479</c:v>
                </c:pt>
                <c:pt idx="250">
                  <c:v>4480</c:v>
                </c:pt>
                <c:pt idx="251">
                  <c:v>4481</c:v>
                </c:pt>
                <c:pt idx="252">
                  <c:v>4482</c:v>
                </c:pt>
                <c:pt idx="253">
                  <c:v>4483</c:v>
                </c:pt>
                <c:pt idx="254">
                  <c:v>4484</c:v>
                </c:pt>
                <c:pt idx="255">
                  <c:v>4485</c:v>
                </c:pt>
                <c:pt idx="256">
                  <c:v>4486</c:v>
                </c:pt>
                <c:pt idx="257">
                  <c:v>4487</c:v>
                </c:pt>
                <c:pt idx="258">
                  <c:v>4488</c:v>
                </c:pt>
                <c:pt idx="259">
                  <c:v>4489</c:v>
                </c:pt>
                <c:pt idx="260">
                  <c:v>4490</c:v>
                </c:pt>
                <c:pt idx="261">
                  <c:v>4491</c:v>
                </c:pt>
                <c:pt idx="262">
                  <c:v>4492</c:v>
                </c:pt>
                <c:pt idx="263">
                  <c:v>4493</c:v>
                </c:pt>
                <c:pt idx="264">
                  <c:v>4494</c:v>
                </c:pt>
                <c:pt idx="265">
                  <c:v>4495</c:v>
                </c:pt>
                <c:pt idx="266">
                  <c:v>4496</c:v>
                </c:pt>
                <c:pt idx="267">
                  <c:v>4497</c:v>
                </c:pt>
                <c:pt idx="268">
                  <c:v>4498</c:v>
                </c:pt>
                <c:pt idx="269">
                  <c:v>4499</c:v>
                </c:pt>
                <c:pt idx="270">
                  <c:v>4500</c:v>
                </c:pt>
                <c:pt idx="271">
                  <c:v>4501</c:v>
                </c:pt>
                <c:pt idx="272">
                  <c:v>4502</c:v>
                </c:pt>
                <c:pt idx="273">
                  <c:v>4503</c:v>
                </c:pt>
                <c:pt idx="274">
                  <c:v>4504</c:v>
                </c:pt>
                <c:pt idx="275">
                  <c:v>4505</c:v>
                </c:pt>
                <c:pt idx="276">
                  <c:v>4506</c:v>
                </c:pt>
                <c:pt idx="277">
                  <c:v>4507</c:v>
                </c:pt>
                <c:pt idx="278">
                  <c:v>4508</c:v>
                </c:pt>
                <c:pt idx="279">
                  <c:v>4509</c:v>
                </c:pt>
                <c:pt idx="280">
                  <c:v>4510</c:v>
                </c:pt>
                <c:pt idx="281">
                  <c:v>4511</c:v>
                </c:pt>
                <c:pt idx="282">
                  <c:v>4512</c:v>
                </c:pt>
                <c:pt idx="283">
                  <c:v>4513</c:v>
                </c:pt>
                <c:pt idx="284">
                  <c:v>4514</c:v>
                </c:pt>
                <c:pt idx="285">
                  <c:v>4515</c:v>
                </c:pt>
                <c:pt idx="286">
                  <c:v>4516</c:v>
                </c:pt>
                <c:pt idx="287">
                  <c:v>4517</c:v>
                </c:pt>
                <c:pt idx="288">
                  <c:v>4518</c:v>
                </c:pt>
                <c:pt idx="289">
                  <c:v>4519</c:v>
                </c:pt>
                <c:pt idx="290">
                  <c:v>4520</c:v>
                </c:pt>
                <c:pt idx="291">
                  <c:v>4521</c:v>
                </c:pt>
                <c:pt idx="292">
                  <c:v>4522</c:v>
                </c:pt>
                <c:pt idx="293">
                  <c:v>4523</c:v>
                </c:pt>
                <c:pt idx="294">
                  <c:v>4524</c:v>
                </c:pt>
                <c:pt idx="295">
                  <c:v>4525</c:v>
                </c:pt>
                <c:pt idx="296">
                  <c:v>4526</c:v>
                </c:pt>
                <c:pt idx="297">
                  <c:v>4527</c:v>
                </c:pt>
                <c:pt idx="298">
                  <c:v>4528</c:v>
                </c:pt>
                <c:pt idx="299">
                  <c:v>4529</c:v>
                </c:pt>
                <c:pt idx="300">
                  <c:v>4530</c:v>
                </c:pt>
                <c:pt idx="301">
                  <c:v>4531</c:v>
                </c:pt>
                <c:pt idx="302">
                  <c:v>4532</c:v>
                </c:pt>
                <c:pt idx="303">
                  <c:v>4533</c:v>
                </c:pt>
                <c:pt idx="304">
                  <c:v>4534</c:v>
                </c:pt>
                <c:pt idx="305">
                  <c:v>4535</c:v>
                </c:pt>
                <c:pt idx="306">
                  <c:v>4536</c:v>
                </c:pt>
                <c:pt idx="307">
                  <c:v>4537</c:v>
                </c:pt>
                <c:pt idx="308">
                  <c:v>4538</c:v>
                </c:pt>
                <c:pt idx="309">
                  <c:v>4539</c:v>
                </c:pt>
                <c:pt idx="310">
                  <c:v>4540</c:v>
                </c:pt>
                <c:pt idx="311">
                  <c:v>4541</c:v>
                </c:pt>
                <c:pt idx="312">
                  <c:v>4542</c:v>
                </c:pt>
                <c:pt idx="313">
                  <c:v>4543</c:v>
                </c:pt>
                <c:pt idx="314">
                  <c:v>4544</c:v>
                </c:pt>
                <c:pt idx="315">
                  <c:v>4545</c:v>
                </c:pt>
                <c:pt idx="316">
                  <c:v>4546</c:v>
                </c:pt>
                <c:pt idx="317">
                  <c:v>4547</c:v>
                </c:pt>
                <c:pt idx="318">
                  <c:v>4548</c:v>
                </c:pt>
                <c:pt idx="319">
                  <c:v>4549</c:v>
                </c:pt>
                <c:pt idx="320">
                  <c:v>4550</c:v>
                </c:pt>
                <c:pt idx="321">
                  <c:v>4551</c:v>
                </c:pt>
                <c:pt idx="322">
                  <c:v>4552</c:v>
                </c:pt>
                <c:pt idx="323">
                  <c:v>4553</c:v>
                </c:pt>
                <c:pt idx="324">
                  <c:v>4554</c:v>
                </c:pt>
                <c:pt idx="325">
                  <c:v>4555</c:v>
                </c:pt>
                <c:pt idx="326">
                  <c:v>4556</c:v>
                </c:pt>
                <c:pt idx="327">
                  <c:v>4557</c:v>
                </c:pt>
                <c:pt idx="328">
                  <c:v>4558</c:v>
                </c:pt>
                <c:pt idx="329">
                  <c:v>4559</c:v>
                </c:pt>
                <c:pt idx="330">
                  <c:v>4560</c:v>
                </c:pt>
                <c:pt idx="331">
                  <c:v>4561</c:v>
                </c:pt>
                <c:pt idx="332">
                  <c:v>4562</c:v>
                </c:pt>
                <c:pt idx="333">
                  <c:v>4563</c:v>
                </c:pt>
                <c:pt idx="334">
                  <c:v>4564</c:v>
                </c:pt>
                <c:pt idx="335">
                  <c:v>4565</c:v>
                </c:pt>
                <c:pt idx="336">
                  <c:v>4566</c:v>
                </c:pt>
                <c:pt idx="337">
                  <c:v>4567</c:v>
                </c:pt>
                <c:pt idx="338">
                  <c:v>4568</c:v>
                </c:pt>
                <c:pt idx="339">
                  <c:v>4569</c:v>
                </c:pt>
                <c:pt idx="340">
                  <c:v>4570</c:v>
                </c:pt>
                <c:pt idx="341">
                  <c:v>4571</c:v>
                </c:pt>
                <c:pt idx="342">
                  <c:v>4572</c:v>
                </c:pt>
                <c:pt idx="343">
                  <c:v>4573</c:v>
                </c:pt>
                <c:pt idx="344">
                  <c:v>4574</c:v>
                </c:pt>
                <c:pt idx="345">
                  <c:v>4575</c:v>
                </c:pt>
                <c:pt idx="346">
                  <c:v>4576</c:v>
                </c:pt>
                <c:pt idx="347">
                  <c:v>4577</c:v>
                </c:pt>
                <c:pt idx="348">
                  <c:v>4578</c:v>
                </c:pt>
                <c:pt idx="349">
                  <c:v>4579</c:v>
                </c:pt>
                <c:pt idx="350">
                  <c:v>4580</c:v>
                </c:pt>
                <c:pt idx="351">
                  <c:v>4581</c:v>
                </c:pt>
                <c:pt idx="352">
                  <c:v>4582</c:v>
                </c:pt>
                <c:pt idx="353">
                  <c:v>4583</c:v>
                </c:pt>
                <c:pt idx="354">
                  <c:v>4584</c:v>
                </c:pt>
                <c:pt idx="355">
                  <c:v>4585</c:v>
                </c:pt>
                <c:pt idx="356">
                  <c:v>4586</c:v>
                </c:pt>
                <c:pt idx="357">
                  <c:v>4587</c:v>
                </c:pt>
                <c:pt idx="358">
                  <c:v>4588</c:v>
                </c:pt>
                <c:pt idx="359">
                  <c:v>4589</c:v>
                </c:pt>
                <c:pt idx="360">
                  <c:v>4590</c:v>
                </c:pt>
                <c:pt idx="361">
                  <c:v>4591</c:v>
                </c:pt>
                <c:pt idx="362">
                  <c:v>4592</c:v>
                </c:pt>
                <c:pt idx="363">
                  <c:v>4593</c:v>
                </c:pt>
                <c:pt idx="364">
                  <c:v>4594</c:v>
                </c:pt>
                <c:pt idx="365">
                  <c:v>4595</c:v>
                </c:pt>
                <c:pt idx="366">
                  <c:v>4596</c:v>
                </c:pt>
                <c:pt idx="367">
                  <c:v>4597</c:v>
                </c:pt>
                <c:pt idx="368">
                  <c:v>4598</c:v>
                </c:pt>
                <c:pt idx="369">
                  <c:v>4599</c:v>
                </c:pt>
                <c:pt idx="370">
                  <c:v>4600</c:v>
                </c:pt>
                <c:pt idx="371">
                  <c:v>4601</c:v>
                </c:pt>
                <c:pt idx="372">
                  <c:v>4602</c:v>
                </c:pt>
                <c:pt idx="373">
                  <c:v>4603</c:v>
                </c:pt>
                <c:pt idx="374">
                  <c:v>4604</c:v>
                </c:pt>
                <c:pt idx="375">
                  <c:v>4605</c:v>
                </c:pt>
                <c:pt idx="376">
                  <c:v>4606</c:v>
                </c:pt>
                <c:pt idx="377">
                  <c:v>4607</c:v>
                </c:pt>
                <c:pt idx="378">
                  <c:v>4608</c:v>
                </c:pt>
                <c:pt idx="379">
                  <c:v>4609</c:v>
                </c:pt>
                <c:pt idx="380">
                  <c:v>4610</c:v>
                </c:pt>
                <c:pt idx="381">
                  <c:v>4611</c:v>
                </c:pt>
                <c:pt idx="382">
                  <c:v>4612</c:v>
                </c:pt>
                <c:pt idx="383">
                  <c:v>4613</c:v>
                </c:pt>
                <c:pt idx="384">
                  <c:v>4614</c:v>
                </c:pt>
                <c:pt idx="385">
                  <c:v>4615</c:v>
                </c:pt>
                <c:pt idx="386">
                  <c:v>4616</c:v>
                </c:pt>
                <c:pt idx="387">
                  <c:v>4617</c:v>
                </c:pt>
                <c:pt idx="388">
                  <c:v>4618</c:v>
                </c:pt>
                <c:pt idx="389">
                  <c:v>4619</c:v>
                </c:pt>
                <c:pt idx="390">
                  <c:v>4620</c:v>
                </c:pt>
                <c:pt idx="391">
                  <c:v>4621</c:v>
                </c:pt>
                <c:pt idx="392">
                  <c:v>4622</c:v>
                </c:pt>
                <c:pt idx="393">
                  <c:v>4623</c:v>
                </c:pt>
                <c:pt idx="394">
                  <c:v>4624</c:v>
                </c:pt>
                <c:pt idx="395">
                  <c:v>4625</c:v>
                </c:pt>
                <c:pt idx="396">
                  <c:v>4626</c:v>
                </c:pt>
                <c:pt idx="397">
                  <c:v>4627</c:v>
                </c:pt>
                <c:pt idx="398">
                  <c:v>4628</c:v>
                </c:pt>
                <c:pt idx="399">
                  <c:v>4629</c:v>
                </c:pt>
                <c:pt idx="400">
                  <c:v>4630</c:v>
                </c:pt>
                <c:pt idx="401">
                  <c:v>4631</c:v>
                </c:pt>
                <c:pt idx="402">
                  <c:v>4632</c:v>
                </c:pt>
                <c:pt idx="403">
                  <c:v>4633</c:v>
                </c:pt>
                <c:pt idx="404">
                  <c:v>4634</c:v>
                </c:pt>
                <c:pt idx="405">
                  <c:v>4635</c:v>
                </c:pt>
                <c:pt idx="406">
                  <c:v>4636</c:v>
                </c:pt>
                <c:pt idx="407">
                  <c:v>4637</c:v>
                </c:pt>
                <c:pt idx="408">
                  <c:v>4638</c:v>
                </c:pt>
                <c:pt idx="409">
                  <c:v>4639</c:v>
                </c:pt>
                <c:pt idx="410">
                  <c:v>4640</c:v>
                </c:pt>
                <c:pt idx="411">
                  <c:v>4641</c:v>
                </c:pt>
                <c:pt idx="412">
                  <c:v>4642</c:v>
                </c:pt>
                <c:pt idx="413">
                  <c:v>4643</c:v>
                </c:pt>
                <c:pt idx="414">
                  <c:v>4644</c:v>
                </c:pt>
                <c:pt idx="415">
                  <c:v>4645</c:v>
                </c:pt>
                <c:pt idx="416">
                  <c:v>4646</c:v>
                </c:pt>
                <c:pt idx="417">
                  <c:v>4647</c:v>
                </c:pt>
                <c:pt idx="418">
                  <c:v>4648</c:v>
                </c:pt>
                <c:pt idx="419">
                  <c:v>4649</c:v>
                </c:pt>
                <c:pt idx="420">
                  <c:v>4650</c:v>
                </c:pt>
                <c:pt idx="421">
                  <c:v>4651</c:v>
                </c:pt>
                <c:pt idx="422">
                  <c:v>4652</c:v>
                </c:pt>
                <c:pt idx="423">
                  <c:v>4653</c:v>
                </c:pt>
                <c:pt idx="424">
                  <c:v>4654</c:v>
                </c:pt>
                <c:pt idx="425">
                  <c:v>4655</c:v>
                </c:pt>
                <c:pt idx="426">
                  <c:v>4656</c:v>
                </c:pt>
                <c:pt idx="427">
                  <c:v>4657</c:v>
                </c:pt>
                <c:pt idx="428">
                  <c:v>4658</c:v>
                </c:pt>
                <c:pt idx="429">
                  <c:v>4659</c:v>
                </c:pt>
                <c:pt idx="430">
                  <c:v>4660</c:v>
                </c:pt>
                <c:pt idx="431">
                  <c:v>4661</c:v>
                </c:pt>
                <c:pt idx="432">
                  <c:v>4662</c:v>
                </c:pt>
                <c:pt idx="433">
                  <c:v>4663</c:v>
                </c:pt>
                <c:pt idx="434">
                  <c:v>4664</c:v>
                </c:pt>
                <c:pt idx="435">
                  <c:v>4665</c:v>
                </c:pt>
                <c:pt idx="436">
                  <c:v>4666</c:v>
                </c:pt>
                <c:pt idx="437">
                  <c:v>4667</c:v>
                </c:pt>
                <c:pt idx="438">
                  <c:v>4668</c:v>
                </c:pt>
                <c:pt idx="439">
                  <c:v>4669</c:v>
                </c:pt>
                <c:pt idx="440">
                  <c:v>4670</c:v>
                </c:pt>
                <c:pt idx="441">
                  <c:v>4671</c:v>
                </c:pt>
                <c:pt idx="442">
                  <c:v>4672</c:v>
                </c:pt>
                <c:pt idx="443">
                  <c:v>4673</c:v>
                </c:pt>
                <c:pt idx="444">
                  <c:v>4674</c:v>
                </c:pt>
                <c:pt idx="445">
                  <c:v>4675</c:v>
                </c:pt>
                <c:pt idx="446">
                  <c:v>4676</c:v>
                </c:pt>
                <c:pt idx="447">
                  <c:v>4677</c:v>
                </c:pt>
                <c:pt idx="448">
                  <c:v>4678</c:v>
                </c:pt>
                <c:pt idx="449">
                  <c:v>4679</c:v>
                </c:pt>
                <c:pt idx="450">
                  <c:v>4680</c:v>
                </c:pt>
                <c:pt idx="451">
                  <c:v>4681</c:v>
                </c:pt>
                <c:pt idx="452">
                  <c:v>4682</c:v>
                </c:pt>
                <c:pt idx="453">
                  <c:v>4683</c:v>
                </c:pt>
                <c:pt idx="454">
                  <c:v>4684</c:v>
                </c:pt>
                <c:pt idx="455">
                  <c:v>4685</c:v>
                </c:pt>
                <c:pt idx="456">
                  <c:v>4686</c:v>
                </c:pt>
                <c:pt idx="457">
                  <c:v>4687</c:v>
                </c:pt>
                <c:pt idx="458">
                  <c:v>4688</c:v>
                </c:pt>
                <c:pt idx="459">
                  <c:v>4689</c:v>
                </c:pt>
                <c:pt idx="460">
                  <c:v>4690</c:v>
                </c:pt>
                <c:pt idx="461">
                  <c:v>4691</c:v>
                </c:pt>
                <c:pt idx="462">
                  <c:v>4692</c:v>
                </c:pt>
                <c:pt idx="463">
                  <c:v>4693</c:v>
                </c:pt>
                <c:pt idx="464">
                  <c:v>4694</c:v>
                </c:pt>
                <c:pt idx="465">
                  <c:v>4695</c:v>
                </c:pt>
                <c:pt idx="466">
                  <c:v>4696</c:v>
                </c:pt>
                <c:pt idx="467">
                  <c:v>4697</c:v>
                </c:pt>
                <c:pt idx="468">
                  <c:v>4698</c:v>
                </c:pt>
                <c:pt idx="469">
                  <c:v>4699</c:v>
                </c:pt>
                <c:pt idx="470">
                  <c:v>4700</c:v>
                </c:pt>
                <c:pt idx="471">
                  <c:v>4701</c:v>
                </c:pt>
                <c:pt idx="472">
                  <c:v>4702</c:v>
                </c:pt>
                <c:pt idx="473">
                  <c:v>4703</c:v>
                </c:pt>
                <c:pt idx="474">
                  <c:v>4704</c:v>
                </c:pt>
                <c:pt idx="475">
                  <c:v>4705</c:v>
                </c:pt>
                <c:pt idx="476">
                  <c:v>4706</c:v>
                </c:pt>
                <c:pt idx="477">
                  <c:v>4707</c:v>
                </c:pt>
                <c:pt idx="478">
                  <c:v>4708</c:v>
                </c:pt>
                <c:pt idx="479">
                  <c:v>4709</c:v>
                </c:pt>
                <c:pt idx="480">
                  <c:v>4710</c:v>
                </c:pt>
                <c:pt idx="481">
                  <c:v>4711</c:v>
                </c:pt>
                <c:pt idx="482">
                  <c:v>4712</c:v>
                </c:pt>
                <c:pt idx="483">
                  <c:v>4713</c:v>
                </c:pt>
                <c:pt idx="484">
                  <c:v>4714</c:v>
                </c:pt>
                <c:pt idx="485">
                  <c:v>4715</c:v>
                </c:pt>
                <c:pt idx="486">
                  <c:v>4716</c:v>
                </c:pt>
                <c:pt idx="487">
                  <c:v>4717</c:v>
                </c:pt>
                <c:pt idx="488">
                  <c:v>4718</c:v>
                </c:pt>
                <c:pt idx="489">
                  <c:v>4719</c:v>
                </c:pt>
                <c:pt idx="490">
                  <c:v>4720</c:v>
                </c:pt>
                <c:pt idx="491">
                  <c:v>4721</c:v>
                </c:pt>
                <c:pt idx="492">
                  <c:v>4722</c:v>
                </c:pt>
                <c:pt idx="493">
                  <c:v>4723</c:v>
                </c:pt>
                <c:pt idx="494">
                  <c:v>4724</c:v>
                </c:pt>
                <c:pt idx="495">
                  <c:v>4725</c:v>
                </c:pt>
                <c:pt idx="496">
                  <c:v>4726</c:v>
                </c:pt>
                <c:pt idx="497">
                  <c:v>4727</c:v>
                </c:pt>
                <c:pt idx="498">
                  <c:v>4728</c:v>
                </c:pt>
                <c:pt idx="499">
                  <c:v>4729</c:v>
                </c:pt>
                <c:pt idx="500">
                  <c:v>4730</c:v>
                </c:pt>
                <c:pt idx="501">
                  <c:v>4731</c:v>
                </c:pt>
                <c:pt idx="502">
                  <c:v>4732</c:v>
                </c:pt>
                <c:pt idx="503">
                  <c:v>4733</c:v>
                </c:pt>
                <c:pt idx="504">
                  <c:v>4734</c:v>
                </c:pt>
                <c:pt idx="505">
                  <c:v>4735</c:v>
                </c:pt>
                <c:pt idx="506">
                  <c:v>4736</c:v>
                </c:pt>
                <c:pt idx="507">
                  <c:v>4737</c:v>
                </c:pt>
                <c:pt idx="508">
                  <c:v>4738</c:v>
                </c:pt>
                <c:pt idx="509">
                  <c:v>4739</c:v>
                </c:pt>
                <c:pt idx="510">
                  <c:v>4740</c:v>
                </c:pt>
                <c:pt idx="511">
                  <c:v>4741</c:v>
                </c:pt>
                <c:pt idx="512">
                  <c:v>4742</c:v>
                </c:pt>
                <c:pt idx="513">
                  <c:v>4743</c:v>
                </c:pt>
                <c:pt idx="514">
                  <c:v>4744</c:v>
                </c:pt>
                <c:pt idx="515">
                  <c:v>4745</c:v>
                </c:pt>
                <c:pt idx="516">
                  <c:v>4746</c:v>
                </c:pt>
                <c:pt idx="517">
                  <c:v>4747</c:v>
                </c:pt>
                <c:pt idx="518">
                  <c:v>4748</c:v>
                </c:pt>
                <c:pt idx="519">
                  <c:v>4749</c:v>
                </c:pt>
                <c:pt idx="520">
                  <c:v>4750</c:v>
                </c:pt>
                <c:pt idx="521">
                  <c:v>4751</c:v>
                </c:pt>
                <c:pt idx="522">
                  <c:v>4752</c:v>
                </c:pt>
                <c:pt idx="523">
                  <c:v>4753</c:v>
                </c:pt>
                <c:pt idx="524">
                  <c:v>4754</c:v>
                </c:pt>
                <c:pt idx="525">
                  <c:v>4755</c:v>
                </c:pt>
                <c:pt idx="526">
                  <c:v>4756</c:v>
                </c:pt>
                <c:pt idx="527">
                  <c:v>4757</c:v>
                </c:pt>
                <c:pt idx="528">
                  <c:v>4758</c:v>
                </c:pt>
                <c:pt idx="529">
                  <c:v>4759</c:v>
                </c:pt>
                <c:pt idx="530">
                  <c:v>4760</c:v>
                </c:pt>
                <c:pt idx="531">
                  <c:v>4761</c:v>
                </c:pt>
                <c:pt idx="532">
                  <c:v>4762</c:v>
                </c:pt>
                <c:pt idx="533">
                  <c:v>4763</c:v>
                </c:pt>
                <c:pt idx="534">
                  <c:v>4764</c:v>
                </c:pt>
                <c:pt idx="535">
                  <c:v>4765</c:v>
                </c:pt>
                <c:pt idx="536">
                  <c:v>4766</c:v>
                </c:pt>
                <c:pt idx="537">
                  <c:v>4767</c:v>
                </c:pt>
                <c:pt idx="538">
                  <c:v>4768</c:v>
                </c:pt>
                <c:pt idx="539">
                  <c:v>4769</c:v>
                </c:pt>
                <c:pt idx="540">
                  <c:v>4770</c:v>
                </c:pt>
                <c:pt idx="541">
                  <c:v>4771</c:v>
                </c:pt>
                <c:pt idx="542">
                  <c:v>4772</c:v>
                </c:pt>
                <c:pt idx="543">
                  <c:v>4773</c:v>
                </c:pt>
                <c:pt idx="544">
                  <c:v>4774</c:v>
                </c:pt>
                <c:pt idx="545">
                  <c:v>4775</c:v>
                </c:pt>
                <c:pt idx="546">
                  <c:v>4776</c:v>
                </c:pt>
                <c:pt idx="547">
                  <c:v>4777</c:v>
                </c:pt>
                <c:pt idx="548">
                  <c:v>4778</c:v>
                </c:pt>
                <c:pt idx="549">
                  <c:v>4779</c:v>
                </c:pt>
                <c:pt idx="550">
                  <c:v>4780</c:v>
                </c:pt>
                <c:pt idx="551">
                  <c:v>4781</c:v>
                </c:pt>
                <c:pt idx="552">
                  <c:v>4782</c:v>
                </c:pt>
                <c:pt idx="553">
                  <c:v>4783</c:v>
                </c:pt>
                <c:pt idx="554">
                  <c:v>4784</c:v>
                </c:pt>
                <c:pt idx="555">
                  <c:v>4785</c:v>
                </c:pt>
                <c:pt idx="556">
                  <c:v>4786</c:v>
                </c:pt>
                <c:pt idx="557">
                  <c:v>4787</c:v>
                </c:pt>
                <c:pt idx="558">
                  <c:v>4788</c:v>
                </c:pt>
                <c:pt idx="559">
                  <c:v>4789</c:v>
                </c:pt>
                <c:pt idx="560">
                  <c:v>4790</c:v>
                </c:pt>
                <c:pt idx="561">
                  <c:v>4791</c:v>
                </c:pt>
                <c:pt idx="562">
                  <c:v>4792</c:v>
                </c:pt>
                <c:pt idx="563">
                  <c:v>4793</c:v>
                </c:pt>
                <c:pt idx="564">
                  <c:v>4794</c:v>
                </c:pt>
                <c:pt idx="565">
                  <c:v>4795</c:v>
                </c:pt>
                <c:pt idx="566">
                  <c:v>4796</c:v>
                </c:pt>
                <c:pt idx="567">
                  <c:v>4797</c:v>
                </c:pt>
                <c:pt idx="568">
                  <c:v>4798</c:v>
                </c:pt>
                <c:pt idx="569">
                  <c:v>4799</c:v>
                </c:pt>
                <c:pt idx="570">
                  <c:v>4800</c:v>
                </c:pt>
                <c:pt idx="571">
                  <c:v>4801</c:v>
                </c:pt>
                <c:pt idx="572">
                  <c:v>4802</c:v>
                </c:pt>
                <c:pt idx="573">
                  <c:v>4803</c:v>
                </c:pt>
                <c:pt idx="574">
                  <c:v>4804</c:v>
                </c:pt>
                <c:pt idx="575">
                  <c:v>4805</c:v>
                </c:pt>
                <c:pt idx="576">
                  <c:v>4806</c:v>
                </c:pt>
                <c:pt idx="577">
                  <c:v>4807</c:v>
                </c:pt>
                <c:pt idx="578">
                  <c:v>4808</c:v>
                </c:pt>
                <c:pt idx="579">
                  <c:v>4809</c:v>
                </c:pt>
                <c:pt idx="580">
                  <c:v>4810</c:v>
                </c:pt>
                <c:pt idx="581">
                  <c:v>4811</c:v>
                </c:pt>
                <c:pt idx="582">
                  <c:v>4812</c:v>
                </c:pt>
                <c:pt idx="583">
                  <c:v>4813</c:v>
                </c:pt>
                <c:pt idx="584">
                  <c:v>4814</c:v>
                </c:pt>
                <c:pt idx="585">
                  <c:v>4815</c:v>
                </c:pt>
                <c:pt idx="586">
                  <c:v>4816</c:v>
                </c:pt>
                <c:pt idx="587">
                  <c:v>4817</c:v>
                </c:pt>
                <c:pt idx="588">
                  <c:v>4818</c:v>
                </c:pt>
                <c:pt idx="589">
                  <c:v>4819</c:v>
                </c:pt>
                <c:pt idx="590">
                  <c:v>4820</c:v>
                </c:pt>
                <c:pt idx="591">
                  <c:v>4821</c:v>
                </c:pt>
                <c:pt idx="592">
                  <c:v>4822</c:v>
                </c:pt>
                <c:pt idx="593">
                  <c:v>4823</c:v>
                </c:pt>
                <c:pt idx="594">
                  <c:v>4824</c:v>
                </c:pt>
                <c:pt idx="595">
                  <c:v>4825</c:v>
                </c:pt>
                <c:pt idx="596">
                  <c:v>4826</c:v>
                </c:pt>
                <c:pt idx="597">
                  <c:v>4827</c:v>
                </c:pt>
                <c:pt idx="598">
                  <c:v>4828</c:v>
                </c:pt>
                <c:pt idx="599">
                  <c:v>4829</c:v>
                </c:pt>
                <c:pt idx="600">
                  <c:v>4830</c:v>
                </c:pt>
                <c:pt idx="601">
                  <c:v>4831</c:v>
                </c:pt>
                <c:pt idx="602">
                  <c:v>4832</c:v>
                </c:pt>
                <c:pt idx="603">
                  <c:v>4833</c:v>
                </c:pt>
                <c:pt idx="604">
                  <c:v>4834</c:v>
                </c:pt>
                <c:pt idx="605">
                  <c:v>4835</c:v>
                </c:pt>
                <c:pt idx="606">
                  <c:v>4836</c:v>
                </c:pt>
                <c:pt idx="607">
                  <c:v>4837</c:v>
                </c:pt>
                <c:pt idx="608">
                  <c:v>4838</c:v>
                </c:pt>
                <c:pt idx="609">
                  <c:v>4839</c:v>
                </c:pt>
                <c:pt idx="610">
                  <c:v>4840</c:v>
                </c:pt>
                <c:pt idx="611">
                  <c:v>4841</c:v>
                </c:pt>
                <c:pt idx="612">
                  <c:v>4842</c:v>
                </c:pt>
                <c:pt idx="613">
                  <c:v>4843</c:v>
                </c:pt>
                <c:pt idx="614">
                  <c:v>4844</c:v>
                </c:pt>
                <c:pt idx="615">
                  <c:v>4845</c:v>
                </c:pt>
                <c:pt idx="616">
                  <c:v>4846</c:v>
                </c:pt>
                <c:pt idx="617">
                  <c:v>4847</c:v>
                </c:pt>
                <c:pt idx="618">
                  <c:v>4848</c:v>
                </c:pt>
                <c:pt idx="619">
                  <c:v>4849</c:v>
                </c:pt>
                <c:pt idx="620">
                  <c:v>4850</c:v>
                </c:pt>
                <c:pt idx="621">
                  <c:v>4851</c:v>
                </c:pt>
                <c:pt idx="622">
                  <c:v>4852</c:v>
                </c:pt>
                <c:pt idx="623">
                  <c:v>4853</c:v>
                </c:pt>
                <c:pt idx="624">
                  <c:v>4854</c:v>
                </c:pt>
                <c:pt idx="625">
                  <c:v>4855</c:v>
                </c:pt>
                <c:pt idx="626">
                  <c:v>4856</c:v>
                </c:pt>
                <c:pt idx="627">
                  <c:v>4857</c:v>
                </c:pt>
                <c:pt idx="628">
                  <c:v>4858</c:v>
                </c:pt>
                <c:pt idx="629">
                  <c:v>4859</c:v>
                </c:pt>
                <c:pt idx="630">
                  <c:v>4860</c:v>
                </c:pt>
                <c:pt idx="631">
                  <c:v>4861</c:v>
                </c:pt>
                <c:pt idx="632">
                  <c:v>4862</c:v>
                </c:pt>
                <c:pt idx="633">
                  <c:v>4863</c:v>
                </c:pt>
                <c:pt idx="634">
                  <c:v>4864</c:v>
                </c:pt>
                <c:pt idx="635">
                  <c:v>4865</c:v>
                </c:pt>
                <c:pt idx="636">
                  <c:v>4866</c:v>
                </c:pt>
                <c:pt idx="637">
                  <c:v>4867</c:v>
                </c:pt>
                <c:pt idx="638">
                  <c:v>4868</c:v>
                </c:pt>
                <c:pt idx="639">
                  <c:v>4869</c:v>
                </c:pt>
                <c:pt idx="640">
                  <c:v>4870</c:v>
                </c:pt>
                <c:pt idx="641">
                  <c:v>4871</c:v>
                </c:pt>
                <c:pt idx="642">
                  <c:v>4872</c:v>
                </c:pt>
                <c:pt idx="643">
                  <c:v>4873</c:v>
                </c:pt>
                <c:pt idx="644">
                  <c:v>4874</c:v>
                </c:pt>
                <c:pt idx="645">
                  <c:v>4875</c:v>
                </c:pt>
                <c:pt idx="646">
                  <c:v>4876</c:v>
                </c:pt>
                <c:pt idx="647">
                  <c:v>4877</c:v>
                </c:pt>
                <c:pt idx="648">
                  <c:v>4878</c:v>
                </c:pt>
                <c:pt idx="649">
                  <c:v>4879</c:v>
                </c:pt>
                <c:pt idx="650">
                  <c:v>4880</c:v>
                </c:pt>
                <c:pt idx="651">
                  <c:v>4881</c:v>
                </c:pt>
                <c:pt idx="652">
                  <c:v>4882</c:v>
                </c:pt>
                <c:pt idx="653">
                  <c:v>4883</c:v>
                </c:pt>
                <c:pt idx="654">
                  <c:v>4884</c:v>
                </c:pt>
                <c:pt idx="655">
                  <c:v>4885</c:v>
                </c:pt>
                <c:pt idx="656">
                  <c:v>4886</c:v>
                </c:pt>
                <c:pt idx="657">
                  <c:v>4887</c:v>
                </c:pt>
                <c:pt idx="658">
                  <c:v>4888</c:v>
                </c:pt>
                <c:pt idx="659">
                  <c:v>4889</c:v>
                </c:pt>
                <c:pt idx="660">
                  <c:v>4890</c:v>
                </c:pt>
                <c:pt idx="661">
                  <c:v>4891</c:v>
                </c:pt>
                <c:pt idx="662">
                  <c:v>4892</c:v>
                </c:pt>
                <c:pt idx="663">
                  <c:v>4893</c:v>
                </c:pt>
                <c:pt idx="664">
                  <c:v>4894</c:v>
                </c:pt>
                <c:pt idx="665">
                  <c:v>4895</c:v>
                </c:pt>
                <c:pt idx="666">
                  <c:v>4896</c:v>
                </c:pt>
                <c:pt idx="667">
                  <c:v>4897</c:v>
                </c:pt>
                <c:pt idx="668">
                  <c:v>4898</c:v>
                </c:pt>
                <c:pt idx="669">
                  <c:v>4899</c:v>
                </c:pt>
                <c:pt idx="670">
                  <c:v>4900</c:v>
                </c:pt>
                <c:pt idx="671">
                  <c:v>4901</c:v>
                </c:pt>
                <c:pt idx="672">
                  <c:v>4902</c:v>
                </c:pt>
                <c:pt idx="673">
                  <c:v>4903</c:v>
                </c:pt>
                <c:pt idx="674">
                  <c:v>4904</c:v>
                </c:pt>
                <c:pt idx="675">
                  <c:v>4905</c:v>
                </c:pt>
                <c:pt idx="676">
                  <c:v>4906</c:v>
                </c:pt>
                <c:pt idx="677">
                  <c:v>4907</c:v>
                </c:pt>
                <c:pt idx="678">
                  <c:v>4908</c:v>
                </c:pt>
                <c:pt idx="679">
                  <c:v>4909</c:v>
                </c:pt>
                <c:pt idx="680">
                  <c:v>4910</c:v>
                </c:pt>
                <c:pt idx="681">
                  <c:v>4911</c:v>
                </c:pt>
                <c:pt idx="682">
                  <c:v>4912</c:v>
                </c:pt>
                <c:pt idx="683">
                  <c:v>4913</c:v>
                </c:pt>
                <c:pt idx="684">
                  <c:v>4914</c:v>
                </c:pt>
                <c:pt idx="685">
                  <c:v>4915</c:v>
                </c:pt>
                <c:pt idx="686">
                  <c:v>4916</c:v>
                </c:pt>
                <c:pt idx="687">
                  <c:v>4917</c:v>
                </c:pt>
                <c:pt idx="688">
                  <c:v>4918</c:v>
                </c:pt>
                <c:pt idx="689">
                  <c:v>4919</c:v>
                </c:pt>
                <c:pt idx="690">
                  <c:v>4920</c:v>
                </c:pt>
                <c:pt idx="691">
                  <c:v>4921</c:v>
                </c:pt>
                <c:pt idx="692">
                  <c:v>4922</c:v>
                </c:pt>
                <c:pt idx="693">
                  <c:v>4923</c:v>
                </c:pt>
                <c:pt idx="694">
                  <c:v>4924</c:v>
                </c:pt>
                <c:pt idx="695">
                  <c:v>4925</c:v>
                </c:pt>
                <c:pt idx="696">
                  <c:v>4926</c:v>
                </c:pt>
                <c:pt idx="697">
                  <c:v>4927</c:v>
                </c:pt>
                <c:pt idx="698">
                  <c:v>4928</c:v>
                </c:pt>
                <c:pt idx="699">
                  <c:v>4929</c:v>
                </c:pt>
                <c:pt idx="700">
                  <c:v>4930</c:v>
                </c:pt>
                <c:pt idx="701">
                  <c:v>4931</c:v>
                </c:pt>
                <c:pt idx="702">
                  <c:v>4932</c:v>
                </c:pt>
                <c:pt idx="703">
                  <c:v>4933</c:v>
                </c:pt>
                <c:pt idx="704">
                  <c:v>4934</c:v>
                </c:pt>
                <c:pt idx="705">
                  <c:v>4935</c:v>
                </c:pt>
                <c:pt idx="706">
                  <c:v>4936</c:v>
                </c:pt>
                <c:pt idx="707">
                  <c:v>4937</c:v>
                </c:pt>
                <c:pt idx="708">
                  <c:v>4938</c:v>
                </c:pt>
                <c:pt idx="709">
                  <c:v>4939</c:v>
                </c:pt>
                <c:pt idx="710">
                  <c:v>4940</c:v>
                </c:pt>
                <c:pt idx="711">
                  <c:v>4941</c:v>
                </c:pt>
                <c:pt idx="712">
                  <c:v>4942</c:v>
                </c:pt>
                <c:pt idx="713">
                  <c:v>4943</c:v>
                </c:pt>
                <c:pt idx="714">
                  <c:v>4944</c:v>
                </c:pt>
                <c:pt idx="715">
                  <c:v>4945</c:v>
                </c:pt>
                <c:pt idx="716">
                  <c:v>4946</c:v>
                </c:pt>
                <c:pt idx="717">
                  <c:v>4947</c:v>
                </c:pt>
                <c:pt idx="718">
                  <c:v>4948</c:v>
                </c:pt>
                <c:pt idx="719">
                  <c:v>4949</c:v>
                </c:pt>
                <c:pt idx="720">
                  <c:v>4950</c:v>
                </c:pt>
                <c:pt idx="721">
                  <c:v>4951</c:v>
                </c:pt>
                <c:pt idx="722">
                  <c:v>4952</c:v>
                </c:pt>
                <c:pt idx="723">
                  <c:v>4953</c:v>
                </c:pt>
                <c:pt idx="724">
                  <c:v>4954</c:v>
                </c:pt>
                <c:pt idx="725">
                  <c:v>4955</c:v>
                </c:pt>
                <c:pt idx="726">
                  <c:v>4956</c:v>
                </c:pt>
                <c:pt idx="727">
                  <c:v>4957</c:v>
                </c:pt>
                <c:pt idx="728">
                  <c:v>4958</c:v>
                </c:pt>
                <c:pt idx="729">
                  <c:v>4959</c:v>
                </c:pt>
                <c:pt idx="730">
                  <c:v>4960</c:v>
                </c:pt>
                <c:pt idx="731">
                  <c:v>4961</c:v>
                </c:pt>
                <c:pt idx="732">
                  <c:v>4962</c:v>
                </c:pt>
                <c:pt idx="733">
                  <c:v>4963</c:v>
                </c:pt>
                <c:pt idx="734">
                  <c:v>4964</c:v>
                </c:pt>
                <c:pt idx="735">
                  <c:v>4965</c:v>
                </c:pt>
                <c:pt idx="736">
                  <c:v>4966</c:v>
                </c:pt>
                <c:pt idx="737">
                  <c:v>4967</c:v>
                </c:pt>
                <c:pt idx="738">
                  <c:v>4968</c:v>
                </c:pt>
                <c:pt idx="739">
                  <c:v>4969</c:v>
                </c:pt>
                <c:pt idx="740">
                  <c:v>4970</c:v>
                </c:pt>
                <c:pt idx="741">
                  <c:v>4971</c:v>
                </c:pt>
                <c:pt idx="742">
                  <c:v>4972</c:v>
                </c:pt>
                <c:pt idx="743">
                  <c:v>4973</c:v>
                </c:pt>
                <c:pt idx="744">
                  <c:v>4974</c:v>
                </c:pt>
                <c:pt idx="745">
                  <c:v>4975</c:v>
                </c:pt>
                <c:pt idx="746">
                  <c:v>4976</c:v>
                </c:pt>
                <c:pt idx="747">
                  <c:v>4977</c:v>
                </c:pt>
                <c:pt idx="748">
                  <c:v>4978</c:v>
                </c:pt>
                <c:pt idx="749">
                  <c:v>4979</c:v>
                </c:pt>
                <c:pt idx="750">
                  <c:v>4980</c:v>
                </c:pt>
                <c:pt idx="751">
                  <c:v>4981</c:v>
                </c:pt>
                <c:pt idx="752">
                  <c:v>4982</c:v>
                </c:pt>
                <c:pt idx="753">
                  <c:v>4983</c:v>
                </c:pt>
                <c:pt idx="754">
                  <c:v>4984</c:v>
                </c:pt>
                <c:pt idx="755">
                  <c:v>4985</c:v>
                </c:pt>
                <c:pt idx="756">
                  <c:v>4986</c:v>
                </c:pt>
                <c:pt idx="757">
                  <c:v>4987</c:v>
                </c:pt>
                <c:pt idx="758">
                  <c:v>4988</c:v>
                </c:pt>
                <c:pt idx="759">
                  <c:v>4989</c:v>
                </c:pt>
                <c:pt idx="760">
                  <c:v>4990</c:v>
                </c:pt>
                <c:pt idx="761">
                  <c:v>4991</c:v>
                </c:pt>
                <c:pt idx="762">
                  <c:v>4992</c:v>
                </c:pt>
                <c:pt idx="763">
                  <c:v>4993</c:v>
                </c:pt>
                <c:pt idx="764">
                  <c:v>4994</c:v>
                </c:pt>
                <c:pt idx="765">
                  <c:v>4995</c:v>
                </c:pt>
                <c:pt idx="766">
                  <c:v>4996</c:v>
                </c:pt>
                <c:pt idx="767">
                  <c:v>4997</c:v>
                </c:pt>
                <c:pt idx="768">
                  <c:v>4998</c:v>
                </c:pt>
                <c:pt idx="769">
                  <c:v>4999</c:v>
                </c:pt>
                <c:pt idx="770">
                  <c:v>5000</c:v>
                </c:pt>
                <c:pt idx="771">
                  <c:v>5001</c:v>
                </c:pt>
                <c:pt idx="772">
                  <c:v>5002</c:v>
                </c:pt>
                <c:pt idx="773">
                  <c:v>5003</c:v>
                </c:pt>
                <c:pt idx="774">
                  <c:v>5004</c:v>
                </c:pt>
                <c:pt idx="775">
                  <c:v>5005</c:v>
                </c:pt>
                <c:pt idx="776">
                  <c:v>5006</c:v>
                </c:pt>
                <c:pt idx="777">
                  <c:v>5007</c:v>
                </c:pt>
                <c:pt idx="778">
                  <c:v>5008</c:v>
                </c:pt>
                <c:pt idx="779">
                  <c:v>5009</c:v>
                </c:pt>
                <c:pt idx="780">
                  <c:v>5010</c:v>
                </c:pt>
                <c:pt idx="781">
                  <c:v>5011</c:v>
                </c:pt>
                <c:pt idx="782">
                  <c:v>5012</c:v>
                </c:pt>
                <c:pt idx="783">
                  <c:v>5013</c:v>
                </c:pt>
                <c:pt idx="784">
                  <c:v>5014</c:v>
                </c:pt>
                <c:pt idx="785">
                  <c:v>5015</c:v>
                </c:pt>
                <c:pt idx="786">
                  <c:v>5016</c:v>
                </c:pt>
                <c:pt idx="787">
                  <c:v>5017</c:v>
                </c:pt>
                <c:pt idx="788">
                  <c:v>5018</c:v>
                </c:pt>
                <c:pt idx="789">
                  <c:v>5019</c:v>
                </c:pt>
                <c:pt idx="790">
                  <c:v>5020</c:v>
                </c:pt>
                <c:pt idx="791">
                  <c:v>5021</c:v>
                </c:pt>
                <c:pt idx="792">
                  <c:v>5022</c:v>
                </c:pt>
                <c:pt idx="793">
                  <c:v>5023</c:v>
                </c:pt>
                <c:pt idx="794">
                  <c:v>5024</c:v>
                </c:pt>
                <c:pt idx="795">
                  <c:v>5025</c:v>
                </c:pt>
                <c:pt idx="796">
                  <c:v>5026</c:v>
                </c:pt>
                <c:pt idx="797">
                  <c:v>5027</c:v>
                </c:pt>
                <c:pt idx="798">
                  <c:v>5028</c:v>
                </c:pt>
                <c:pt idx="799">
                  <c:v>5029</c:v>
                </c:pt>
                <c:pt idx="800">
                  <c:v>5030</c:v>
                </c:pt>
                <c:pt idx="801">
                  <c:v>5031</c:v>
                </c:pt>
                <c:pt idx="802">
                  <c:v>5032</c:v>
                </c:pt>
                <c:pt idx="803">
                  <c:v>5033</c:v>
                </c:pt>
                <c:pt idx="804">
                  <c:v>5034</c:v>
                </c:pt>
                <c:pt idx="805">
                  <c:v>5035</c:v>
                </c:pt>
                <c:pt idx="806">
                  <c:v>5036</c:v>
                </c:pt>
                <c:pt idx="807">
                  <c:v>5037</c:v>
                </c:pt>
                <c:pt idx="808">
                  <c:v>5038</c:v>
                </c:pt>
                <c:pt idx="809">
                  <c:v>5039</c:v>
                </c:pt>
                <c:pt idx="810">
                  <c:v>5040</c:v>
                </c:pt>
                <c:pt idx="811">
                  <c:v>5041</c:v>
                </c:pt>
                <c:pt idx="812">
                  <c:v>5042</c:v>
                </c:pt>
                <c:pt idx="813">
                  <c:v>5043</c:v>
                </c:pt>
                <c:pt idx="814">
                  <c:v>5044</c:v>
                </c:pt>
                <c:pt idx="815">
                  <c:v>5045</c:v>
                </c:pt>
                <c:pt idx="816">
                  <c:v>5046</c:v>
                </c:pt>
                <c:pt idx="817">
                  <c:v>5047</c:v>
                </c:pt>
                <c:pt idx="818">
                  <c:v>5048</c:v>
                </c:pt>
                <c:pt idx="819">
                  <c:v>5049</c:v>
                </c:pt>
                <c:pt idx="820">
                  <c:v>5050</c:v>
                </c:pt>
                <c:pt idx="821">
                  <c:v>5051</c:v>
                </c:pt>
                <c:pt idx="822">
                  <c:v>5052</c:v>
                </c:pt>
                <c:pt idx="823">
                  <c:v>5053</c:v>
                </c:pt>
                <c:pt idx="824">
                  <c:v>5054</c:v>
                </c:pt>
                <c:pt idx="825">
                  <c:v>5055</c:v>
                </c:pt>
                <c:pt idx="826">
                  <c:v>5056</c:v>
                </c:pt>
                <c:pt idx="827">
                  <c:v>5057</c:v>
                </c:pt>
                <c:pt idx="828">
                  <c:v>5058</c:v>
                </c:pt>
                <c:pt idx="829">
                  <c:v>5059</c:v>
                </c:pt>
                <c:pt idx="830">
                  <c:v>5060</c:v>
                </c:pt>
                <c:pt idx="831">
                  <c:v>5061</c:v>
                </c:pt>
                <c:pt idx="832">
                  <c:v>5062</c:v>
                </c:pt>
                <c:pt idx="833">
                  <c:v>5063</c:v>
                </c:pt>
                <c:pt idx="834">
                  <c:v>5064</c:v>
                </c:pt>
                <c:pt idx="835">
                  <c:v>5065</c:v>
                </c:pt>
                <c:pt idx="836">
                  <c:v>5066</c:v>
                </c:pt>
                <c:pt idx="837">
                  <c:v>5067</c:v>
                </c:pt>
                <c:pt idx="838">
                  <c:v>5068</c:v>
                </c:pt>
                <c:pt idx="839">
                  <c:v>5069</c:v>
                </c:pt>
                <c:pt idx="840">
                  <c:v>5070</c:v>
                </c:pt>
                <c:pt idx="841">
                  <c:v>5071</c:v>
                </c:pt>
                <c:pt idx="842">
                  <c:v>5072</c:v>
                </c:pt>
                <c:pt idx="843">
                  <c:v>5073</c:v>
                </c:pt>
                <c:pt idx="844">
                  <c:v>5074</c:v>
                </c:pt>
                <c:pt idx="845">
                  <c:v>5075</c:v>
                </c:pt>
                <c:pt idx="846">
                  <c:v>5076</c:v>
                </c:pt>
                <c:pt idx="847">
                  <c:v>5077</c:v>
                </c:pt>
                <c:pt idx="848">
                  <c:v>5078</c:v>
                </c:pt>
                <c:pt idx="849">
                  <c:v>5079</c:v>
                </c:pt>
                <c:pt idx="850">
                  <c:v>5080</c:v>
                </c:pt>
                <c:pt idx="851">
                  <c:v>5081</c:v>
                </c:pt>
                <c:pt idx="852">
                  <c:v>5082</c:v>
                </c:pt>
                <c:pt idx="853">
                  <c:v>5083</c:v>
                </c:pt>
                <c:pt idx="854">
                  <c:v>5084</c:v>
                </c:pt>
                <c:pt idx="855">
                  <c:v>5085</c:v>
                </c:pt>
                <c:pt idx="856">
                  <c:v>5086</c:v>
                </c:pt>
                <c:pt idx="857">
                  <c:v>5087</c:v>
                </c:pt>
                <c:pt idx="858">
                  <c:v>5088</c:v>
                </c:pt>
                <c:pt idx="859">
                  <c:v>5089</c:v>
                </c:pt>
                <c:pt idx="860">
                  <c:v>5090</c:v>
                </c:pt>
                <c:pt idx="861">
                  <c:v>5091</c:v>
                </c:pt>
                <c:pt idx="862">
                  <c:v>5092</c:v>
                </c:pt>
                <c:pt idx="863">
                  <c:v>5093</c:v>
                </c:pt>
                <c:pt idx="864">
                  <c:v>5094</c:v>
                </c:pt>
                <c:pt idx="865">
                  <c:v>5095</c:v>
                </c:pt>
                <c:pt idx="866">
                  <c:v>5096</c:v>
                </c:pt>
                <c:pt idx="867">
                  <c:v>5097</c:v>
                </c:pt>
                <c:pt idx="868">
                  <c:v>5098</c:v>
                </c:pt>
                <c:pt idx="869">
                  <c:v>5099</c:v>
                </c:pt>
                <c:pt idx="870">
                  <c:v>5100</c:v>
                </c:pt>
                <c:pt idx="871">
                  <c:v>5101</c:v>
                </c:pt>
                <c:pt idx="872">
                  <c:v>5102</c:v>
                </c:pt>
                <c:pt idx="873">
                  <c:v>5103</c:v>
                </c:pt>
                <c:pt idx="874">
                  <c:v>5104</c:v>
                </c:pt>
                <c:pt idx="875">
                  <c:v>5105</c:v>
                </c:pt>
                <c:pt idx="876">
                  <c:v>5106</c:v>
                </c:pt>
                <c:pt idx="877">
                  <c:v>5107</c:v>
                </c:pt>
                <c:pt idx="878">
                  <c:v>5108</c:v>
                </c:pt>
                <c:pt idx="879">
                  <c:v>5109</c:v>
                </c:pt>
                <c:pt idx="880">
                  <c:v>5110</c:v>
                </c:pt>
                <c:pt idx="881">
                  <c:v>5111</c:v>
                </c:pt>
                <c:pt idx="882">
                  <c:v>5112</c:v>
                </c:pt>
                <c:pt idx="883">
                  <c:v>5113</c:v>
                </c:pt>
                <c:pt idx="884">
                  <c:v>5114</c:v>
                </c:pt>
                <c:pt idx="885">
                  <c:v>5115</c:v>
                </c:pt>
                <c:pt idx="886">
                  <c:v>5116</c:v>
                </c:pt>
                <c:pt idx="887">
                  <c:v>5117</c:v>
                </c:pt>
                <c:pt idx="888">
                  <c:v>5118</c:v>
                </c:pt>
                <c:pt idx="889">
                  <c:v>5119</c:v>
                </c:pt>
                <c:pt idx="890">
                  <c:v>5120</c:v>
                </c:pt>
                <c:pt idx="891">
                  <c:v>5121</c:v>
                </c:pt>
                <c:pt idx="892">
                  <c:v>5122</c:v>
                </c:pt>
                <c:pt idx="893">
                  <c:v>5123</c:v>
                </c:pt>
                <c:pt idx="894">
                  <c:v>5124</c:v>
                </c:pt>
                <c:pt idx="895">
                  <c:v>5125</c:v>
                </c:pt>
                <c:pt idx="896">
                  <c:v>5126</c:v>
                </c:pt>
                <c:pt idx="897">
                  <c:v>5127</c:v>
                </c:pt>
                <c:pt idx="898">
                  <c:v>5128</c:v>
                </c:pt>
                <c:pt idx="899">
                  <c:v>5129</c:v>
                </c:pt>
                <c:pt idx="900">
                  <c:v>5130</c:v>
                </c:pt>
                <c:pt idx="901">
                  <c:v>5131</c:v>
                </c:pt>
                <c:pt idx="902">
                  <c:v>5132</c:v>
                </c:pt>
                <c:pt idx="903">
                  <c:v>5133</c:v>
                </c:pt>
                <c:pt idx="904">
                  <c:v>5134</c:v>
                </c:pt>
                <c:pt idx="905">
                  <c:v>5135</c:v>
                </c:pt>
                <c:pt idx="906">
                  <c:v>5136</c:v>
                </c:pt>
                <c:pt idx="907">
                  <c:v>5137</c:v>
                </c:pt>
                <c:pt idx="908">
                  <c:v>5138</c:v>
                </c:pt>
                <c:pt idx="909">
                  <c:v>5139</c:v>
                </c:pt>
                <c:pt idx="910">
                  <c:v>5140</c:v>
                </c:pt>
                <c:pt idx="911">
                  <c:v>5141</c:v>
                </c:pt>
                <c:pt idx="912">
                  <c:v>5142</c:v>
                </c:pt>
                <c:pt idx="913">
                  <c:v>5143</c:v>
                </c:pt>
                <c:pt idx="914">
                  <c:v>5144</c:v>
                </c:pt>
                <c:pt idx="915">
                  <c:v>5145</c:v>
                </c:pt>
                <c:pt idx="916">
                  <c:v>5146</c:v>
                </c:pt>
                <c:pt idx="917">
                  <c:v>5147</c:v>
                </c:pt>
                <c:pt idx="918">
                  <c:v>5148</c:v>
                </c:pt>
                <c:pt idx="919">
                  <c:v>5149</c:v>
                </c:pt>
                <c:pt idx="920">
                  <c:v>5150</c:v>
                </c:pt>
                <c:pt idx="921">
                  <c:v>5151</c:v>
                </c:pt>
                <c:pt idx="922">
                  <c:v>5152</c:v>
                </c:pt>
                <c:pt idx="923">
                  <c:v>5153</c:v>
                </c:pt>
                <c:pt idx="924">
                  <c:v>5154</c:v>
                </c:pt>
                <c:pt idx="925">
                  <c:v>5155</c:v>
                </c:pt>
                <c:pt idx="926">
                  <c:v>5156</c:v>
                </c:pt>
                <c:pt idx="927">
                  <c:v>5157</c:v>
                </c:pt>
                <c:pt idx="928">
                  <c:v>5158</c:v>
                </c:pt>
                <c:pt idx="929">
                  <c:v>5159</c:v>
                </c:pt>
                <c:pt idx="930">
                  <c:v>5160</c:v>
                </c:pt>
                <c:pt idx="931">
                  <c:v>5161</c:v>
                </c:pt>
                <c:pt idx="932">
                  <c:v>5162</c:v>
                </c:pt>
                <c:pt idx="933">
                  <c:v>5163</c:v>
                </c:pt>
                <c:pt idx="934">
                  <c:v>5164</c:v>
                </c:pt>
                <c:pt idx="935">
                  <c:v>5165</c:v>
                </c:pt>
                <c:pt idx="936">
                  <c:v>5166</c:v>
                </c:pt>
                <c:pt idx="937">
                  <c:v>5167</c:v>
                </c:pt>
                <c:pt idx="938">
                  <c:v>5168</c:v>
                </c:pt>
                <c:pt idx="939">
                  <c:v>5169</c:v>
                </c:pt>
                <c:pt idx="940">
                  <c:v>5170</c:v>
                </c:pt>
                <c:pt idx="941">
                  <c:v>5171</c:v>
                </c:pt>
                <c:pt idx="942">
                  <c:v>5172</c:v>
                </c:pt>
                <c:pt idx="943">
                  <c:v>5173</c:v>
                </c:pt>
                <c:pt idx="944">
                  <c:v>5174</c:v>
                </c:pt>
                <c:pt idx="945">
                  <c:v>5175</c:v>
                </c:pt>
                <c:pt idx="946">
                  <c:v>5176</c:v>
                </c:pt>
                <c:pt idx="947">
                  <c:v>5177</c:v>
                </c:pt>
                <c:pt idx="948">
                  <c:v>5178</c:v>
                </c:pt>
                <c:pt idx="949">
                  <c:v>5179</c:v>
                </c:pt>
                <c:pt idx="950">
                  <c:v>5180</c:v>
                </c:pt>
                <c:pt idx="951">
                  <c:v>5181</c:v>
                </c:pt>
                <c:pt idx="952">
                  <c:v>5182</c:v>
                </c:pt>
                <c:pt idx="953">
                  <c:v>5183</c:v>
                </c:pt>
                <c:pt idx="954">
                  <c:v>5184</c:v>
                </c:pt>
                <c:pt idx="955">
                  <c:v>5185</c:v>
                </c:pt>
                <c:pt idx="956">
                  <c:v>5186</c:v>
                </c:pt>
                <c:pt idx="957">
                  <c:v>5187</c:v>
                </c:pt>
                <c:pt idx="958">
                  <c:v>5188</c:v>
                </c:pt>
                <c:pt idx="959">
                  <c:v>5189</c:v>
                </c:pt>
                <c:pt idx="960">
                  <c:v>5190</c:v>
                </c:pt>
                <c:pt idx="961">
                  <c:v>5191</c:v>
                </c:pt>
                <c:pt idx="962">
                  <c:v>5192</c:v>
                </c:pt>
                <c:pt idx="963">
                  <c:v>5193</c:v>
                </c:pt>
                <c:pt idx="964">
                  <c:v>5194</c:v>
                </c:pt>
                <c:pt idx="965">
                  <c:v>5195</c:v>
                </c:pt>
                <c:pt idx="966">
                  <c:v>5196</c:v>
                </c:pt>
                <c:pt idx="967">
                  <c:v>5197</c:v>
                </c:pt>
                <c:pt idx="968">
                  <c:v>5198</c:v>
                </c:pt>
                <c:pt idx="969">
                  <c:v>5199</c:v>
                </c:pt>
                <c:pt idx="970">
                  <c:v>5200</c:v>
                </c:pt>
                <c:pt idx="971">
                  <c:v>5201</c:v>
                </c:pt>
                <c:pt idx="972">
                  <c:v>5202</c:v>
                </c:pt>
                <c:pt idx="973">
                  <c:v>5203</c:v>
                </c:pt>
                <c:pt idx="974">
                  <c:v>5204</c:v>
                </c:pt>
                <c:pt idx="975">
                  <c:v>5205</c:v>
                </c:pt>
                <c:pt idx="976">
                  <c:v>5206</c:v>
                </c:pt>
                <c:pt idx="977">
                  <c:v>5207</c:v>
                </c:pt>
                <c:pt idx="978">
                  <c:v>5208</c:v>
                </c:pt>
                <c:pt idx="979">
                  <c:v>5209</c:v>
                </c:pt>
                <c:pt idx="980">
                  <c:v>5210</c:v>
                </c:pt>
                <c:pt idx="981">
                  <c:v>5211</c:v>
                </c:pt>
                <c:pt idx="982">
                  <c:v>5212</c:v>
                </c:pt>
                <c:pt idx="983">
                  <c:v>5213</c:v>
                </c:pt>
                <c:pt idx="984">
                  <c:v>5214</c:v>
                </c:pt>
                <c:pt idx="985">
                  <c:v>5215</c:v>
                </c:pt>
                <c:pt idx="986">
                  <c:v>5216</c:v>
                </c:pt>
                <c:pt idx="987">
                  <c:v>5217</c:v>
                </c:pt>
                <c:pt idx="988">
                  <c:v>5218</c:v>
                </c:pt>
                <c:pt idx="989">
                  <c:v>5219</c:v>
                </c:pt>
                <c:pt idx="990">
                  <c:v>5220</c:v>
                </c:pt>
                <c:pt idx="991">
                  <c:v>5221</c:v>
                </c:pt>
                <c:pt idx="992">
                  <c:v>5222</c:v>
                </c:pt>
                <c:pt idx="993">
                  <c:v>5223</c:v>
                </c:pt>
                <c:pt idx="994">
                  <c:v>5224</c:v>
                </c:pt>
                <c:pt idx="995">
                  <c:v>5225</c:v>
                </c:pt>
                <c:pt idx="996">
                  <c:v>5226</c:v>
                </c:pt>
                <c:pt idx="997">
                  <c:v>5227</c:v>
                </c:pt>
                <c:pt idx="998">
                  <c:v>5228</c:v>
                </c:pt>
                <c:pt idx="999">
                  <c:v>5229</c:v>
                </c:pt>
                <c:pt idx="1000">
                  <c:v>5230</c:v>
                </c:pt>
                <c:pt idx="1001">
                  <c:v>5231</c:v>
                </c:pt>
                <c:pt idx="1002">
                  <c:v>5232</c:v>
                </c:pt>
                <c:pt idx="1003">
                  <c:v>5233</c:v>
                </c:pt>
                <c:pt idx="1004">
                  <c:v>5234</c:v>
                </c:pt>
                <c:pt idx="1005">
                  <c:v>5235</c:v>
                </c:pt>
                <c:pt idx="1006">
                  <c:v>5236</c:v>
                </c:pt>
                <c:pt idx="1007">
                  <c:v>5237</c:v>
                </c:pt>
                <c:pt idx="1008">
                  <c:v>5238</c:v>
                </c:pt>
                <c:pt idx="1009">
                  <c:v>5239</c:v>
                </c:pt>
                <c:pt idx="1010">
                  <c:v>5240</c:v>
                </c:pt>
                <c:pt idx="1011">
                  <c:v>5241</c:v>
                </c:pt>
                <c:pt idx="1012">
                  <c:v>5242</c:v>
                </c:pt>
                <c:pt idx="1013">
                  <c:v>5243</c:v>
                </c:pt>
                <c:pt idx="1014">
                  <c:v>5244</c:v>
                </c:pt>
                <c:pt idx="1015">
                  <c:v>5245</c:v>
                </c:pt>
                <c:pt idx="1016">
                  <c:v>5246</c:v>
                </c:pt>
                <c:pt idx="1017">
                  <c:v>5247</c:v>
                </c:pt>
                <c:pt idx="1018">
                  <c:v>5248</c:v>
                </c:pt>
                <c:pt idx="1019">
                  <c:v>5249</c:v>
                </c:pt>
                <c:pt idx="1020">
                  <c:v>5250</c:v>
                </c:pt>
                <c:pt idx="1021">
                  <c:v>5251</c:v>
                </c:pt>
                <c:pt idx="1022">
                  <c:v>5252</c:v>
                </c:pt>
                <c:pt idx="1023">
                  <c:v>5253</c:v>
                </c:pt>
                <c:pt idx="1024">
                  <c:v>5254</c:v>
                </c:pt>
                <c:pt idx="1025">
                  <c:v>5255</c:v>
                </c:pt>
                <c:pt idx="1026">
                  <c:v>5256</c:v>
                </c:pt>
                <c:pt idx="1027">
                  <c:v>5257</c:v>
                </c:pt>
                <c:pt idx="1028">
                  <c:v>5258</c:v>
                </c:pt>
                <c:pt idx="1029">
                  <c:v>5259</c:v>
                </c:pt>
                <c:pt idx="1030">
                  <c:v>5260</c:v>
                </c:pt>
                <c:pt idx="1031">
                  <c:v>5261</c:v>
                </c:pt>
                <c:pt idx="1032">
                  <c:v>5262</c:v>
                </c:pt>
                <c:pt idx="1033">
                  <c:v>5263</c:v>
                </c:pt>
                <c:pt idx="1034">
                  <c:v>5264</c:v>
                </c:pt>
                <c:pt idx="1035">
                  <c:v>5265</c:v>
                </c:pt>
                <c:pt idx="1036">
                  <c:v>5266</c:v>
                </c:pt>
                <c:pt idx="1037">
                  <c:v>5267</c:v>
                </c:pt>
                <c:pt idx="1038">
                  <c:v>5268</c:v>
                </c:pt>
                <c:pt idx="1039">
                  <c:v>5269</c:v>
                </c:pt>
                <c:pt idx="1040">
                  <c:v>5270</c:v>
                </c:pt>
                <c:pt idx="1041">
                  <c:v>5271</c:v>
                </c:pt>
                <c:pt idx="1042">
                  <c:v>5272</c:v>
                </c:pt>
                <c:pt idx="1043">
                  <c:v>5273</c:v>
                </c:pt>
                <c:pt idx="1044">
                  <c:v>5274</c:v>
                </c:pt>
                <c:pt idx="1045">
                  <c:v>5275</c:v>
                </c:pt>
                <c:pt idx="1046">
                  <c:v>5276</c:v>
                </c:pt>
                <c:pt idx="1047">
                  <c:v>5277</c:v>
                </c:pt>
                <c:pt idx="1048">
                  <c:v>5278</c:v>
                </c:pt>
                <c:pt idx="1049">
                  <c:v>5279</c:v>
                </c:pt>
                <c:pt idx="1050">
                  <c:v>5280</c:v>
                </c:pt>
                <c:pt idx="1051">
                  <c:v>5281</c:v>
                </c:pt>
                <c:pt idx="1052">
                  <c:v>5282</c:v>
                </c:pt>
                <c:pt idx="1053">
                  <c:v>5283</c:v>
                </c:pt>
                <c:pt idx="1054">
                  <c:v>5284</c:v>
                </c:pt>
                <c:pt idx="1055">
                  <c:v>5285</c:v>
                </c:pt>
                <c:pt idx="1056">
                  <c:v>5286</c:v>
                </c:pt>
                <c:pt idx="1057">
                  <c:v>5287</c:v>
                </c:pt>
                <c:pt idx="1058">
                  <c:v>5288</c:v>
                </c:pt>
                <c:pt idx="1059">
                  <c:v>5289</c:v>
                </c:pt>
                <c:pt idx="1060">
                  <c:v>5290</c:v>
                </c:pt>
                <c:pt idx="1061">
                  <c:v>5291</c:v>
                </c:pt>
                <c:pt idx="1062">
                  <c:v>5292</c:v>
                </c:pt>
                <c:pt idx="1063">
                  <c:v>5293</c:v>
                </c:pt>
                <c:pt idx="1064">
                  <c:v>5294</c:v>
                </c:pt>
                <c:pt idx="1065">
                  <c:v>5295</c:v>
                </c:pt>
                <c:pt idx="1066">
                  <c:v>5296</c:v>
                </c:pt>
                <c:pt idx="1067">
                  <c:v>5297</c:v>
                </c:pt>
                <c:pt idx="1068">
                  <c:v>5298</c:v>
                </c:pt>
                <c:pt idx="1069">
                  <c:v>5299</c:v>
                </c:pt>
                <c:pt idx="1070">
                  <c:v>5300</c:v>
                </c:pt>
                <c:pt idx="1071">
                  <c:v>5301</c:v>
                </c:pt>
                <c:pt idx="1072">
                  <c:v>5302</c:v>
                </c:pt>
                <c:pt idx="1073">
                  <c:v>5303</c:v>
                </c:pt>
                <c:pt idx="1074">
                  <c:v>5304</c:v>
                </c:pt>
                <c:pt idx="1075">
                  <c:v>5305</c:v>
                </c:pt>
                <c:pt idx="1076">
                  <c:v>5306</c:v>
                </c:pt>
                <c:pt idx="1077">
                  <c:v>5307</c:v>
                </c:pt>
                <c:pt idx="1078">
                  <c:v>5308</c:v>
                </c:pt>
                <c:pt idx="1079">
                  <c:v>5309</c:v>
                </c:pt>
                <c:pt idx="1080">
                  <c:v>5310</c:v>
                </c:pt>
                <c:pt idx="1081">
                  <c:v>5311</c:v>
                </c:pt>
                <c:pt idx="1082">
                  <c:v>5312</c:v>
                </c:pt>
                <c:pt idx="1083">
                  <c:v>5313</c:v>
                </c:pt>
                <c:pt idx="1084">
                  <c:v>5314</c:v>
                </c:pt>
                <c:pt idx="1085">
                  <c:v>5315</c:v>
                </c:pt>
                <c:pt idx="1086">
                  <c:v>5316</c:v>
                </c:pt>
                <c:pt idx="1087">
                  <c:v>5317</c:v>
                </c:pt>
                <c:pt idx="1088">
                  <c:v>5318</c:v>
                </c:pt>
                <c:pt idx="1089">
                  <c:v>5319</c:v>
                </c:pt>
                <c:pt idx="1090">
                  <c:v>5320</c:v>
                </c:pt>
                <c:pt idx="1091">
                  <c:v>5321</c:v>
                </c:pt>
                <c:pt idx="1092">
                  <c:v>5322</c:v>
                </c:pt>
                <c:pt idx="1093">
                  <c:v>5323</c:v>
                </c:pt>
                <c:pt idx="1094">
                  <c:v>5324</c:v>
                </c:pt>
                <c:pt idx="1095">
                  <c:v>5325</c:v>
                </c:pt>
                <c:pt idx="1096">
                  <c:v>5326</c:v>
                </c:pt>
                <c:pt idx="1097">
                  <c:v>5327</c:v>
                </c:pt>
                <c:pt idx="1098">
                  <c:v>5328</c:v>
                </c:pt>
                <c:pt idx="1099">
                  <c:v>5329</c:v>
                </c:pt>
                <c:pt idx="1100">
                  <c:v>5330</c:v>
                </c:pt>
                <c:pt idx="1101">
                  <c:v>5331</c:v>
                </c:pt>
                <c:pt idx="1102">
                  <c:v>5332</c:v>
                </c:pt>
                <c:pt idx="1103">
                  <c:v>5333</c:v>
                </c:pt>
                <c:pt idx="1104">
                  <c:v>5334</c:v>
                </c:pt>
                <c:pt idx="1105">
                  <c:v>5335</c:v>
                </c:pt>
                <c:pt idx="1106">
                  <c:v>5336</c:v>
                </c:pt>
                <c:pt idx="1107">
                  <c:v>5337</c:v>
                </c:pt>
                <c:pt idx="1108">
                  <c:v>5338</c:v>
                </c:pt>
                <c:pt idx="1109">
                  <c:v>5339</c:v>
                </c:pt>
                <c:pt idx="1110">
                  <c:v>5340</c:v>
                </c:pt>
                <c:pt idx="1111">
                  <c:v>5341</c:v>
                </c:pt>
                <c:pt idx="1112">
                  <c:v>5342</c:v>
                </c:pt>
                <c:pt idx="1113">
                  <c:v>5343</c:v>
                </c:pt>
                <c:pt idx="1114">
                  <c:v>5344</c:v>
                </c:pt>
                <c:pt idx="1115">
                  <c:v>5345</c:v>
                </c:pt>
                <c:pt idx="1116">
                  <c:v>5346</c:v>
                </c:pt>
                <c:pt idx="1117">
                  <c:v>5347</c:v>
                </c:pt>
                <c:pt idx="1118">
                  <c:v>5348</c:v>
                </c:pt>
                <c:pt idx="1119">
                  <c:v>5349</c:v>
                </c:pt>
                <c:pt idx="1120">
                  <c:v>5350</c:v>
                </c:pt>
                <c:pt idx="1121">
                  <c:v>5351</c:v>
                </c:pt>
                <c:pt idx="1122">
                  <c:v>5352</c:v>
                </c:pt>
                <c:pt idx="1123">
                  <c:v>5353</c:v>
                </c:pt>
                <c:pt idx="1124">
                  <c:v>5354</c:v>
                </c:pt>
                <c:pt idx="1125">
                  <c:v>5355</c:v>
                </c:pt>
                <c:pt idx="1126">
                  <c:v>5356</c:v>
                </c:pt>
                <c:pt idx="1127">
                  <c:v>5357</c:v>
                </c:pt>
                <c:pt idx="1128">
                  <c:v>5358</c:v>
                </c:pt>
                <c:pt idx="1129">
                  <c:v>5359</c:v>
                </c:pt>
                <c:pt idx="1130">
                  <c:v>5360</c:v>
                </c:pt>
                <c:pt idx="1131">
                  <c:v>5361</c:v>
                </c:pt>
                <c:pt idx="1132">
                  <c:v>5362</c:v>
                </c:pt>
                <c:pt idx="1133">
                  <c:v>5363</c:v>
                </c:pt>
                <c:pt idx="1134">
                  <c:v>5364</c:v>
                </c:pt>
                <c:pt idx="1135">
                  <c:v>5365</c:v>
                </c:pt>
                <c:pt idx="1136">
                  <c:v>5366</c:v>
                </c:pt>
                <c:pt idx="1137">
                  <c:v>5367</c:v>
                </c:pt>
                <c:pt idx="1138">
                  <c:v>5368</c:v>
                </c:pt>
                <c:pt idx="1139">
                  <c:v>5369</c:v>
                </c:pt>
                <c:pt idx="1140">
                  <c:v>5370</c:v>
                </c:pt>
                <c:pt idx="1141">
                  <c:v>5371</c:v>
                </c:pt>
                <c:pt idx="1142">
                  <c:v>5372</c:v>
                </c:pt>
                <c:pt idx="1143">
                  <c:v>5373</c:v>
                </c:pt>
                <c:pt idx="1144">
                  <c:v>5374</c:v>
                </c:pt>
                <c:pt idx="1145">
                  <c:v>5375</c:v>
                </c:pt>
                <c:pt idx="1146">
                  <c:v>5376</c:v>
                </c:pt>
                <c:pt idx="1147">
                  <c:v>5377</c:v>
                </c:pt>
                <c:pt idx="1148">
                  <c:v>5378</c:v>
                </c:pt>
                <c:pt idx="1149">
                  <c:v>5379</c:v>
                </c:pt>
                <c:pt idx="1150">
                  <c:v>5380</c:v>
                </c:pt>
                <c:pt idx="1151">
                  <c:v>5381</c:v>
                </c:pt>
                <c:pt idx="1152">
                  <c:v>5382</c:v>
                </c:pt>
                <c:pt idx="1153">
                  <c:v>5383</c:v>
                </c:pt>
                <c:pt idx="1154">
                  <c:v>5384</c:v>
                </c:pt>
                <c:pt idx="1155">
                  <c:v>5385</c:v>
                </c:pt>
                <c:pt idx="1156">
                  <c:v>5386</c:v>
                </c:pt>
                <c:pt idx="1157">
                  <c:v>5387</c:v>
                </c:pt>
                <c:pt idx="1158">
                  <c:v>5388</c:v>
                </c:pt>
                <c:pt idx="1159">
                  <c:v>5389</c:v>
                </c:pt>
                <c:pt idx="1160">
                  <c:v>5390</c:v>
                </c:pt>
                <c:pt idx="1161">
                  <c:v>5391</c:v>
                </c:pt>
                <c:pt idx="1162">
                  <c:v>5392</c:v>
                </c:pt>
                <c:pt idx="1163">
                  <c:v>5393</c:v>
                </c:pt>
                <c:pt idx="1164">
                  <c:v>5394</c:v>
                </c:pt>
                <c:pt idx="1165">
                  <c:v>5395</c:v>
                </c:pt>
                <c:pt idx="1166">
                  <c:v>5396</c:v>
                </c:pt>
                <c:pt idx="1167">
                  <c:v>5397</c:v>
                </c:pt>
                <c:pt idx="1168">
                  <c:v>5398</c:v>
                </c:pt>
                <c:pt idx="1169">
                  <c:v>5399</c:v>
                </c:pt>
                <c:pt idx="1170">
                  <c:v>5400</c:v>
                </c:pt>
                <c:pt idx="1171">
                  <c:v>5401</c:v>
                </c:pt>
                <c:pt idx="1172">
                  <c:v>5402</c:v>
                </c:pt>
                <c:pt idx="1173">
                  <c:v>5403</c:v>
                </c:pt>
                <c:pt idx="1174">
                  <c:v>5404</c:v>
                </c:pt>
                <c:pt idx="1175">
                  <c:v>5405</c:v>
                </c:pt>
                <c:pt idx="1176">
                  <c:v>5406</c:v>
                </c:pt>
                <c:pt idx="1177">
                  <c:v>5407</c:v>
                </c:pt>
                <c:pt idx="1178">
                  <c:v>5408</c:v>
                </c:pt>
                <c:pt idx="1179">
                  <c:v>5409</c:v>
                </c:pt>
                <c:pt idx="1180">
                  <c:v>5410</c:v>
                </c:pt>
                <c:pt idx="1181">
                  <c:v>5411</c:v>
                </c:pt>
                <c:pt idx="1182">
                  <c:v>5412</c:v>
                </c:pt>
                <c:pt idx="1183">
                  <c:v>5413</c:v>
                </c:pt>
                <c:pt idx="1184">
                  <c:v>5414</c:v>
                </c:pt>
                <c:pt idx="1185">
                  <c:v>5415</c:v>
                </c:pt>
                <c:pt idx="1186">
                  <c:v>5416</c:v>
                </c:pt>
                <c:pt idx="1187">
                  <c:v>5417</c:v>
                </c:pt>
                <c:pt idx="1188">
                  <c:v>5418</c:v>
                </c:pt>
                <c:pt idx="1189">
                  <c:v>5419</c:v>
                </c:pt>
                <c:pt idx="1190">
                  <c:v>5420</c:v>
                </c:pt>
                <c:pt idx="1191">
                  <c:v>5421</c:v>
                </c:pt>
                <c:pt idx="1192">
                  <c:v>5422</c:v>
                </c:pt>
                <c:pt idx="1193">
                  <c:v>5423</c:v>
                </c:pt>
                <c:pt idx="1194">
                  <c:v>5424</c:v>
                </c:pt>
                <c:pt idx="1195">
                  <c:v>5425</c:v>
                </c:pt>
                <c:pt idx="1196">
                  <c:v>5426</c:v>
                </c:pt>
                <c:pt idx="1197">
                  <c:v>5427</c:v>
                </c:pt>
                <c:pt idx="1198">
                  <c:v>5428</c:v>
                </c:pt>
                <c:pt idx="1199">
                  <c:v>5429</c:v>
                </c:pt>
                <c:pt idx="1200">
                  <c:v>5430</c:v>
                </c:pt>
                <c:pt idx="1201">
                  <c:v>5431</c:v>
                </c:pt>
                <c:pt idx="1202">
                  <c:v>5432</c:v>
                </c:pt>
                <c:pt idx="1203">
                  <c:v>5433</c:v>
                </c:pt>
                <c:pt idx="1204">
                  <c:v>5434</c:v>
                </c:pt>
                <c:pt idx="1205">
                  <c:v>5435</c:v>
                </c:pt>
                <c:pt idx="1206">
                  <c:v>5436</c:v>
                </c:pt>
                <c:pt idx="1207">
                  <c:v>5437</c:v>
                </c:pt>
                <c:pt idx="1208">
                  <c:v>5438</c:v>
                </c:pt>
                <c:pt idx="1209">
                  <c:v>5439</c:v>
                </c:pt>
                <c:pt idx="1210">
                  <c:v>5440</c:v>
                </c:pt>
                <c:pt idx="1211">
                  <c:v>5441</c:v>
                </c:pt>
                <c:pt idx="1212">
                  <c:v>5442</c:v>
                </c:pt>
                <c:pt idx="1213">
                  <c:v>5443</c:v>
                </c:pt>
                <c:pt idx="1214">
                  <c:v>5444</c:v>
                </c:pt>
                <c:pt idx="1215">
                  <c:v>5445</c:v>
                </c:pt>
                <c:pt idx="1216">
                  <c:v>5446</c:v>
                </c:pt>
                <c:pt idx="1217">
                  <c:v>5447</c:v>
                </c:pt>
                <c:pt idx="1218">
                  <c:v>5448</c:v>
                </c:pt>
                <c:pt idx="1219">
                  <c:v>5449</c:v>
                </c:pt>
                <c:pt idx="1220">
                  <c:v>5450</c:v>
                </c:pt>
                <c:pt idx="1221">
                  <c:v>5451</c:v>
                </c:pt>
                <c:pt idx="1222">
                  <c:v>5452</c:v>
                </c:pt>
                <c:pt idx="1223">
                  <c:v>5453</c:v>
                </c:pt>
                <c:pt idx="1224">
                  <c:v>5454</c:v>
                </c:pt>
                <c:pt idx="1225">
                  <c:v>5455</c:v>
                </c:pt>
                <c:pt idx="1226">
                  <c:v>5456</c:v>
                </c:pt>
                <c:pt idx="1227">
                  <c:v>5457</c:v>
                </c:pt>
                <c:pt idx="1228">
                  <c:v>5458</c:v>
                </c:pt>
                <c:pt idx="1229">
                  <c:v>5459</c:v>
                </c:pt>
                <c:pt idx="1230">
                  <c:v>5460</c:v>
                </c:pt>
                <c:pt idx="1231">
                  <c:v>5461</c:v>
                </c:pt>
                <c:pt idx="1232">
                  <c:v>5462</c:v>
                </c:pt>
                <c:pt idx="1233">
                  <c:v>5463</c:v>
                </c:pt>
                <c:pt idx="1234">
                  <c:v>5464</c:v>
                </c:pt>
                <c:pt idx="1235">
                  <c:v>5465</c:v>
                </c:pt>
                <c:pt idx="1236">
                  <c:v>5466</c:v>
                </c:pt>
                <c:pt idx="1237">
                  <c:v>5467</c:v>
                </c:pt>
                <c:pt idx="1238">
                  <c:v>5468</c:v>
                </c:pt>
                <c:pt idx="1239">
                  <c:v>5469</c:v>
                </c:pt>
                <c:pt idx="1240">
                  <c:v>5470</c:v>
                </c:pt>
                <c:pt idx="1241">
                  <c:v>5471</c:v>
                </c:pt>
                <c:pt idx="1242">
                  <c:v>5472</c:v>
                </c:pt>
                <c:pt idx="1243">
                  <c:v>5473</c:v>
                </c:pt>
                <c:pt idx="1244">
                  <c:v>5474</c:v>
                </c:pt>
                <c:pt idx="1245">
                  <c:v>5475</c:v>
                </c:pt>
                <c:pt idx="1246">
                  <c:v>5476</c:v>
                </c:pt>
                <c:pt idx="1247">
                  <c:v>5477</c:v>
                </c:pt>
                <c:pt idx="1248">
                  <c:v>5478</c:v>
                </c:pt>
                <c:pt idx="1249">
                  <c:v>5479</c:v>
                </c:pt>
                <c:pt idx="1250">
                  <c:v>5480</c:v>
                </c:pt>
                <c:pt idx="1251">
                  <c:v>5481</c:v>
                </c:pt>
                <c:pt idx="1252">
                  <c:v>5482</c:v>
                </c:pt>
                <c:pt idx="1253">
                  <c:v>5483</c:v>
                </c:pt>
                <c:pt idx="1254">
                  <c:v>5484</c:v>
                </c:pt>
                <c:pt idx="1255">
                  <c:v>5485</c:v>
                </c:pt>
                <c:pt idx="1256">
                  <c:v>5486</c:v>
                </c:pt>
                <c:pt idx="1257">
                  <c:v>5487</c:v>
                </c:pt>
                <c:pt idx="1258">
                  <c:v>5488</c:v>
                </c:pt>
                <c:pt idx="1259">
                  <c:v>5489</c:v>
                </c:pt>
                <c:pt idx="1260">
                  <c:v>5490</c:v>
                </c:pt>
                <c:pt idx="1261">
                  <c:v>5491</c:v>
                </c:pt>
                <c:pt idx="1262">
                  <c:v>5492</c:v>
                </c:pt>
                <c:pt idx="1263">
                  <c:v>5493</c:v>
                </c:pt>
                <c:pt idx="1264">
                  <c:v>5494</c:v>
                </c:pt>
                <c:pt idx="1265">
                  <c:v>5495</c:v>
                </c:pt>
                <c:pt idx="1266">
                  <c:v>5496</c:v>
                </c:pt>
                <c:pt idx="1267">
                  <c:v>5497</c:v>
                </c:pt>
                <c:pt idx="1268">
                  <c:v>5498</c:v>
                </c:pt>
                <c:pt idx="1269">
                  <c:v>5499</c:v>
                </c:pt>
                <c:pt idx="1270">
                  <c:v>5500</c:v>
                </c:pt>
                <c:pt idx="1271">
                  <c:v>5501</c:v>
                </c:pt>
                <c:pt idx="1272">
                  <c:v>5502</c:v>
                </c:pt>
                <c:pt idx="1273">
                  <c:v>5503</c:v>
                </c:pt>
                <c:pt idx="1274">
                  <c:v>5504</c:v>
                </c:pt>
                <c:pt idx="1275">
                  <c:v>5505</c:v>
                </c:pt>
                <c:pt idx="1276">
                  <c:v>5506</c:v>
                </c:pt>
                <c:pt idx="1277">
                  <c:v>5507</c:v>
                </c:pt>
                <c:pt idx="1278">
                  <c:v>5508</c:v>
                </c:pt>
                <c:pt idx="1279">
                  <c:v>5509</c:v>
                </c:pt>
                <c:pt idx="1280">
                  <c:v>5510</c:v>
                </c:pt>
                <c:pt idx="1281">
                  <c:v>5511</c:v>
                </c:pt>
                <c:pt idx="1282">
                  <c:v>5512</c:v>
                </c:pt>
                <c:pt idx="1283">
                  <c:v>5513</c:v>
                </c:pt>
                <c:pt idx="1284">
                  <c:v>5514</c:v>
                </c:pt>
                <c:pt idx="1285">
                  <c:v>5515</c:v>
                </c:pt>
                <c:pt idx="1286">
                  <c:v>5516</c:v>
                </c:pt>
                <c:pt idx="1287">
                  <c:v>5517</c:v>
                </c:pt>
                <c:pt idx="1288">
                  <c:v>5518</c:v>
                </c:pt>
                <c:pt idx="1289">
                  <c:v>5519</c:v>
                </c:pt>
                <c:pt idx="1290">
                  <c:v>5520</c:v>
                </c:pt>
                <c:pt idx="1291">
                  <c:v>5521</c:v>
                </c:pt>
                <c:pt idx="1292">
                  <c:v>5522</c:v>
                </c:pt>
                <c:pt idx="1293">
                  <c:v>5523</c:v>
                </c:pt>
                <c:pt idx="1294">
                  <c:v>5524</c:v>
                </c:pt>
                <c:pt idx="1295">
                  <c:v>5525</c:v>
                </c:pt>
                <c:pt idx="1296">
                  <c:v>5526</c:v>
                </c:pt>
                <c:pt idx="1297">
                  <c:v>5527</c:v>
                </c:pt>
                <c:pt idx="1298">
                  <c:v>5528</c:v>
                </c:pt>
                <c:pt idx="1299">
                  <c:v>5529</c:v>
                </c:pt>
                <c:pt idx="1300">
                  <c:v>5530</c:v>
                </c:pt>
                <c:pt idx="1301">
                  <c:v>5531</c:v>
                </c:pt>
                <c:pt idx="1302">
                  <c:v>5532</c:v>
                </c:pt>
                <c:pt idx="1303">
                  <c:v>5533</c:v>
                </c:pt>
                <c:pt idx="1304">
                  <c:v>5534</c:v>
                </c:pt>
                <c:pt idx="1305">
                  <c:v>5535</c:v>
                </c:pt>
                <c:pt idx="1306">
                  <c:v>5536</c:v>
                </c:pt>
                <c:pt idx="1307">
                  <c:v>5537</c:v>
                </c:pt>
                <c:pt idx="1308">
                  <c:v>5538</c:v>
                </c:pt>
                <c:pt idx="1309">
                  <c:v>5539</c:v>
                </c:pt>
                <c:pt idx="1310">
                  <c:v>5540</c:v>
                </c:pt>
                <c:pt idx="1311">
                  <c:v>5541</c:v>
                </c:pt>
                <c:pt idx="1312">
                  <c:v>5542</c:v>
                </c:pt>
                <c:pt idx="1313">
                  <c:v>5543</c:v>
                </c:pt>
                <c:pt idx="1314">
                  <c:v>5544</c:v>
                </c:pt>
                <c:pt idx="1315">
                  <c:v>5545</c:v>
                </c:pt>
                <c:pt idx="1316">
                  <c:v>5546</c:v>
                </c:pt>
                <c:pt idx="1317">
                  <c:v>5547</c:v>
                </c:pt>
                <c:pt idx="1318">
                  <c:v>5548</c:v>
                </c:pt>
                <c:pt idx="1319">
                  <c:v>5549</c:v>
                </c:pt>
                <c:pt idx="1320">
                  <c:v>5550</c:v>
                </c:pt>
                <c:pt idx="1321">
                  <c:v>5551</c:v>
                </c:pt>
                <c:pt idx="1322">
                  <c:v>5552</c:v>
                </c:pt>
                <c:pt idx="1323">
                  <c:v>5553</c:v>
                </c:pt>
                <c:pt idx="1324">
                  <c:v>5554</c:v>
                </c:pt>
                <c:pt idx="1325">
                  <c:v>5555</c:v>
                </c:pt>
                <c:pt idx="1326">
                  <c:v>5556</c:v>
                </c:pt>
                <c:pt idx="1327">
                  <c:v>5557</c:v>
                </c:pt>
                <c:pt idx="1328">
                  <c:v>5558</c:v>
                </c:pt>
                <c:pt idx="1329">
                  <c:v>5559</c:v>
                </c:pt>
                <c:pt idx="1330">
                  <c:v>5560</c:v>
                </c:pt>
                <c:pt idx="1331">
                  <c:v>5561</c:v>
                </c:pt>
                <c:pt idx="1332">
                  <c:v>5562</c:v>
                </c:pt>
                <c:pt idx="1333">
                  <c:v>5563</c:v>
                </c:pt>
                <c:pt idx="1334">
                  <c:v>5564</c:v>
                </c:pt>
                <c:pt idx="1335">
                  <c:v>5565</c:v>
                </c:pt>
                <c:pt idx="1336">
                  <c:v>5566</c:v>
                </c:pt>
                <c:pt idx="1337">
                  <c:v>5567</c:v>
                </c:pt>
                <c:pt idx="1338">
                  <c:v>5568</c:v>
                </c:pt>
                <c:pt idx="1339">
                  <c:v>5569</c:v>
                </c:pt>
                <c:pt idx="1340">
                  <c:v>5570</c:v>
                </c:pt>
                <c:pt idx="1341">
                  <c:v>5571</c:v>
                </c:pt>
                <c:pt idx="1342">
                  <c:v>5572</c:v>
                </c:pt>
                <c:pt idx="1343">
                  <c:v>5573</c:v>
                </c:pt>
                <c:pt idx="1344">
                  <c:v>5574</c:v>
                </c:pt>
                <c:pt idx="1345">
                  <c:v>5575</c:v>
                </c:pt>
                <c:pt idx="1346">
                  <c:v>5576</c:v>
                </c:pt>
                <c:pt idx="1347">
                  <c:v>5577</c:v>
                </c:pt>
                <c:pt idx="1348">
                  <c:v>5578</c:v>
                </c:pt>
                <c:pt idx="1349">
                  <c:v>5579</c:v>
                </c:pt>
                <c:pt idx="1350">
                  <c:v>5580</c:v>
                </c:pt>
                <c:pt idx="1351">
                  <c:v>5581</c:v>
                </c:pt>
                <c:pt idx="1352">
                  <c:v>5582</c:v>
                </c:pt>
                <c:pt idx="1353">
                  <c:v>5583</c:v>
                </c:pt>
                <c:pt idx="1354">
                  <c:v>5584</c:v>
                </c:pt>
                <c:pt idx="1355">
                  <c:v>5585</c:v>
                </c:pt>
                <c:pt idx="1356">
                  <c:v>5586</c:v>
                </c:pt>
                <c:pt idx="1357">
                  <c:v>5587</c:v>
                </c:pt>
                <c:pt idx="1358">
                  <c:v>5588</c:v>
                </c:pt>
                <c:pt idx="1359">
                  <c:v>5589</c:v>
                </c:pt>
                <c:pt idx="1360">
                  <c:v>5590</c:v>
                </c:pt>
                <c:pt idx="1361">
                  <c:v>5591</c:v>
                </c:pt>
                <c:pt idx="1362">
                  <c:v>5592</c:v>
                </c:pt>
                <c:pt idx="1363">
                  <c:v>5593</c:v>
                </c:pt>
                <c:pt idx="1364">
                  <c:v>5594</c:v>
                </c:pt>
                <c:pt idx="1365">
                  <c:v>5595</c:v>
                </c:pt>
                <c:pt idx="1366">
                  <c:v>5596</c:v>
                </c:pt>
                <c:pt idx="1367">
                  <c:v>5597</c:v>
                </c:pt>
                <c:pt idx="1368">
                  <c:v>5598</c:v>
                </c:pt>
                <c:pt idx="1369">
                  <c:v>5599</c:v>
                </c:pt>
                <c:pt idx="1370">
                  <c:v>5600</c:v>
                </c:pt>
                <c:pt idx="1371">
                  <c:v>5601</c:v>
                </c:pt>
                <c:pt idx="1372">
                  <c:v>5602</c:v>
                </c:pt>
                <c:pt idx="1373">
                  <c:v>5603</c:v>
                </c:pt>
                <c:pt idx="1374">
                  <c:v>5604</c:v>
                </c:pt>
                <c:pt idx="1375">
                  <c:v>5605</c:v>
                </c:pt>
                <c:pt idx="1376">
                  <c:v>5606</c:v>
                </c:pt>
                <c:pt idx="1377">
                  <c:v>5607</c:v>
                </c:pt>
                <c:pt idx="1378">
                  <c:v>5608</c:v>
                </c:pt>
                <c:pt idx="1379">
                  <c:v>5609</c:v>
                </c:pt>
                <c:pt idx="1380">
                  <c:v>5610</c:v>
                </c:pt>
                <c:pt idx="1381">
                  <c:v>5611</c:v>
                </c:pt>
                <c:pt idx="1382">
                  <c:v>5612</c:v>
                </c:pt>
                <c:pt idx="1383">
                  <c:v>5613</c:v>
                </c:pt>
                <c:pt idx="1384">
                  <c:v>5614</c:v>
                </c:pt>
                <c:pt idx="1385">
                  <c:v>5615</c:v>
                </c:pt>
                <c:pt idx="1386">
                  <c:v>5616</c:v>
                </c:pt>
                <c:pt idx="1387">
                  <c:v>5617</c:v>
                </c:pt>
                <c:pt idx="1388">
                  <c:v>5618</c:v>
                </c:pt>
                <c:pt idx="1389">
                  <c:v>5619</c:v>
                </c:pt>
                <c:pt idx="1390">
                  <c:v>5620</c:v>
                </c:pt>
                <c:pt idx="1391">
                  <c:v>5621</c:v>
                </c:pt>
                <c:pt idx="1392">
                  <c:v>5622</c:v>
                </c:pt>
                <c:pt idx="1393">
                  <c:v>5623</c:v>
                </c:pt>
                <c:pt idx="1394">
                  <c:v>5624</c:v>
                </c:pt>
                <c:pt idx="1395">
                  <c:v>5625</c:v>
                </c:pt>
                <c:pt idx="1396">
                  <c:v>5626</c:v>
                </c:pt>
                <c:pt idx="1397">
                  <c:v>5627</c:v>
                </c:pt>
                <c:pt idx="1398">
                  <c:v>5628</c:v>
                </c:pt>
                <c:pt idx="1399">
                  <c:v>5629</c:v>
                </c:pt>
                <c:pt idx="1400">
                  <c:v>5630</c:v>
                </c:pt>
                <c:pt idx="1401">
                  <c:v>5631</c:v>
                </c:pt>
                <c:pt idx="1402">
                  <c:v>5632</c:v>
                </c:pt>
                <c:pt idx="1403">
                  <c:v>5633</c:v>
                </c:pt>
                <c:pt idx="1404">
                  <c:v>5634</c:v>
                </c:pt>
                <c:pt idx="1405">
                  <c:v>5635</c:v>
                </c:pt>
                <c:pt idx="1406">
                  <c:v>5636</c:v>
                </c:pt>
                <c:pt idx="1407">
                  <c:v>5637</c:v>
                </c:pt>
                <c:pt idx="1408">
                  <c:v>5638</c:v>
                </c:pt>
                <c:pt idx="1409">
                  <c:v>5639</c:v>
                </c:pt>
                <c:pt idx="1410">
                  <c:v>5640</c:v>
                </c:pt>
                <c:pt idx="1411">
                  <c:v>5641</c:v>
                </c:pt>
                <c:pt idx="1412">
                  <c:v>5642</c:v>
                </c:pt>
                <c:pt idx="1413">
                  <c:v>5643</c:v>
                </c:pt>
                <c:pt idx="1414">
                  <c:v>5644</c:v>
                </c:pt>
                <c:pt idx="1415">
                  <c:v>5645</c:v>
                </c:pt>
                <c:pt idx="1416">
                  <c:v>5646</c:v>
                </c:pt>
                <c:pt idx="1417">
                  <c:v>5647</c:v>
                </c:pt>
                <c:pt idx="1418">
                  <c:v>5648</c:v>
                </c:pt>
                <c:pt idx="1419">
                  <c:v>5649</c:v>
                </c:pt>
                <c:pt idx="1420">
                  <c:v>5650</c:v>
                </c:pt>
                <c:pt idx="1421">
                  <c:v>5651</c:v>
                </c:pt>
                <c:pt idx="1422">
                  <c:v>5652</c:v>
                </c:pt>
                <c:pt idx="1423">
                  <c:v>5653</c:v>
                </c:pt>
                <c:pt idx="1424">
                  <c:v>5654</c:v>
                </c:pt>
                <c:pt idx="1425">
                  <c:v>5655</c:v>
                </c:pt>
                <c:pt idx="1426">
                  <c:v>5656</c:v>
                </c:pt>
                <c:pt idx="1427">
                  <c:v>5657</c:v>
                </c:pt>
                <c:pt idx="1428">
                  <c:v>5658</c:v>
                </c:pt>
                <c:pt idx="1429">
                  <c:v>5659</c:v>
                </c:pt>
                <c:pt idx="1430">
                  <c:v>5660</c:v>
                </c:pt>
                <c:pt idx="1431">
                  <c:v>5661</c:v>
                </c:pt>
                <c:pt idx="1432">
                  <c:v>5662</c:v>
                </c:pt>
                <c:pt idx="1433">
                  <c:v>5663</c:v>
                </c:pt>
                <c:pt idx="1434">
                  <c:v>5664</c:v>
                </c:pt>
                <c:pt idx="1435">
                  <c:v>5665</c:v>
                </c:pt>
                <c:pt idx="1436">
                  <c:v>5666</c:v>
                </c:pt>
                <c:pt idx="1437">
                  <c:v>5667</c:v>
                </c:pt>
                <c:pt idx="1438">
                  <c:v>5668</c:v>
                </c:pt>
                <c:pt idx="1439">
                  <c:v>5669</c:v>
                </c:pt>
                <c:pt idx="1440">
                  <c:v>5670</c:v>
                </c:pt>
                <c:pt idx="1441">
                  <c:v>5671</c:v>
                </c:pt>
                <c:pt idx="1442">
                  <c:v>5672</c:v>
                </c:pt>
                <c:pt idx="1443">
                  <c:v>5673</c:v>
                </c:pt>
                <c:pt idx="1444">
                  <c:v>5674</c:v>
                </c:pt>
                <c:pt idx="1445">
                  <c:v>5675</c:v>
                </c:pt>
                <c:pt idx="1446">
                  <c:v>5676</c:v>
                </c:pt>
                <c:pt idx="1447">
                  <c:v>5677</c:v>
                </c:pt>
                <c:pt idx="1448">
                  <c:v>5678</c:v>
                </c:pt>
                <c:pt idx="1449">
                  <c:v>5679</c:v>
                </c:pt>
                <c:pt idx="1450">
                  <c:v>5680</c:v>
                </c:pt>
                <c:pt idx="1451">
                  <c:v>5681</c:v>
                </c:pt>
                <c:pt idx="1452">
                  <c:v>5682</c:v>
                </c:pt>
                <c:pt idx="1453">
                  <c:v>5683</c:v>
                </c:pt>
                <c:pt idx="1454">
                  <c:v>5684</c:v>
                </c:pt>
                <c:pt idx="1455">
                  <c:v>5685</c:v>
                </c:pt>
                <c:pt idx="1456">
                  <c:v>5686</c:v>
                </c:pt>
                <c:pt idx="1457">
                  <c:v>5687</c:v>
                </c:pt>
                <c:pt idx="1458">
                  <c:v>5688</c:v>
                </c:pt>
                <c:pt idx="1459">
                  <c:v>5689</c:v>
                </c:pt>
                <c:pt idx="1460">
                  <c:v>5690</c:v>
                </c:pt>
                <c:pt idx="1461">
                  <c:v>5691</c:v>
                </c:pt>
                <c:pt idx="1462">
                  <c:v>5692</c:v>
                </c:pt>
                <c:pt idx="1463">
                  <c:v>5693</c:v>
                </c:pt>
                <c:pt idx="1464">
                  <c:v>5694</c:v>
                </c:pt>
                <c:pt idx="1465">
                  <c:v>5695</c:v>
                </c:pt>
                <c:pt idx="1466">
                  <c:v>5696</c:v>
                </c:pt>
                <c:pt idx="1467">
                  <c:v>5697</c:v>
                </c:pt>
                <c:pt idx="1468">
                  <c:v>5698</c:v>
                </c:pt>
                <c:pt idx="1469">
                  <c:v>5699</c:v>
                </c:pt>
                <c:pt idx="1470">
                  <c:v>5700</c:v>
                </c:pt>
                <c:pt idx="1471">
                  <c:v>5701</c:v>
                </c:pt>
                <c:pt idx="1472">
                  <c:v>5702</c:v>
                </c:pt>
                <c:pt idx="1473">
                  <c:v>5703</c:v>
                </c:pt>
                <c:pt idx="1474">
                  <c:v>5704</c:v>
                </c:pt>
                <c:pt idx="1475">
                  <c:v>5705</c:v>
                </c:pt>
                <c:pt idx="1476">
                  <c:v>5706</c:v>
                </c:pt>
                <c:pt idx="1477">
                  <c:v>5707</c:v>
                </c:pt>
                <c:pt idx="1478">
                  <c:v>5708</c:v>
                </c:pt>
                <c:pt idx="1479">
                  <c:v>5709</c:v>
                </c:pt>
                <c:pt idx="1480">
                  <c:v>5710</c:v>
                </c:pt>
                <c:pt idx="1481">
                  <c:v>5711</c:v>
                </c:pt>
                <c:pt idx="1482">
                  <c:v>5712</c:v>
                </c:pt>
                <c:pt idx="1483">
                  <c:v>5713</c:v>
                </c:pt>
                <c:pt idx="1484">
                  <c:v>5714</c:v>
                </c:pt>
                <c:pt idx="1485">
                  <c:v>5715</c:v>
                </c:pt>
                <c:pt idx="1486">
                  <c:v>5716</c:v>
                </c:pt>
                <c:pt idx="1487">
                  <c:v>5717</c:v>
                </c:pt>
                <c:pt idx="1488">
                  <c:v>5718</c:v>
                </c:pt>
                <c:pt idx="1489">
                  <c:v>5719</c:v>
                </c:pt>
                <c:pt idx="1490">
                  <c:v>5720</c:v>
                </c:pt>
                <c:pt idx="1491">
                  <c:v>5721</c:v>
                </c:pt>
                <c:pt idx="1492">
                  <c:v>5722</c:v>
                </c:pt>
                <c:pt idx="1493">
                  <c:v>5723</c:v>
                </c:pt>
                <c:pt idx="1494">
                  <c:v>5724</c:v>
                </c:pt>
                <c:pt idx="1495">
                  <c:v>5725</c:v>
                </c:pt>
                <c:pt idx="1496">
                  <c:v>5726</c:v>
                </c:pt>
                <c:pt idx="1497">
                  <c:v>5727</c:v>
                </c:pt>
                <c:pt idx="1498">
                  <c:v>5728</c:v>
                </c:pt>
                <c:pt idx="1499">
                  <c:v>5729</c:v>
                </c:pt>
                <c:pt idx="1500">
                  <c:v>5730</c:v>
                </c:pt>
                <c:pt idx="1501">
                  <c:v>5731</c:v>
                </c:pt>
                <c:pt idx="1502">
                  <c:v>5732</c:v>
                </c:pt>
                <c:pt idx="1503">
                  <c:v>5733</c:v>
                </c:pt>
                <c:pt idx="1504">
                  <c:v>5734</c:v>
                </c:pt>
                <c:pt idx="1505">
                  <c:v>5735</c:v>
                </c:pt>
                <c:pt idx="1506">
                  <c:v>5736</c:v>
                </c:pt>
                <c:pt idx="1507">
                  <c:v>5737</c:v>
                </c:pt>
                <c:pt idx="1508">
                  <c:v>5738</c:v>
                </c:pt>
                <c:pt idx="1509">
                  <c:v>5739</c:v>
                </c:pt>
                <c:pt idx="1510">
                  <c:v>5740</c:v>
                </c:pt>
                <c:pt idx="1511">
                  <c:v>5741</c:v>
                </c:pt>
                <c:pt idx="1512">
                  <c:v>5742</c:v>
                </c:pt>
                <c:pt idx="1513">
                  <c:v>5743</c:v>
                </c:pt>
                <c:pt idx="1514">
                  <c:v>5744</c:v>
                </c:pt>
                <c:pt idx="1515">
                  <c:v>5745</c:v>
                </c:pt>
                <c:pt idx="1516">
                  <c:v>5746</c:v>
                </c:pt>
                <c:pt idx="1517">
                  <c:v>5747</c:v>
                </c:pt>
                <c:pt idx="1518">
                  <c:v>5748</c:v>
                </c:pt>
                <c:pt idx="1519">
                  <c:v>5749</c:v>
                </c:pt>
                <c:pt idx="1520">
                  <c:v>5750</c:v>
                </c:pt>
                <c:pt idx="1521">
                  <c:v>5751</c:v>
                </c:pt>
                <c:pt idx="1522">
                  <c:v>5752</c:v>
                </c:pt>
                <c:pt idx="1523">
                  <c:v>5753</c:v>
                </c:pt>
                <c:pt idx="1524">
                  <c:v>5754</c:v>
                </c:pt>
                <c:pt idx="1525">
                  <c:v>5755</c:v>
                </c:pt>
                <c:pt idx="1526">
                  <c:v>5756</c:v>
                </c:pt>
                <c:pt idx="1527">
                  <c:v>5757</c:v>
                </c:pt>
                <c:pt idx="1528">
                  <c:v>5758</c:v>
                </c:pt>
                <c:pt idx="1529">
                  <c:v>5759</c:v>
                </c:pt>
                <c:pt idx="1530">
                  <c:v>5760</c:v>
                </c:pt>
                <c:pt idx="1531">
                  <c:v>5761</c:v>
                </c:pt>
                <c:pt idx="1532">
                  <c:v>5762</c:v>
                </c:pt>
                <c:pt idx="1533">
                  <c:v>5763</c:v>
                </c:pt>
                <c:pt idx="1534">
                  <c:v>5764</c:v>
                </c:pt>
                <c:pt idx="1535">
                  <c:v>5765</c:v>
                </c:pt>
                <c:pt idx="1536">
                  <c:v>5766</c:v>
                </c:pt>
                <c:pt idx="1537">
                  <c:v>5767</c:v>
                </c:pt>
                <c:pt idx="1538">
                  <c:v>5768</c:v>
                </c:pt>
                <c:pt idx="1539">
                  <c:v>5769</c:v>
                </c:pt>
                <c:pt idx="1540">
                  <c:v>5770</c:v>
                </c:pt>
                <c:pt idx="1541">
                  <c:v>5771</c:v>
                </c:pt>
                <c:pt idx="1542">
                  <c:v>5772</c:v>
                </c:pt>
                <c:pt idx="1543">
                  <c:v>5773</c:v>
                </c:pt>
                <c:pt idx="1544">
                  <c:v>5774</c:v>
                </c:pt>
                <c:pt idx="1545">
                  <c:v>5775</c:v>
                </c:pt>
                <c:pt idx="1546">
                  <c:v>5776</c:v>
                </c:pt>
                <c:pt idx="1547">
                  <c:v>5777</c:v>
                </c:pt>
                <c:pt idx="1548">
                  <c:v>5778</c:v>
                </c:pt>
                <c:pt idx="1549">
                  <c:v>5779</c:v>
                </c:pt>
                <c:pt idx="1550">
                  <c:v>5780</c:v>
                </c:pt>
                <c:pt idx="1551">
                  <c:v>5781</c:v>
                </c:pt>
                <c:pt idx="1552">
                  <c:v>5782</c:v>
                </c:pt>
                <c:pt idx="1553">
                  <c:v>5783</c:v>
                </c:pt>
                <c:pt idx="1554">
                  <c:v>5784</c:v>
                </c:pt>
                <c:pt idx="1555">
                  <c:v>5785</c:v>
                </c:pt>
                <c:pt idx="1556">
                  <c:v>5786</c:v>
                </c:pt>
                <c:pt idx="1557">
                  <c:v>5787</c:v>
                </c:pt>
                <c:pt idx="1558">
                  <c:v>5788</c:v>
                </c:pt>
                <c:pt idx="1559">
                  <c:v>5789</c:v>
                </c:pt>
                <c:pt idx="1560">
                  <c:v>5790</c:v>
                </c:pt>
                <c:pt idx="1561">
                  <c:v>5791</c:v>
                </c:pt>
                <c:pt idx="1562">
                  <c:v>5792</c:v>
                </c:pt>
                <c:pt idx="1563">
                  <c:v>5793</c:v>
                </c:pt>
                <c:pt idx="1564">
                  <c:v>5794</c:v>
                </c:pt>
                <c:pt idx="1565">
                  <c:v>5795</c:v>
                </c:pt>
                <c:pt idx="1566">
                  <c:v>5796</c:v>
                </c:pt>
                <c:pt idx="1567">
                  <c:v>5797</c:v>
                </c:pt>
                <c:pt idx="1568">
                  <c:v>5798</c:v>
                </c:pt>
                <c:pt idx="1569">
                  <c:v>5799</c:v>
                </c:pt>
                <c:pt idx="1570">
                  <c:v>5800</c:v>
                </c:pt>
                <c:pt idx="1571">
                  <c:v>5801</c:v>
                </c:pt>
                <c:pt idx="1572">
                  <c:v>5802</c:v>
                </c:pt>
                <c:pt idx="1573">
                  <c:v>5803</c:v>
                </c:pt>
                <c:pt idx="1574">
                  <c:v>5804</c:v>
                </c:pt>
                <c:pt idx="1575">
                  <c:v>5805</c:v>
                </c:pt>
                <c:pt idx="1576">
                  <c:v>5806</c:v>
                </c:pt>
                <c:pt idx="1577">
                  <c:v>5807</c:v>
                </c:pt>
                <c:pt idx="1578">
                  <c:v>5808</c:v>
                </c:pt>
                <c:pt idx="1579">
                  <c:v>5809</c:v>
                </c:pt>
                <c:pt idx="1580">
                  <c:v>5810</c:v>
                </c:pt>
                <c:pt idx="1581">
                  <c:v>5811</c:v>
                </c:pt>
                <c:pt idx="1582">
                  <c:v>5812</c:v>
                </c:pt>
                <c:pt idx="1583">
                  <c:v>5813</c:v>
                </c:pt>
                <c:pt idx="1584">
                  <c:v>5814</c:v>
                </c:pt>
                <c:pt idx="1585">
                  <c:v>5815</c:v>
                </c:pt>
                <c:pt idx="1586">
                  <c:v>5816</c:v>
                </c:pt>
                <c:pt idx="1587">
                  <c:v>5817</c:v>
                </c:pt>
                <c:pt idx="1588">
                  <c:v>5818</c:v>
                </c:pt>
                <c:pt idx="1589">
                  <c:v>5819</c:v>
                </c:pt>
                <c:pt idx="1590">
                  <c:v>5820</c:v>
                </c:pt>
                <c:pt idx="1591">
                  <c:v>5821</c:v>
                </c:pt>
                <c:pt idx="1592">
                  <c:v>5822</c:v>
                </c:pt>
                <c:pt idx="1593">
                  <c:v>5823</c:v>
                </c:pt>
                <c:pt idx="1594">
                  <c:v>5824</c:v>
                </c:pt>
                <c:pt idx="1595">
                  <c:v>5825</c:v>
                </c:pt>
                <c:pt idx="1596">
                  <c:v>5826</c:v>
                </c:pt>
                <c:pt idx="1597">
                  <c:v>5827</c:v>
                </c:pt>
                <c:pt idx="1598">
                  <c:v>5828</c:v>
                </c:pt>
                <c:pt idx="1599">
                  <c:v>5829</c:v>
                </c:pt>
                <c:pt idx="1600">
                  <c:v>5830</c:v>
                </c:pt>
                <c:pt idx="1601">
                  <c:v>5831</c:v>
                </c:pt>
                <c:pt idx="1602">
                  <c:v>5832</c:v>
                </c:pt>
                <c:pt idx="1603">
                  <c:v>5833</c:v>
                </c:pt>
                <c:pt idx="1604">
                  <c:v>5834</c:v>
                </c:pt>
                <c:pt idx="1605">
                  <c:v>5835</c:v>
                </c:pt>
                <c:pt idx="1606">
                  <c:v>5836</c:v>
                </c:pt>
                <c:pt idx="1607">
                  <c:v>5837</c:v>
                </c:pt>
                <c:pt idx="1608">
                  <c:v>5838</c:v>
                </c:pt>
                <c:pt idx="1609">
                  <c:v>5839</c:v>
                </c:pt>
                <c:pt idx="1610">
                  <c:v>5840</c:v>
                </c:pt>
                <c:pt idx="1611">
                  <c:v>5841</c:v>
                </c:pt>
                <c:pt idx="1612">
                  <c:v>5842</c:v>
                </c:pt>
                <c:pt idx="1613">
                  <c:v>5843</c:v>
                </c:pt>
                <c:pt idx="1614">
                  <c:v>5844</c:v>
                </c:pt>
                <c:pt idx="1615">
                  <c:v>5845</c:v>
                </c:pt>
                <c:pt idx="1616">
                  <c:v>5846</c:v>
                </c:pt>
                <c:pt idx="1617">
                  <c:v>5847</c:v>
                </c:pt>
                <c:pt idx="1618">
                  <c:v>5848</c:v>
                </c:pt>
                <c:pt idx="1619">
                  <c:v>5849</c:v>
                </c:pt>
                <c:pt idx="1620">
                  <c:v>5850</c:v>
                </c:pt>
                <c:pt idx="1621">
                  <c:v>5851</c:v>
                </c:pt>
                <c:pt idx="1622">
                  <c:v>5852</c:v>
                </c:pt>
                <c:pt idx="1623">
                  <c:v>5853</c:v>
                </c:pt>
                <c:pt idx="1624">
                  <c:v>5854</c:v>
                </c:pt>
                <c:pt idx="1625">
                  <c:v>5855</c:v>
                </c:pt>
                <c:pt idx="1626">
                  <c:v>5856</c:v>
                </c:pt>
                <c:pt idx="1627">
                  <c:v>5857</c:v>
                </c:pt>
                <c:pt idx="1628">
                  <c:v>5858</c:v>
                </c:pt>
                <c:pt idx="1629">
                  <c:v>5859</c:v>
                </c:pt>
                <c:pt idx="1630">
                  <c:v>5860</c:v>
                </c:pt>
                <c:pt idx="1631">
                  <c:v>5861</c:v>
                </c:pt>
                <c:pt idx="1632">
                  <c:v>5862</c:v>
                </c:pt>
                <c:pt idx="1633">
                  <c:v>5863</c:v>
                </c:pt>
                <c:pt idx="1634">
                  <c:v>5864</c:v>
                </c:pt>
                <c:pt idx="1635">
                  <c:v>5865</c:v>
                </c:pt>
                <c:pt idx="1636">
                  <c:v>5866</c:v>
                </c:pt>
                <c:pt idx="1637">
                  <c:v>5867</c:v>
                </c:pt>
                <c:pt idx="1638">
                  <c:v>5868</c:v>
                </c:pt>
                <c:pt idx="1639">
                  <c:v>5869</c:v>
                </c:pt>
                <c:pt idx="1640">
                  <c:v>5870</c:v>
                </c:pt>
                <c:pt idx="1641">
                  <c:v>5871</c:v>
                </c:pt>
                <c:pt idx="1642">
                  <c:v>5872</c:v>
                </c:pt>
                <c:pt idx="1643">
                  <c:v>5873</c:v>
                </c:pt>
                <c:pt idx="1644">
                  <c:v>5874</c:v>
                </c:pt>
                <c:pt idx="1645">
                  <c:v>5875</c:v>
                </c:pt>
                <c:pt idx="1646">
                  <c:v>5876</c:v>
                </c:pt>
                <c:pt idx="1647">
                  <c:v>5877</c:v>
                </c:pt>
                <c:pt idx="1648">
                  <c:v>5878</c:v>
                </c:pt>
                <c:pt idx="1649">
                  <c:v>5879</c:v>
                </c:pt>
                <c:pt idx="1650">
                  <c:v>5880</c:v>
                </c:pt>
                <c:pt idx="1651">
                  <c:v>5881</c:v>
                </c:pt>
                <c:pt idx="1652">
                  <c:v>5882</c:v>
                </c:pt>
                <c:pt idx="1653">
                  <c:v>5883</c:v>
                </c:pt>
                <c:pt idx="1654">
                  <c:v>5884</c:v>
                </c:pt>
                <c:pt idx="1655">
                  <c:v>5885</c:v>
                </c:pt>
                <c:pt idx="1656">
                  <c:v>5886</c:v>
                </c:pt>
                <c:pt idx="1657">
                  <c:v>5887</c:v>
                </c:pt>
                <c:pt idx="1658">
                  <c:v>5888</c:v>
                </c:pt>
                <c:pt idx="1659">
                  <c:v>5889</c:v>
                </c:pt>
                <c:pt idx="1660">
                  <c:v>5890</c:v>
                </c:pt>
                <c:pt idx="1661">
                  <c:v>5891</c:v>
                </c:pt>
                <c:pt idx="1662">
                  <c:v>5892</c:v>
                </c:pt>
                <c:pt idx="1663">
                  <c:v>5893</c:v>
                </c:pt>
                <c:pt idx="1664">
                  <c:v>5894</c:v>
                </c:pt>
                <c:pt idx="1665">
                  <c:v>5895</c:v>
                </c:pt>
                <c:pt idx="1666">
                  <c:v>5896</c:v>
                </c:pt>
                <c:pt idx="1667">
                  <c:v>5897</c:v>
                </c:pt>
                <c:pt idx="1668">
                  <c:v>5898</c:v>
                </c:pt>
                <c:pt idx="1669">
                  <c:v>5899</c:v>
                </c:pt>
                <c:pt idx="1670">
                  <c:v>5900</c:v>
                </c:pt>
                <c:pt idx="1671">
                  <c:v>5901</c:v>
                </c:pt>
                <c:pt idx="1672">
                  <c:v>5902</c:v>
                </c:pt>
                <c:pt idx="1673">
                  <c:v>5903</c:v>
                </c:pt>
                <c:pt idx="1674">
                  <c:v>5904</c:v>
                </c:pt>
                <c:pt idx="1675">
                  <c:v>5905</c:v>
                </c:pt>
                <c:pt idx="1676">
                  <c:v>5906</c:v>
                </c:pt>
                <c:pt idx="1677">
                  <c:v>5907</c:v>
                </c:pt>
                <c:pt idx="1678">
                  <c:v>5908</c:v>
                </c:pt>
                <c:pt idx="1679">
                  <c:v>5909</c:v>
                </c:pt>
                <c:pt idx="1680">
                  <c:v>5910</c:v>
                </c:pt>
                <c:pt idx="1681">
                  <c:v>5911</c:v>
                </c:pt>
                <c:pt idx="1682">
                  <c:v>5912</c:v>
                </c:pt>
                <c:pt idx="1683">
                  <c:v>5913</c:v>
                </c:pt>
                <c:pt idx="1684">
                  <c:v>5914</c:v>
                </c:pt>
                <c:pt idx="1685">
                  <c:v>5915</c:v>
                </c:pt>
                <c:pt idx="1686">
                  <c:v>5916</c:v>
                </c:pt>
                <c:pt idx="1687">
                  <c:v>5917</c:v>
                </c:pt>
                <c:pt idx="1688">
                  <c:v>5918</c:v>
                </c:pt>
                <c:pt idx="1689">
                  <c:v>5919</c:v>
                </c:pt>
                <c:pt idx="1690">
                  <c:v>5920</c:v>
                </c:pt>
                <c:pt idx="1691">
                  <c:v>5921</c:v>
                </c:pt>
                <c:pt idx="1692">
                  <c:v>5922</c:v>
                </c:pt>
                <c:pt idx="1693">
                  <c:v>5923</c:v>
                </c:pt>
                <c:pt idx="1694">
                  <c:v>5924</c:v>
                </c:pt>
                <c:pt idx="1695">
                  <c:v>5925</c:v>
                </c:pt>
                <c:pt idx="1696">
                  <c:v>5926</c:v>
                </c:pt>
                <c:pt idx="1697">
                  <c:v>5927</c:v>
                </c:pt>
                <c:pt idx="1698">
                  <c:v>5928</c:v>
                </c:pt>
                <c:pt idx="1699">
                  <c:v>5929</c:v>
                </c:pt>
                <c:pt idx="1700">
                  <c:v>5930</c:v>
                </c:pt>
                <c:pt idx="1701">
                  <c:v>5931</c:v>
                </c:pt>
                <c:pt idx="1702">
                  <c:v>5932</c:v>
                </c:pt>
                <c:pt idx="1703">
                  <c:v>5933</c:v>
                </c:pt>
                <c:pt idx="1704">
                  <c:v>5934</c:v>
                </c:pt>
                <c:pt idx="1705">
                  <c:v>5935</c:v>
                </c:pt>
                <c:pt idx="1706">
                  <c:v>5936</c:v>
                </c:pt>
                <c:pt idx="1707">
                  <c:v>5937</c:v>
                </c:pt>
                <c:pt idx="1708">
                  <c:v>5938</c:v>
                </c:pt>
                <c:pt idx="1709">
                  <c:v>5939</c:v>
                </c:pt>
                <c:pt idx="1710">
                  <c:v>5940</c:v>
                </c:pt>
                <c:pt idx="1711">
                  <c:v>5941</c:v>
                </c:pt>
                <c:pt idx="1712">
                  <c:v>5942</c:v>
                </c:pt>
                <c:pt idx="1713">
                  <c:v>5943</c:v>
                </c:pt>
                <c:pt idx="1714">
                  <c:v>5944</c:v>
                </c:pt>
                <c:pt idx="1715">
                  <c:v>5945</c:v>
                </c:pt>
                <c:pt idx="1716">
                  <c:v>5946</c:v>
                </c:pt>
                <c:pt idx="1717">
                  <c:v>5947</c:v>
                </c:pt>
                <c:pt idx="1718">
                  <c:v>5948</c:v>
                </c:pt>
                <c:pt idx="1719">
                  <c:v>5949</c:v>
                </c:pt>
                <c:pt idx="1720">
                  <c:v>5950</c:v>
                </c:pt>
                <c:pt idx="1721">
                  <c:v>5951</c:v>
                </c:pt>
                <c:pt idx="1722">
                  <c:v>5952</c:v>
                </c:pt>
                <c:pt idx="1723">
                  <c:v>5953</c:v>
                </c:pt>
                <c:pt idx="1724">
                  <c:v>5954</c:v>
                </c:pt>
                <c:pt idx="1725">
                  <c:v>5955</c:v>
                </c:pt>
                <c:pt idx="1726">
                  <c:v>5956</c:v>
                </c:pt>
                <c:pt idx="1727">
                  <c:v>5957</c:v>
                </c:pt>
                <c:pt idx="1728">
                  <c:v>5958</c:v>
                </c:pt>
                <c:pt idx="1729">
                  <c:v>5959</c:v>
                </c:pt>
                <c:pt idx="1730">
                  <c:v>5960</c:v>
                </c:pt>
                <c:pt idx="1731">
                  <c:v>5961</c:v>
                </c:pt>
                <c:pt idx="1732">
                  <c:v>5962</c:v>
                </c:pt>
                <c:pt idx="1733">
                  <c:v>5963</c:v>
                </c:pt>
                <c:pt idx="1734">
                  <c:v>5964</c:v>
                </c:pt>
                <c:pt idx="1735">
                  <c:v>5965</c:v>
                </c:pt>
                <c:pt idx="1736">
                  <c:v>5966</c:v>
                </c:pt>
                <c:pt idx="1737">
                  <c:v>5967</c:v>
                </c:pt>
                <c:pt idx="1738">
                  <c:v>5968</c:v>
                </c:pt>
                <c:pt idx="1739">
                  <c:v>5969</c:v>
                </c:pt>
                <c:pt idx="1740">
                  <c:v>5970</c:v>
                </c:pt>
                <c:pt idx="1741">
                  <c:v>5971</c:v>
                </c:pt>
                <c:pt idx="1742">
                  <c:v>5972</c:v>
                </c:pt>
                <c:pt idx="1743">
                  <c:v>5973</c:v>
                </c:pt>
                <c:pt idx="1744">
                  <c:v>5974</c:v>
                </c:pt>
                <c:pt idx="1745">
                  <c:v>5975</c:v>
                </c:pt>
                <c:pt idx="1746">
                  <c:v>5976</c:v>
                </c:pt>
                <c:pt idx="1747">
                  <c:v>5977</c:v>
                </c:pt>
                <c:pt idx="1748">
                  <c:v>5978</c:v>
                </c:pt>
                <c:pt idx="1749">
                  <c:v>5979</c:v>
                </c:pt>
                <c:pt idx="1750">
                  <c:v>5980</c:v>
                </c:pt>
                <c:pt idx="1751">
                  <c:v>5981</c:v>
                </c:pt>
                <c:pt idx="1752">
                  <c:v>5982</c:v>
                </c:pt>
                <c:pt idx="1753">
                  <c:v>5983</c:v>
                </c:pt>
                <c:pt idx="1754">
                  <c:v>5984</c:v>
                </c:pt>
                <c:pt idx="1755">
                  <c:v>5985</c:v>
                </c:pt>
                <c:pt idx="1756">
                  <c:v>5986</c:v>
                </c:pt>
                <c:pt idx="1757">
                  <c:v>5987</c:v>
                </c:pt>
                <c:pt idx="1758">
                  <c:v>5988</c:v>
                </c:pt>
                <c:pt idx="1759">
                  <c:v>5989</c:v>
                </c:pt>
                <c:pt idx="1760">
                  <c:v>5990</c:v>
                </c:pt>
                <c:pt idx="1761">
                  <c:v>5991</c:v>
                </c:pt>
                <c:pt idx="1762">
                  <c:v>5992</c:v>
                </c:pt>
                <c:pt idx="1763">
                  <c:v>5993</c:v>
                </c:pt>
                <c:pt idx="1764">
                  <c:v>5994</c:v>
                </c:pt>
                <c:pt idx="1765">
                  <c:v>5995</c:v>
                </c:pt>
                <c:pt idx="1766">
                  <c:v>5996</c:v>
                </c:pt>
                <c:pt idx="1767">
                  <c:v>5997</c:v>
                </c:pt>
                <c:pt idx="1768">
                  <c:v>5998</c:v>
                </c:pt>
                <c:pt idx="1769">
                  <c:v>5999</c:v>
                </c:pt>
                <c:pt idx="1770">
                  <c:v>6000</c:v>
                </c:pt>
                <c:pt idx="1771">
                  <c:v>6001</c:v>
                </c:pt>
                <c:pt idx="1772">
                  <c:v>6002</c:v>
                </c:pt>
                <c:pt idx="1773">
                  <c:v>6003</c:v>
                </c:pt>
                <c:pt idx="1774">
                  <c:v>6004</c:v>
                </c:pt>
                <c:pt idx="1775">
                  <c:v>6005</c:v>
                </c:pt>
                <c:pt idx="1776">
                  <c:v>6006</c:v>
                </c:pt>
                <c:pt idx="1777">
                  <c:v>6007</c:v>
                </c:pt>
                <c:pt idx="1778">
                  <c:v>6008</c:v>
                </c:pt>
                <c:pt idx="1779">
                  <c:v>6009</c:v>
                </c:pt>
                <c:pt idx="1780">
                  <c:v>6010</c:v>
                </c:pt>
                <c:pt idx="1781">
                  <c:v>6011</c:v>
                </c:pt>
                <c:pt idx="1782">
                  <c:v>6012</c:v>
                </c:pt>
                <c:pt idx="1783">
                  <c:v>6013</c:v>
                </c:pt>
                <c:pt idx="1784">
                  <c:v>6014</c:v>
                </c:pt>
                <c:pt idx="1785">
                  <c:v>6015</c:v>
                </c:pt>
                <c:pt idx="1786">
                  <c:v>6016</c:v>
                </c:pt>
                <c:pt idx="1787">
                  <c:v>6017</c:v>
                </c:pt>
                <c:pt idx="1788">
                  <c:v>6018</c:v>
                </c:pt>
                <c:pt idx="1789">
                  <c:v>6019</c:v>
                </c:pt>
                <c:pt idx="1790">
                  <c:v>6020</c:v>
                </c:pt>
                <c:pt idx="1791">
                  <c:v>6021</c:v>
                </c:pt>
                <c:pt idx="1792">
                  <c:v>6022</c:v>
                </c:pt>
                <c:pt idx="1793">
                  <c:v>6023</c:v>
                </c:pt>
                <c:pt idx="1794">
                  <c:v>6024</c:v>
                </c:pt>
                <c:pt idx="1795">
                  <c:v>6025</c:v>
                </c:pt>
                <c:pt idx="1796">
                  <c:v>6026</c:v>
                </c:pt>
                <c:pt idx="1797">
                  <c:v>6027</c:v>
                </c:pt>
                <c:pt idx="1798">
                  <c:v>6028</c:v>
                </c:pt>
                <c:pt idx="1799">
                  <c:v>6029</c:v>
                </c:pt>
                <c:pt idx="1800">
                  <c:v>6030</c:v>
                </c:pt>
                <c:pt idx="1801">
                  <c:v>6031</c:v>
                </c:pt>
                <c:pt idx="1802">
                  <c:v>6032</c:v>
                </c:pt>
                <c:pt idx="1803">
                  <c:v>6033</c:v>
                </c:pt>
                <c:pt idx="1804">
                  <c:v>6034</c:v>
                </c:pt>
                <c:pt idx="1805">
                  <c:v>6035</c:v>
                </c:pt>
                <c:pt idx="1806">
                  <c:v>6036</c:v>
                </c:pt>
                <c:pt idx="1807">
                  <c:v>6037</c:v>
                </c:pt>
                <c:pt idx="1808">
                  <c:v>6038</c:v>
                </c:pt>
                <c:pt idx="1809">
                  <c:v>6039</c:v>
                </c:pt>
                <c:pt idx="1810">
                  <c:v>6040</c:v>
                </c:pt>
                <c:pt idx="1811">
                  <c:v>6041</c:v>
                </c:pt>
                <c:pt idx="1812">
                  <c:v>6042</c:v>
                </c:pt>
                <c:pt idx="1813">
                  <c:v>6043</c:v>
                </c:pt>
                <c:pt idx="1814">
                  <c:v>6044</c:v>
                </c:pt>
                <c:pt idx="1815">
                  <c:v>6045</c:v>
                </c:pt>
                <c:pt idx="1816">
                  <c:v>6046</c:v>
                </c:pt>
                <c:pt idx="1817">
                  <c:v>6047</c:v>
                </c:pt>
                <c:pt idx="1818">
                  <c:v>6048</c:v>
                </c:pt>
                <c:pt idx="1819">
                  <c:v>6049</c:v>
                </c:pt>
                <c:pt idx="1820">
                  <c:v>6050</c:v>
                </c:pt>
                <c:pt idx="1821">
                  <c:v>6051</c:v>
                </c:pt>
                <c:pt idx="1822">
                  <c:v>6052</c:v>
                </c:pt>
                <c:pt idx="1823">
                  <c:v>6053</c:v>
                </c:pt>
                <c:pt idx="1824">
                  <c:v>6054</c:v>
                </c:pt>
                <c:pt idx="1825">
                  <c:v>6055</c:v>
                </c:pt>
                <c:pt idx="1826">
                  <c:v>6056</c:v>
                </c:pt>
                <c:pt idx="1827">
                  <c:v>6057</c:v>
                </c:pt>
                <c:pt idx="1828">
                  <c:v>6058</c:v>
                </c:pt>
                <c:pt idx="1829">
                  <c:v>6059</c:v>
                </c:pt>
                <c:pt idx="1830">
                  <c:v>6060</c:v>
                </c:pt>
                <c:pt idx="1831">
                  <c:v>6061</c:v>
                </c:pt>
                <c:pt idx="1832">
                  <c:v>6062</c:v>
                </c:pt>
                <c:pt idx="1833">
                  <c:v>6063</c:v>
                </c:pt>
                <c:pt idx="1834">
                  <c:v>6064</c:v>
                </c:pt>
                <c:pt idx="1835">
                  <c:v>6065</c:v>
                </c:pt>
                <c:pt idx="1836">
                  <c:v>6066</c:v>
                </c:pt>
                <c:pt idx="1837">
                  <c:v>6067</c:v>
                </c:pt>
                <c:pt idx="1838">
                  <c:v>6068</c:v>
                </c:pt>
                <c:pt idx="1839">
                  <c:v>6069</c:v>
                </c:pt>
                <c:pt idx="1840">
                  <c:v>6070</c:v>
                </c:pt>
                <c:pt idx="1841">
                  <c:v>6071</c:v>
                </c:pt>
                <c:pt idx="1842">
                  <c:v>6072</c:v>
                </c:pt>
                <c:pt idx="1843">
                  <c:v>6073</c:v>
                </c:pt>
                <c:pt idx="1844">
                  <c:v>6074</c:v>
                </c:pt>
                <c:pt idx="1845">
                  <c:v>6075</c:v>
                </c:pt>
                <c:pt idx="1846">
                  <c:v>6076</c:v>
                </c:pt>
                <c:pt idx="1847">
                  <c:v>6077</c:v>
                </c:pt>
                <c:pt idx="1848">
                  <c:v>6078</c:v>
                </c:pt>
                <c:pt idx="1849">
                  <c:v>6079</c:v>
                </c:pt>
                <c:pt idx="1850">
                  <c:v>6080</c:v>
                </c:pt>
                <c:pt idx="1851">
                  <c:v>6081</c:v>
                </c:pt>
                <c:pt idx="1852">
                  <c:v>6082</c:v>
                </c:pt>
                <c:pt idx="1853">
                  <c:v>6083</c:v>
                </c:pt>
                <c:pt idx="1854">
                  <c:v>6084</c:v>
                </c:pt>
                <c:pt idx="1855">
                  <c:v>6085</c:v>
                </c:pt>
                <c:pt idx="1856">
                  <c:v>6086</c:v>
                </c:pt>
                <c:pt idx="1857">
                  <c:v>6087</c:v>
                </c:pt>
                <c:pt idx="1858">
                  <c:v>6088</c:v>
                </c:pt>
                <c:pt idx="1859">
                  <c:v>6089</c:v>
                </c:pt>
                <c:pt idx="1860">
                  <c:v>6090</c:v>
                </c:pt>
                <c:pt idx="1861">
                  <c:v>6091</c:v>
                </c:pt>
                <c:pt idx="1862">
                  <c:v>6092</c:v>
                </c:pt>
                <c:pt idx="1863">
                  <c:v>6093</c:v>
                </c:pt>
                <c:pt idx="1864">
                  <c:v>6094</c:v>
                </c:pt>
                <c:pt idx="1865">
                  <c:v>6095</c:v>
                </c:pt>
                <c:pt idx="1866">
                  <c:v>6096</c:v>
                </c:pt>
                <c:pt idx="1867">
                  <c:v>6097</c:v>
                </c:pt>
                <c:pt idx="1868">
                  <c:v>6098</c:v>
                </c:pt>
                <c:pt idx="1869">
                  <c:v>6099</c:v>
                </c:pt>
                <c:pt idx="1870">
                  <c:v>6100</c:v>
                </c:pt>
                <c:pt idx="1871">
                  <c:v>6101</c:v>
                </c:pt>
                <c:pt idx="1872">
                  <c:v>6102</c:v>
                </c:pt>
                <c:pt idx="1873">
                  <c:v>6103</c:v>
                </c:pt>
                <c:pt idx="1874">
                  <c:v>6104</c:v>
                </c:pt>
                <c:pt idx="1875">
                  <c:v>6105</c:v>
                </c:pt>
                <c:pt idx="1876">
                  <c:v>6106</c:v>
                </c:pt>
                <c:pt idx="1877">
                  <c:v>6107</c:v>
                </c:pt>
                <c:pt idx="1878">
                  <c:v>6108</c:v>
                </c:pt>
                <c:pt idx="1879">
                  <c:v>6109</c:v>
                </c:pt>
                <c:pt idx="1880">
                  <c:v>6110</c:v>
                </c:pt>
                <c:pt idx="1881">
                  <c:v>6111</c:v>
                </c:pt>
                <c:pt idx="1882">
                  <c:v>6112</c:v>
                </c:pt>
                <c:pt idx="1883">
                  <c:v>6113</c:v>
                </c:pt>
                <c:pt idx="1884">
                  <c:v>6114</c:v>
                </c:pt>
                <c:pt idx="1885">
                  <c:v>6115</c:v>
                </c:pt>
                <c:pt idx="1886">
                  <c:v>6116</c:v>
                </c:pt>
                <c:pt idx="1887">
                  <c:v>6117</c:v>
                </c:pt>
                <c:pt idx="1888">
                  <c:v>6118</c:v>
                </c:pt>
                <c:pt idx="1889">
                  <c:v>6119</c:v>
                </c:pt>
                <c:pt idx="1890">
                  <c:v>6120</c:v>
                </c:pt>
                <c:pt idx="1891">
                  <c:v>6121</c:v>
                </c:pt>
                <c:pt idx="1892">
                  <c:v>6122</c:v>
                </c:pt>
                <c:pt idx="1893">
                  <c:v>6123</c:v>
                </c:pt>
                <c:pt idx="1894">
                  <c:v>6124</c:v>
                </c:pt>
                <c:pt idx="1895">
                  <c:v>6125</c:v>
                </c:pt>
                <c:pt idx="1896">
                  <c:v>6126</c:v>
                </c:pt>
                <c:pt idx="1897">
                  <c:v>6127</c:v>
                </c:pt>
                <c:pt idx="1898">
                  <c:v>6128</c:v>
                </c:pt>
                <c:pt idx="1899">
                  <c:v>6129</c:v>
                </c:pt>
                <c:pt idx="1900">
                  <c:v>6130</c:v>
                </c:pt>
                <c:pt idx="1901">
                  <c:v>6131</c:v>
                </c:pt>
                <c:pt idx="1902">
                  <c:v>6132</c:v>
                </c:pt>
                <c:pt idx="1903">
                  <c:v>6133</c:v>
                </c:pt>
                <c:pt idx="1904">
                  <c:v>6134</c:v>
                </c:pt>
                <c:pt idx="1905">
                  <c:v>6135</c:v>
                </c:pt>
                <c:pt idx="1906">
                  <c:v>6136</c:v>
                </c:pt>
                <c:pt idx="1907">
                  <c:v>6137</c:v>
                </c:pt>
                <c:pt idx="1908">
                  <c:v>6138</c:v>
                </c:pt>
                <c:pt idx="1909">
                  <c:v>6139</c:v>
                </c:pt>
                <c:pt idx="1910">
                  <c:v>6140</c:v>
                </c:pt>
                <c:pt idx="1911">
                  <c:v>6141</c:v>
                </c:pt>
                <c:pt idx="1912">
                  <c:v>6142</c:v>
                </c:pt>
                <c:pt idx="1913">
                  <c:v>6143</c:v>
                </c:pt>
                <c:pt idx="1914">
                  <c:v>6144</c:v>
                </c:pt>
                <c:pt idx="1915">
                  <c:v>6145</c:v>
                </c:pt>
                <c:pt idx="1916">
                  <c:v>6146</c:v>
                </c:pt>
                <c:pt idx="1917">
                  <c:v>6147</c:v>
                </c:pt>
                <c:pt idx="1918">
                  <c:v>6148</c:v>
                </c:pt>
                <c:pt idx="1919">
                  <c:v>6149</c:v>
                </c:pt>
                <c:pt idx="1920">
                  <c:v>6150</c:v>
                </c:pt>
                <c:pt idx="1921">
                  <c:v>6151</c:v>
                </c:pt>
                <c:pt idx="1922">
                  <c:v>6152</c:v>
                </c:pt>
                <c:pt idx="1923">
                  <c:v>6153</c:v>
                </c:pt>
                <c:pt idx="1924">
                  <c:v>6154</c:v>
                </c:pt>
                <c:pt idx="1925">
                  <c:v>6155</c:v>
                </c:pt>
                <c:pt idx="1926">
                  <c:v>6156</c:v>
                </c:pt>
                <c:pt idx="1927">
                  <c:v>6157</c:v>
                </c:pt>
                <c:pt idx="1928">
                  <c:v>6158</c:v>
                </c:pt>
                <c:pt idx="1929">
                  <c:v>6159</c:v>
                </c:pt>
                <c:pt idx="1930">
                  <c:v>6160</c:v>
                </c:pt>
                <c:pt idx="1931">
                  <c:v>6161</c:v>
                </c:pt>
                <c:pt idx="1932">
                  <c:v>6162</c:v>
                </c:pt>
                <c:pt idx="1933">
                  <c:v>6163</c:v>
                </c:pt>
                <c:pt idx="1934">
                  <c:v>6164</c:v>
                </c:pt>
                <c:pt idx="1935">
                  <c:v>6165</c:v>
                </c:pt>
                <c:pt idx="1936">
                  <c:v>6166</c:v>
                </c:pt>
                <c:pt idx="1937">
                  <c:v>6167</c:v>
                </c:pt>
                <c:pt idx="1938">
                  <c:v>6168</c:v>
                </c:pt>
                <c:pt idx="1939">
                  <c:v>6169</c:v>
                </c:pt>
                <c:pt idx="1940">
                  <c:v>6170</c:v>
                </c:pt>
                <c:pt idx="1941">
                  <c:v>6171</c:v>
                </c:pt>
                <c:pt idx="1942">
                  <c:v>6172</c:v>
                </c:pt>
                <c:pt idx="1943">
                  <c:v>6173</c:v>
                </c:pt>
                <c:pt idx="1944">
                  <c:v>6174</c:v>
                </c:pt>
                <c:pt idx="1945">
                  <c:v>6175</c:v>
                </c:pt>
                <c:pt idx="1946">
                  <c:v>6176</c:v>
                </c:pt>
                <c:pt idx="1947">
                  <c:v>6177</c:v>
                </c:pt>
                <c:pt idx="1948">
                  <c:v>6178</c:v>
                </c:pt>
                <c:pt idx="1949">
                  <c:v>6179</c:v>
                </c:pt>
                <c:pt idx="1950">
                  <c:v>6180</c:v>
                </c:pt>
                <c:pt idx="1951">
                  <c:v>6181</c:v>
                </c:pt>
                <c:pt idx="1952">
                  <c:v>6182</c:v>
                </c:pt>
                <c:pt idx="1953">
                  <c:v>6183</c:v>
                </c:pt>
                <c:pt idx="1954">
                  <c:v>6184</c:v>
                </c:pt>
                <c:pt idx="1955">
                  <c:v>6185</c:v>
                </c:pt>
                <c:pt idx="1956">
                  <c:v>6186</c:v>
                </c:pt>
                <c:pt idx="1957">
                  <c:v>6187</c:v>
                </c:pt>
                <c:pt idx="1958">
                  <c:v>6188</c:v>
                </c:pt>
                <c:pt idx="1959">
                  <c:v>6189</c:v>
                </c:pt>
                <c:pt idx="1960">
                  <c:v>6190</c:v>
                </c:pt>
                <c:pt idx="1961">
                  <c:v>6191</c:v>
                </c:pt>
                <c:pt idx="1962">
                  <c:v>6192</c:v>
                </c:pt>
                <c:pt idx="1963">
                  <c:v>6193</c:v>
                </c:pt>
                <c:pt idx="1964">
                  <c:v>6194</c:v>
                </c:pt>
                <c:pt idx="1965">
                  <c:v>6195</c:v>
                </c:pt>
                <c:pt idx="1966">
                  <c:v>6196</c:v>
                </c:pt>
                <c:pt idx="1967">
                  <c:v>6197</c:v>
                </c:pt>
                <c:pt idx="1968">
                  <c:v>6198</c:v>
                </c:pt>
                <c:pt idx="1969">
                  <c:v>6199</c:v>
                </c:pt>
                <c:pt idx="1970">
                  <c:v>6200</c:v>
                </c:pt>
                <c:pt idx="1971">
                  <c:v>6201</c:v>
                </c:pt>
                <c:pt idx="1972">
                  <c:v>6202</c:v>
                </c:pt>
                <c:pt idx="1973">
                  <c:v>6203</c:v>
                </c:pt>
                <c:pt idx="1974">
                  <c:v>6204</c:v>
                </c:pt>
                <c:pt idx="1975">
                  <c:v>6205</c:v>
                </c:pt>
                <c:pt idx="1976">
                  <c:v>6206</c:v>
                </c:pt>
                <c:pt idx="1977">
                  <c:v>6207</c:v>
                </c:pt>
                <c:pt idx="1978">
                  <c:v>6208</c:v>
                </c:pt>
                <c:pt idx="1979">
                  <c:v>6209</c:v>
                </c:pt>
                <c:pt idx="1980">
                  <c:v>6210</c:v>
                </c:pt>
                <c:pt idx="1981">
                  <c:v>6211</c:v>
                </c:pt>
                <c:pt idx="1982">
                  <c:v>6212</c:v>
                </c:pt>
                <c:pt idx="1983">
                  <c:v>6213</c:v>
                </c:pt>
                <c:pt idx="1984">
                  <c:v>6214</c:v>
                </c:pt>
                <c:pt idx="1985">
                  <c:v>6215</c:v>
                </c:pt>
                <c:pt idx="1986">
                  <c:v>6216</c:v>
                </c:pt>
                <c:pt idx="1987">
                  <c:v>6217</c:v>
                </c:pt>
                <c:pt idx="1988">
                  <c:v>6218</c:v>
                </c:pt>
                <c:pt idx="1989">
                  <c:v>6219</c:v>
                </c:pt>
                <c:pt idx="1990">
                  <c:v>6220</c:v>
                </c:pt>
                <c:pt idx="1991">
                  <c:v>6221</c:v>
                </c:pt>
                <c:pt idx="1992">
                  <c:v>6222</c:v>
                </c:pt>
                <c:pt idx="1993">
                  <c:v>6223</c:v>
                </c:pt>
                <c:pt idx="1994">
                  <c:v>6224</c:v>
                </c:pt>
                <c:pt idx="1995">
                  <c:v>6225</c:v>
                </c:pt>
                <c:pt idx="1996">
                  <c:v>6226</c:v>
                </c:pt>
                <c:pt idx="1997">
                  <c:v>6227</c:v>
                </c:pt>
                <c:pt idx="1998">
                  <c:v>6228</c:v>
                </c:pt>
                <c:pt idx="1999">
                  <c:v>6229</c:v>
                </c:pt>
                <c:pt idx="2000">
                  <c:v>6230</c:v>
                </c:pt>
                <c:pt idx="2001">
                  <c:v>6231</c:v>
                </c:pt>
                <c:pt idx="2002">
                  <c:v>6232</c:v>
                </c:pt>
                <c:pt idx="2003">
                  <c:v>6233</c:v>
                </c:pt>
                <c:pt idx="2004">
                  <c:v>6234</c:v>
                </c:pt>
                <c:pt idx="2005">
                  <c:v>6235</c:v>
                </c:pt>
                <c:pt idx="2006">
                  <c:v>6236</c:v>
                </c:pt>
                <c:pt idx="2007">
                  <c:v>6237</c:v>
                </c:pt>
                <c:pt idx="2008">
                  <c:v>6238</c:v>
                </c:pt>
                <c:pt idx="2009">
                  <c:v>6239</c:v>
                </c:pt>
                <c:pt idx="2010">
                  <c:v>6240</c:v>
                </c:pt>
                <c:pt idx="2011">
                  <c:v>6241</c:v>
                </c:pt>
                <c:pt idx="2012">
                  <c:v>6242</c:v>
                </c:pt>
                <c:pt idx="2013">
                  <c:v>6243</c:v>
                </c:pt>
                <c:pt idx="2014">
                  <c:v>6244</c:v>
                </c:pt>
                <c:pt idx="2015">
                  <c:v>6245</c:v>
                </c:pt>
                <c:pt idx="2016">
                  <c:v>6246</c:v>
                </c:pt>
                <c:pt idx="2017">
                  <c:v>6247</c:v>
                </c:pt>
                <c:pt idx="2018">
                  <c:v>6248</c:v>
                </c:pt>
                <c:pt idx="2019">
                  <c:v>6249</c:v>
                </c:pt>
                <c:pt idx="2020">
                  <c:v>6250</c:v>
                </c:pt>
                <c:pt idx="2021">
                  <c:v>6251</c:v>
                </c:pt>
                <c:pt idx="2022">
                  <c:v>6252</c:v>
                </c:pt>
                <c:pt idx="2023">
                  <c:v>6253</c:v>
                </c:pt>
                <c:pt idx="2024">
                  <c:v>6254</c:v>
                </c:pt>
                <c:pt idx="2025">
                  <c:v>6255</c:v>
                </c:pt>
                <c:pt idx="2026">
                  <c:v>6256</c:v>
                </c:pt>
                <c:pt idx="2027">
                  <c:v>6257</c:v>
                </c:pt>
                <c:pt idx="2028">
                  <c:v>6258</c:v>
                </c:pt>
                <c:pt idx="2029">
                  <c:v>6259</c:v>
                </c:pt>
                <c:pt idx="2030">
                  <c:v>6260</c:v>
                </c:pt>
                <c:pt idx="2031">
                  <c:v>6261</c:v>
                </c:pt>
                <c:pt idx="2032">
                  <c:v>6262</c:v>
                </c:pt>
                <c:pt idx="2033">
                  <c:v>6263</c:v>
                </c:pt>
                <c:pt idx="2034">
                  <c:v>6264</c:v>
                </c:pt>
                <c:pt idx="2035">
                  <c:v>6265</c:v>
                </c:pt>
                <c:pt idx="2036">
                  <c:v>6266</c:v>
                </c:pt>
                <c:pt idx="2037">
                  <c:v>6267</c:v>
                </c:pt>
                <c:pt idx="2038">
                  <c:v>6268</c:v>
                </c:pt>
                <c:pt idx="2039">
                  <c:v>6269</c:v>
                </c:pt>
                <c:pt idx="2040">
                  <c:v>6270</c:v>
                </c:pt>
                <c:pt idx="2041">
                  <c:v>6271</c:v>
                </c:pt>
                <c:pt idx="2042">
                  <c:v>6272</c:v>
                </c:pt>
                <c:pt idx="2043">
                  <c:v>6273</c:v>
                </c:pt>
                <c:pt idx="2044">
                  <c:v>6274</c:v>
                </c:pt>
                <c:pt idx="2045">
                  <c:v>6275</c:v>
                </c:pt>
                <c:pt idx="2046">
                  <c:v>6276</c:v>
                </c:pt>
                <c:pt idx="2047">
                  <c:v>6277</c:v>
                </c:pt>
                <c:pt idx="2048">
                  <c:v>6278</c:v>
                </c:pt>
                <c:pt idx="2049">
                  <c:v>6279</c:v>
                </c:pt>
                <c:pt idx="2050">
                  <c:v>6280</c:v>
                </c:pt>
                <c:pt idx="2051">
                  <c:v>6281</c:v>
                </c:pt>
                <c:pt idx="2052">
                  <c:v>6282</c:v>
                </c:pt>
                <c:pt idx="2053">
                  <c:v>6283</c:v>
                </c:pt>
                <c:pt idx="2054">
                  <c:v>6284</c:v>
                </c:pt>
                <c:pt idx="2055">
                  <c:v>6285</c:v>
                </c:pt>
                <c:pt idx="2056">
                  <c:v>6286</c:v>
                </c:pt>
                <c:pt idx="2057">
                  <c:v>6287</c:v>
                </c:pt>
                <c:pt idx="2058">
                  <c:v>6288</c:v>
                </c:pt>
                <c:pt idx="2059">
                  <c:v>6289</c:v>
                </c:pt>
                <c:pt idx="2060">
                  <c:v>6290</c:v>
                </c:pt>
                <c:pt idx="2061">
                  <c:v>6291</c:v>
                </c:pt>
                <c:pt idx="2062">
                  <c:v>6292</c:v>
                </c:pt>
                <c:pt idx="2063">
                  <c:v>6293</c:v>
                </c:pt>
                <c:pt idx="2064">
                  <c:v>6294</c:v>
                </c:pt>
                <c:pt idx="2065">
                  <c:v>6295</c:v>
                </c:pt>
                <c:pt idx="2066">
                  <c:v>6296</c:v>
                </c:pt>
                <c:pt idx="2067">
                  <c:v>6297</c:v>
                </c:pt>
                <c:pt idx="2068">
                  <c:v>6298</c:v>
                </c:pt>
                <c:pt idx="2069">
                  <c:v>6299</c:v>
                </c:pt>
                <c:pt idx="2070">
                  <c:v>6300</c:v>
                </c:pt>
                <c:pt idx="2071">
                  <c:v>6301</c:v>
                </c:pt>
                <c:pt idx="2072">
                  <c:v>6302</c:v>
                </c:pt>
                <c:pt idx="2073">
                  <c:v>6303</c:v>
                </c:pt>
                <c:pt idx="2074">
                  <c:v>6304</c:v>
                </c:pt>
                <c:pt idx="2075">
                  <c:v>6305</c:v>
                </c:pt>
                <c:pt idx="2076">
                  <c:v>6306</c:v>
                </c:pt>
                <c:pt idx="2077">
                  <c:v>6307</c:v>
                </c:pt>
                <c:pt idx="2078">
                  <c:v>6308</c:v>
                </c:pt>
                <c:pt idx="2079">
                  <c:v>6309</c:v>
                </c:pt>
                <c:pt idx="2080">
                  <c:v>6310</c:v>
                </c:pt>
                <c:pt idx="2081">
                  <c:v>6311</c:v>
                </c:pt>
                <c:pt idx="2082">
                  <c:v>6312</c:v>
                </c:pt>
                <c:pt idx="2083">
                  <c:v>6313</c:v>
                </c:pt>
                <c:pt idx="2084">
                  <c:v>6314</c:v>
                </c:pt>
                <c:pt idx="2085">
                  <c:v>6315</c:v>
                </c:pt>
                <c:pt idx="2086">
                  <c:v>6316</c:v>
                </c:pt>
                <c:pt idx="2087">
                  <c:v>6317</c:v>
                </c:pt>
                <c:pt idx="2088">
                  <c:v>6318</c:v>
                </c:pt>
                <c:pt idx="2089">
                  <c:v>6319</c:v>
                </c:pt>
                <c:pt idx="2090">
                  <c:v>6320</c:v>
                </c:pt>
                <c:pt idx="2091">
                  <c:v>6321</c:v>
                </c:pt>
                <c:pt idx="2092">
                  <c:v>6322</c:v>
                </c:pt>
                <c:pt idx="2093">
                  <c:v>6323</c:v>
                </c:pt>
                <c:pt idx="2094">
                  <c:v>6324</c:v>
                </c:pt>
                <c:pt idx="2095">
                  <c:v>6325</c:v>
                </c:pt>
                <c:pt idx="2096">
                  <c:v>6326</c:v>
                </c:pt>
                <c:pt idx="2097">
                  <c:v>6327</c:v>
                </c:pt>
                <c:pt idx="2098">
                  <c:v>6328</c:v>
                </c:pt>
                <c:pt idx="2099">
                  <c:v>6329</c:v>
                </c:pt>
                <c:pt idx="2100">
                  <c:v>6330</c:v>
                </c:pt>
                <c:pt idx="2101">
                  <c:v>6331</c:v>
                </c:pt>
                <c:pt idx="2102">
                  <c:v>6332</c:v>
                </c:pt>
                <c:pt idx="2103">
                  <c:v>6333</c:v>
                </c:pt>
                <c:pt idx="2104">
                  <c:v>6334</c:v>
                </c:pt>
                <c:pt idx="2105">
                  <c:v>6335</c:v>
                </c:pt>
                <c:pt idx="2106">
                  <c:v>6336</c:v>
                </c:pt>
                <c:pt idx="2107">
                  <c:v>6337</c:v>
                </c:pt>
                <c:pt idx="2108">
                  <c:v>6338</c:v>
                </c:pt>
                <c:pt idx="2109">
                  <c:v>6339</c:v>
                </c:pt>
                <c:pt idx="2110">
                  <c:v>6340</c:v>
                </c:pt>
                <c:pt idx="2111">
                  <c:v>6341</c:v>
                </c:pt>
                <c:pt idx="2112">
                  <c:v>6342</c:v>
                </c:pt>
                <c:pt idx="2113">
                  <c:v>6343</c:v>
                </c:pt>
                <c:pt idx="2114">
                  <c:v>6344</c:v>
                </c:pt>
                <c:pt idx="2115">
                  <c:v>6345</c:v>
                </c:pt>
                <c:pt idx="2116">
                  <c:v>6346</c:v>
                </c:pt>
                <c:pt idx="2117">
                  <c:v>6347</c:v>
                </c:pt>
                <c:pt idx="2118">
                  <c:v>6348</c:v>
                </c:pt>
                <c:pt idx="2119">
                  <c:v>6349</c:v>
                </c:pt>
                <c:pt idx="2120">
                  <c:v>6350</c:v>
                </c:pt>
                <c:pt idx="2121">
                  <c:v>6351</c:v>
                </c:pt>
                <c:pt idx="2122">
                  <c:v>6352</c:v>
                </c:pt>
                <c:pt idx="2123">
                  <c:v>6353</c:v>
                </c:pt>
                <c:pt idx="2124">
                  <c:v>6354</c:v>
                </c:pt>
                <c:pt idx="2125">
                  <c:v>6355</c:v>
                </c:pt>
                <c:pt idx="2126">
                  <c:v>6356</c:v>
                </c:pt>
                <c:pt idx="2127">
                  <c:v>6357</c:v>
                </c:pt>
                <c:pt idx="2128">
                  <c:v>6358</c:v>
                </c:pt>
                <c:pt idx="2129">
                  <c:v>6359</c:v>
                </c:pt>
                <c:pt idx="2130">
                  <c:v>6360</c:v>
                </c:pt>
                <c:pt idx="2131">
                  <c:v>6361</c:v>
                </c:pt>
                <c:pt idx="2132">
                  <c:v>6362</c:v>
                </c:pt>
                <c:pt idx="2133">
                  <c:v>6363</c:v>
                </c:pt>
                <c:pt idx="2134">
                  <c:v>6364</c:v>
                </c:pt>
                <c:pt idx="2135">
                  <c:v>6365</c:v>
                </c:pt>
                <c:pt idx="2136">
                  <c:v>6366</c:v>
                </c:pt>
                <c:pt idx="2137">
                  <c:v>6367</c:v>
                </c:pt>
                <c:pt idx="2138">
                  <c:v>6368</c:v>
                </c:pt>
                <c:pt idx="2139">
                  <c:v>6369</c:v>
                </c:pt>
                <c:pt idx="2140">
                  <c:v>6370</c:v>
                </c:pt>
                <c:pt idx="2141">
                  <c:v>6371</c:v>
                </c:pt>
                <c:pt idx="2142">
                  <c:v>6372</c:v>
                </c:pt>
                <c:pt idx="2143">
                  <c:v>6373</c:v>
                </c:pt>
                <c:pt idx="2144">
                  <c:v>6374</c:v>
                </c:pt>
                <c:pt idx="2145">
                  <c:v>6375</c:v>
                </c:pt>
                <c:pt idx="2146">
                  <c:v>6376</c:v>
                </c:pt>
                <c:pt idx="2147">
                  <c:v>6377</c:v>
                </c:pt>
                <c:pt idx="2148">
                  <c:v>6378</c:v>
                </c:pt>
                <c:pt idx="2149">
                  <c:v>6379</c:v>
                </c:pt>
                <c:pt idx="2150">
                  <c:v>6380</c:v>
                </c:pt>
                <c:pt idx="2151">
                  <c:v>6381</c:v>
                </c:pt>
                <c:pt idx="2152">
                  <c:v>6382</c:v>
                </c:pt>
                <c:pt idx="2153">
                  <c:v>6383</c:v>
                </c:pt>
                <c:pt idx="2154">
                  <c:v>6384</c:v>
                </c:pt>
                <c:pt idx="2155">
                  <c:v>6385</c:v>
                </c:pt>
                <c:pt idx="2156">
                  <c:v>6386</c:v>
                </c:pt>
                <c:pt idx="2157">
                  <c:v>6387</c:v>
                </c:pt>
                <c:pt idx="2158">
                  <c:v>6388</c:v>
                </c:pt>
                <c:pt idx="2159">
                  <c:v>6389</c:v>
                </c:pt>
                <c:pt idx="2160">
                  <c:v>6390</c:v>
                </c:pt>
                <c:pt idx="2161">
                  <c:v>6391</c:v>
                </c:pt>
                <c:pt idx="2162">
                  <c:v>6392</c:v>
                </c:pt>
                <c:pt idx="2163">
                  <c:v>6393</c:v>
                </c:pt>
                <c:pt idx="2164">
                  <c:v>6394</c:v>
                </c:pt>
                <c:pt idx="2165">
                  <c:v>6395</c:v>
                </c:pt>
                <c:pt idx="2166">
                  <c:v>6396</c:v>
                </c:pt>
                <c:pt idx="2167">
                  <c:v>6397</c:v>
                </c:pt>
                <c:pt idx="2168">
                  <c:v>6398</c:v>
                </c:pt>
                <c:pt idx="2169">
                  <c:v>6399</c:v>
                </c:pt>
                <c:pt idx="2170">
                  <c:v>6400</c:v>
                </c:pt>
                <c:pt idx="2171">
                  <c:v>6401</c:v>
                </c:pt>
                <c:pt idx="2172">
                  <c:v>6402</c:v>
                </c:pt>
                <c:pt idx="2173">
                  <c:v>6403</c:v>
                </c:pt>
                <c:pt idx="2174">
                  <c:v>6404</c:v>
                </c:pt>
                <c:pt idx="2175">
                  <c:v>6405</c:v>
                </c:pt>
                <c:pt idx="2176">
                  <c:v>6406</c:v>
                </c:pt>
                <c:pt idx="2177">
                  <c:v>6407</c:v>
                </c:pt>
                <c:pt idx="2178">
                  <c:v>6408</c:v>
                </c:pt>
                <c:pt idx="2179">
                  <c:v>6409</c:v>
                </c:pt>
                <c:pt idx="2180">
                  <c:v>6410</c:v>
                </c:pt>
                <c:pt idx="2181">
                  <c:v>6411</c:v>
                </c:pt>
                <c:pt idx="2182">
                  <c:v>6412</c:v>
                </c:pt>
                <c:pt idx="2183">
                  <c:v>6413</c:v>
                </c:pt>
                <c:pt idx="2184">
                  <c:v>6414</c:v>
                </c:pt>
                <c:pt idx="2185">
                  <c:v>6415</c:v>
                </c:pt>
                <c:pt idx="2186">
                  <c:v>6416</c:v>
                </c:pt>
                <c:pt idx="2187">
                  <c:v>6417</c:v>
                </c:pt>
                <c:pt idx="2188">
                  <c:v>6418</c:v>
                </c:pt>
                <c:pt idx="2189">
                  <c:v>6419</c:v>
                </c:pt>
                <c:pt idx="2190">
                  <c:v>6420</c:v>
                </c:pt>
                <c:pt idx="2191">
                  <c:v>6421</c:v>
                </c:pt>
                <c:pt idx="2192">
                  <c:v>6422</c:v>
                </c:pt>
                <c:pt idx="2193">
                  <c:v>6423</c:v>
                </c:pt>
                <c:pt idx="2194">
                  <c:v>6424</c:v>
                </c:pt>
                <c:pt idx="2195">
                  <c:v>6425</c:v>
                </c:pt>
                <c:pt idx="2196">
                  <c:v>6426</c:v>
                </c:pt>
                <c:pt idx="2197">
                  <c:v>6427</c:v>
                </c:pt>
                <c:pt idx="2198">
                  <c:v>6428</c:v>
                </c:pt>
                <c:pt idx="2199">
                  <c:v>6429</c:v>
                </c:pt>
                <c:pt idx="2200">
                  <c:v>6430</c:v>
                </c:pt>
                <c:pt idx="2201">
                  <c:v>6431</c:v>
                </c:pt>
                <c:pt idx="2202">
                  <c:v>6432</c:v>
                </c:pt>
                <c:pt idx="2203">
                  <c:v>6433</c:v>
                </c:pt>
                <c:pt idx="2204">
                  <c:v>6434</c:v>
                </c:pt>
                <c:pt idx="2205">
                  <c:v>6435</c:v>
                </c:pt>
                <c:pt idx="2206">
                  <c:v>6436</c:v>
                </c:pt>
                <c:pt idx="2207">
                  <c:v>6437</c:v>
                </c:pt>
                <c:pt idx="2208">
                  <c:v>6438</c:v>
                </c:pt>
                <c:pt idx="2209">
                  <c:v>6439</c:v>
                </c:pt>
                <c:pt idx="2210">
                  <c:v>6440</c:v>
                </c:pt>
                <c:pt idx="2211">
                  <c:v>6441</c:v>
                </c:pt>
                <c:pt idx="2212">
                  <c:v>6442</c:v>
                </c:pt>
                <c:pt idx="2213">
                  <c:v>6443</c:v>
                </c:pt>
                <c:pt idx="2214">
                  <c:v>6444</c:v>
                </c:pt>
                <c:pt idx="2215">
                  <c:v>6445</c:v>
                </c:pt>
                <c:pt idx="2216">
                  <c:v>6446</c:v>
                </c:pt>
                <c:pt idx="2217">
                  <c:v>6447</c:v>
                </c:pt>
                <c:pt idx="2218">
                  <c:v>6448</c:v>
                </c:pt>
                <c:pt idx="2219">
                  <c:v>6449</c:v>
                </c:pt>
                <c:pt idx="2220">
                  <c:v>6450</c:v>
                </c:pt>
                <c:pt idx="2221">
                  <c:v>6451</c:v>
                </c:pt>
                <c:pt idx="2222">
                  <c:v>6452</c:v>
                </c:pt>
                <c:pt idx="2223">
                  <c:v>6453</c:v>
                </c:pt>
                <c:pt idx="2224">
                  <c:v>6454</c:v>
                </c:pt>
                <c:pt idx="2225">
                  <c:v>6455</c:v>
                </c:pt>
                <c:pt idx="2226">
                  <c:v>6456</c:v>
                </c:pt>
                <c:pt idx="2227">
                  <c:v>6457</c:v>
                </c:pt>
                <c:pt idx="2228">
                  <c:v>6458</c:v>
                </c:pt>
                <c:pt idx="2229">
                  <c:v>6459</c:v>
                </c:pt>
                <c:pt idx="2230">
                  <c:v>6460</c:v>
                </c:pt>
                <c:pt idx="2231">
                  <c:v>6461</c:v>
                </c:pt>
                <c:pt idx="2232">
                  <c:v>6462</c:v>
                </c:pt>
                <c:pt idx="2233">
                  <c:v>6463</c:v>
                </c:pt>
                <c:pt idx="2234">
                  <c:v>6464</c:v>
                </c:pt>
                <c:pt idx="2235">
                  <c:v>6465</c:v>
                </c:pt>
                <c:pt idx="2236">
                  <c:v>6466</c:v>
                </c:pt>
                <c:pt idx="2237">
                  <c:v>6467</c:v>
                </c:pt>
                <c:pt idx="2238">
                  <c:v>6468</c:v>
                </c:pt>
                <c:pt idx="2239">
                  <c:v>6469</c:v>
                </c:pt>
                <c:pt idx="2240">
                  <c:v>6470</c:v>
                </c:pt>
                <c:pt idx="2241">
                  <c:v>6471</c:v>
                </c:pt>
                <c:pt idx="2242">
                  <c:v>6472</c:v>
                </c:pt>
                <c:pt idx="2243">
                  <c:v>6473</c:v>
                </c:pt>
                <c:pt idx="2244">
                  <c:v>6474</c:v>
                </c:pt>
                <c:pt idx="2245">
                  <c:v>6475</c:v>
                </c:pt>
                <c:pt idx="2246">
                  <c:v>6476</c:v>
                </c:pt>
                <c:pt idx="2247">
                  <c:v>6477</c:v>
                </c:pt>
                <c:pt idx="2248">
                  <c:v>6478</c:v>
                </c:pt>
                <c:pt idx="2249">
                  <c:v>6479</c:v>
                </c:pt>
                <c:pt idx="2250">
                  <c:v>6480</c:v>
                </c:pt>
                <c:pt idx="2251">
                  <c:v>6481</c:v>
                </c:pt>
                <c:pt idx="2252">
                  <c:v>6482</c:v>
                </c:pt>
                <c:pt idx="2253">
                  <c:v>6483</c:v>
                </c:pt>
                <c:pt idx="2254">
                  <c:v>6484</c:v>
                </c:pt>
                <c:pt idx="2255">
                  <c:v>6485</c:v>
                </c:pt>
                <c:pt idx="2256">
                  <c:v>6486</c:v>
                </c:pt>
                <c:pt idx="2257">
                  <c:v>6487</c:v>
                </c:pt>
                <c:pt idx="2258">
                  <c:v>6488</c:v>
                </c:pt>
                <c:pt idx="2259">
                  <c:v>6489</c:v>
                </c:pt>
                <c:pt idx="2260">
                  <c:v>6490</c:v>
                </c:pt>
                <c:pt idx="2261">
                  <c:v>6491</c:v>
                </c:pt>
                <c:pt idx="2262">
                  <c:v>6492</c:v>
                </c:pt>
                <c:pt idx="2263">
                  <c:v>6493</c:v>
                </c:pt>
                <c:pt idx="2264">
                  <c:v>6494</c:v>
                </c:pt>
                <c:pt idx="2265">
                  <c:v>6495</c:v>
                </c:pt>
                <c:pt idx="2266">
                  <c:v>6496</c:v>
                </c:pt>
                <c:pt idx="2267">
                  <c:v>6497</c:v>
                </c:pt>
                <c:pt idx="2268">
                  <c:v>6498</c:v>
                </c:pt>
                <c:pt idx="2269">
                  <c:v>6499</c:v>
                </c:pt>
                <c:pt idx="2270">
                  <c:v>6500</c:v>
                </c:pt>
                <c:pt idx="2271">
                  <c:v>6501</c:v>
                </c:pt>
                <c:pt idx="2272">
                  <c:v>6502</c:v>
                </c:pt>
                <c:pt idx="2273">
                  <c:v>6503</c:v>
                </c:pt>
                <c:pt idx="2274">
                  <c:v>6504</c:v>
                </c:pt>
                <c:pt idx="2275">
                  <c:v>6505</c:v>
                </c:pt>
                <c:pt idx="2276">
                  <c:v>6506</c:v>
                </c:pt>
                <c:pt idx="2277">
                  <c:v>6507</c:v>
                </c:pt>
                <c:pt idx="2278">
                  <c:v>6508</c:v>
                </c:pt>
                <c:pt idx="2279">
                  <c:v>6509</c:v>
                </c:pt>
                <c:pt idx="2280">
                  <c:v>6510</c:v>
                </c:pt>
                <c:pt idx="2281">
                  <c:v>6511</c:v>
                </c:pt>
                <c:pt idx="2282">
                  <c:v>6512</c:v>
                </c:pt>
                <c:pt idx="2283">
                  <c:v>6513</c:v>
                </c:pt>
                <c:pt idx="2284">
                  <c:v>6514</c:v>
                </c:pt>
                <c:pt idx="2285">
                  <c:v>6515</c:v>
                </c:pt>
                <c:pt idx="2286">
                  <c:v>6516</c:v>
                </c:pt>
                <c:pt idx="2287">
                  <c:v>6517</c:v>
                </c:pt>
                <c:pt idx="2288">
                  <c:v>6518</c:v>
                </c:pt>
                <c:pt idx="2289">
                  <c:v>6519</c:v>
                </c:pt>
                <c:pt idx="2290">
                  <c:v>6520</c:v>
                </c:pt>
                <c:pt idx="2291">
                  <c:v>6521</c:v>
                </c:pt>
                <c:pt idx="2292">
                  <c:v>6522</c:v>
                </c:pt>
                <c:pt idx="2293">
                  <c:v>6523</c:v>
                </c:pt>
                <c:pt idx="2294">
                  <c:v>6524</c:v>
                </c:pt>
                <c:pt idx="2295">
                  <c:v>6525</c:v>
                </c:pt>
                <c:pt idx="2296">
                  <c:v>6526</c:v>
                </c:pt>
                <c:pt idx="2297">
                  <c:v>6527</c:v>
                </c:pt>
                <c:pt idx="2298">
                  <c:v>6528</c:v>
                </c:pt>
                <c:pt idx="2299">
                  <c:v>6529</c:v>
                </c:pt>
                <c:pt idx="2300">
                  <c:v>6530</c:v>
                </c:pt>
                <c:pt idx="2301">
                  <c:v>6531</c:v>
                </c:pt>
                <c:pt idx="2302">
                  <c:v>6532</c:v>
                </c:pt>
                <c:pt idx="2303">
                  <c:v>6533</c:v>
                </c:pt>
                <c:pt idx="2304">
                  <c:v>6534</c:v>
                </c:pt>
                <c:pt idx="2305">
                  <c:v>6535</c:v>
                </c:pt>
                <c:pt idx="2306">
                  <c:v>6536</c:v>
                </c:pt>
                <c:pt idx="2307">
                  <c:v>6537</c:v>
                </c:pt>
                <c:pt idx="2308">
                  <c:v>6538</c:v>
                </c:pt>
                <c:pt idx="2309">
                  <c:v>6539</c:v>
                </c:pt>
                <c:pt idx="2310">
                  <c:v>6540</c:v>
                </c:pt>
                <c:pt idx="2311">
                  <c:v>6541</c:v>
                </c:pt>
                <c:pt idx="2312">
                  <c:v>6542</c:v>
                </c:pt>
                <c:pt idx="2313">
                  <c:v>6543</c:v>
                </c:pt>
                <c:pt idx="2314">
                  <c:v>6544</c:v>
                </c:pt>
                <c:pt idx="2315">
                  <c:v>6545</c:v>
                </c:pt>
                <c:pt idx="2316">
                  <c:v>6546</c:v>
                </c:pt>
                <c:pt idx="2317">
                  <c:v>6547</c:v>
                </c:pt>
                <c:pt idx="2318">
                  <c:v>6548</c:v>
                </c:pt>
                <c:pt idx="2319">
                  <c:v>6549</c:v>
                </c:pt>
                <c:pt idx="2320">
                  <c:v>6550</c:v>
                </c:pt>
                <c:pt idx="2321">
                  <c:v>6551</c:v>
                </c:pt>
                <c:pt idx="2322">
                  <c:v>6552</c:v>
                </c:pt>
                <c:pt idx="2323">
                  <c:v>6553</c:v>
                </c:pt>
                <c:pt idx="2324">
                  <c:v>6554</c:v>
                </c:pt>
                <c:pt idx="2325">
                  <c:v>6555</c:v>
                </c:pt>
                <c:pt idx="2326">
                  <c:v>6556</c:v>
                </c:pt>
                <c:pt idx="2327">
                  <c:v>6557</c:v>
                </c:pt>
                <c:pt idx="2328">
                  <c:v>6558</c:v>
                </c:pt>
                <c:pt idx="2329">
                  <c:v>6559</c:v>
                </c:pt>
                <c:pt idx="2330">
                  <c:v>6560</c:v>
                </c:pt>
                <c:pt idx="2331">
                  <c:v>6561</c:v>
                </c:pt>
                <c:pt idx="2332">
                  <c:v>6562</c:v>
                </c:pt>
                <c:pt idx="2333">
                  <c:v>6563</c:v>
                </c:pt>
                <c:pt idx="2334">
                  <c:v>6564</c:v>
                </c:pt>
                <c:pt idx="2335">
                  <c:v>6565</c:v>
                </c:pt>
                <c:pt idx="2336">
                  <c:v>6566</c:v>
                </c:pt>
                <c:pt idx="2337">
                  <c:v>6567</c:v>
                </c:pt>
                <c:pt idx="2338">
                  <c:v>6568</c:v>
                </c:pt>
                <c:pt idx="2339">
                  <c:v>6569</c:v>
                </c:pt>
                <c:pt idx="2340">
                  <c:v>6570</c:v>
                </c:pt>
                <c:pt idx="2341">
                  <c:v>6571</c:v>
                </c:pt>
                <c:pt idx="2342">
                  <c:v>6572</c:v>
                </c:pt>
                <c:pt idx="2343">
                  <c:v>6573</c:v>
                </c:pt>
                <c:pt idx="2344">
                  <c:v>6574</c:v>
                </c:pt>
                <c:pt idx="2345">
                  <c:v>6575</c:v>
                </c:pt>
                <c:pt idx="2346">
                  <c:v>6576</c:v>
                </c:pt>
                <c:pt idx="2347">
                  <c:v>6577</c:v>
                </c:pt>
                <c:pt idx="2348">
                  <c:v>6578</c:v>
                </c:pt>
                <c:pt idx="2349">
                  <c:v>6579</c:v>
                </c:pt>
                <c:pt idx="2350">
                  <c:v>6580</c:v>
                </c:pt>
                <c:pt idx="2351">
                  <c:v>6581</c:v>
                </c:pt>
                <c:pt idx="2352">
                  <c:v>6582</c:v>
                </c:pt>
                <c:pt idx="2353">
                  <c:v>6583</c:v>
                </c:pt>
                <c:pt idx="2354">
                  <c:v>6584</c:v>
                </c:pt>
                <c:pt idx="2355">
                  <c:v>6585</c:v>
                </c:pt>
                <c:pt idx="2356">
                  <c:v>6586</c:v>
                </c:pt>
                <c:pt idx="2357">
                  <c:v>6587</c:v>
                </c:pt>
                <c:pt idx="2358">
                  <c:v>6588</c:v>
                </c:pt>
                <c:pt idx="2359">
                  <c:v>6589</c:v>
                </c:pt>
                <c:pt idx="2360">
                  <c:v>6590</c:v>
                </c:pt>
                <c:pt idx="2361">
                  <c:v>6591</c:v>
                </c:pt>
                <c:pt idx="2362">
                  <c:v>6592</c:v>
                </c:pt>
                <c:pt idx="2363">
                  <c:v>6593</c:v>
                </c:pt>
                <c:pt idx="2364">
                  <c:v>6594</c:v>
                </c:pt>
                <c:pt idx="2365">
                  <c:v>6595</c:v>
                </c:pt>
                <c:pt idx="2366">
                  <c:v>6596</c:v>
                </c:pt>
                <c:pt idx="2367">
                  <c:v>6597</c:v>
                </c:pt>
                <c:pt idx="2368">
                  <c:v>6598</c:v>
                </c:pt>
                <c:pt idx="2369">
                  <c:v>6599</c:v>
                </c:pt>
                <c:pt idx="2370">
                  <c:v>6600</c:v>
                </c:pt>
                <c:pt idx="2371">
                  <c:v>6601</c:v>
                </c:pt>
                <c:pt idx="2372">
                  <c:v>6602</c:v>
                </c:pt>
                <c:pt idx="2373">
                  <c:v>6603</c:v>
                </c:pt>
                <c:pt idx="2374">
                  <c:v>6604</c:v>
                </c:pt>
                <c:pt idx="2375">
                  <c:v>6605</c:v>
                </c:pt>
                <c:pt idx="2376">
                  <c:v>6606</c:v>
                </c:pt>
                <c:pt idx="2377">
                  <c:v>6607</c:v>
                </c:pt>
                <c:pt idx="2378">
                  <c:v>6608</c:v>
                </c:pt>
                <c:pt idx="2379">
                  <c:v>6609</c:v>
                </c:pt>
                <c:pt idx="2380">
                  <c:v>6610</c:v>
                </c:pt>
                <c:pt idx="2381">
                  <c:v>6611</c:v>
                </c:pt>
                <c:pt idx="2382">
                  <c:v>6612</c:v>
                </c:pt>
                <c:pt idx="2383">
                  <c:v>6613</c:v>
                </c:pt>
                <c:pt idx="2384">
                  <c:v>6614</c:v>
                </c:pt>
                <c:pt idx="2385">
                  <c:v>6615</c:v>
                </c:pt>
                <c:pt idx="2386">
                  <c:v>6616</c:v>
                </c:pt>
                <c:pt idx="2387">
                  <c:v>6617</c:v>
                </c:pt>
                <c:pt idx="2388">
                  <c:v>6618</c:v>
                </c:pt>
                <c:pt idx="2389">
                  <c:v>6619</c:v>
                </c:pt>
                <c:pt idx="2390">
                  <c:v>6620</c:v>
                </c:pt>
                <c:pt idx="2391">
                  <c:v>6621</c:v>
                </c:pt>
                <c:pt idx="2392">
                  <c:v>6622</c:v>
                </c:pt>
                <c:pt idx="2393">
                  <c:v>6623</c:v>
                </c:pt>
                <c:pt idx="2394">
                  <c:v>6624</c:v>
                </c:pt>
                <c:pt idx="2395">
                  <c:v>6625</c:v>
                </c:pt>
                <c:pt idx="2396">
                  <c:v>6626</c:v>
                </c:pt>
                <c:pt idx="2397">
                  <c:v>6627</c:v>
                </c:pt>
                <c:pt idx="2398">
                  <c:v>6628</c:v>
                </c:pt>
                <c:pt idx="2399">
                  <c:v>6629</c:v>
                </c:pt>
                <c:pt idx="2400">
                  <c:v>6630</c:v>
                </c:pt>
                <c:pt idx="2401">
                  <c:v>6631</c:v>
                </c:pt>
                <c:pt idx="2402">
                  <c:v>6632</c:v>
                </c:pt>
                <c:pt idx="2403">
                  <c:v>6633</c:v>
                </c:pt>
                <c:pt idx="2404">
                  <c:v>6634</c:v>
                </c:pt>
                <c:pt idx="2405">
                  <c:v>6635</c:v>
                </c:pt>
                <c:pt idx="2406">
                  <c:v>6636</c:v>
                </c:pt>
                <c:pt idx="2407">
                  <c:v>6637</c:v>
                </c:pt>
                <c:pt idx="2408">
                  <c:v>6638</c:v>
                </c:pt>
                <c:pt idx="2409">
                  <c:v>6639</c:v>
                </c:pt>
                <c:pt idx="2410">
                  <c:v>6640</c:v>
                </c:pt>
                <c:pt idx="2411">
                  <c:v>6641</c:v>
                </c:pt>
                <c:pt idx="2412">
                  <c:v>6642</c:v>
                </c:pt>
                <c:pt idx="2413">
                  <c:v>6643</c:v>
                </c:pt>
                <c:pt idx="2414">
                  <c:v>6644</c:v>
                </c:pt>
                <c:pt idx="2415">
                  <c:v>6645</c:v>
                </c:pt>
                <c:pt idx="2416">
                  <c:v>6646</c:v>
                </c:pt>
                <c:pt idx="2417">
                  <c:v>6647</c:v>
                </c:pt>
                <c:pt idx="2418">
                  <c:v>6648</c:v>
                </c:pt>
                <c:pt idx="2419">
                  <c:v>6649</c:v>
                </c:pt>
                <c:pt idx="2420">
                  <c:v>6650</c:v>
                </c:pt>
                <c:pt idx="2421">
                  <c:v>6651</c:v>
                </c:pt>
                <c:pt idx="2422">
                  <c:v>6652</c:v>
                </c:pt>
                <c:pt idx="2423">
                  <c:v>6653</c:v>
                </c:pt>
                <c:pt idx="2424">
                  <c:v>6654</c:v>
                </c:pt>
                <c:pt idx="2425">
                  <c:v>6655</c:v>
                </c:pt>
                <c:pt idx="2426">
                  <c:v>6656</c:v>
                </c:pt>
                <c:pt idx="2427">
                  <c:v>6657</c:v>
                </c:pt>
                <c:pt idx="2428">
                  <c:v>6658</c:v>
                </c:pt>
                <c:pt idx="2429">
                  <c:v>6659</c:v>
                </c:pt>
                <c:pt idx="2430">
                  <c:v>6660</c:v>
                </c:pt>
                <c:pt idx="2431">
                  <c:v>6661</c:v>
                </c:pt>
                <c:pt idx="2432">
                  <c:v>6662</c:v>
                </c:pt>
                <c:pt idx="2433">
                  <c:v>6663</c:v>
                </c:pt>
                <c:pt idx="2434">
                  <c:v>6664</c:v>
                </c:pt>
                <c:pt idx="2435">
                  <c:v>6665</c:v>
                </c:pt>
                <c:pt idx="2436">
                  <c:v>6666</c:v>
                </c:pt>
                <c:pt idx="2437">
                  <c:v>6667</c:v>
                </c:pt>
                <c:pt idx="2438">
                  <c:v>6668</c:v>
                </c:pt>
                <c:pt idx="2439">
                  <c:v>6669</c:v>
                </c:pt>
                <c:pt idx="2440">
                  <c:v>6670</c:v>
                </c:pt>
                <c:pt idx="2441">
                  <c:v>6671</c:v>
                </c:pt>
                <c:pt idx="2442">
                  <c:v>6672</c:v>
                </c:pt>
                <c:pt idx="2443">
                  <c:v>6673</c:v>
                </c:pt>
                <c:pt idx="2444">
                  <c:v>6674</c:v>
                </c:pt>
                <c:pt idx="2445">
                  <c:v>6675</c:v>
                </c:pt>
                <c:pt idx="2446">
                  <c:v>6676</c:v>
                </c:pt>
                <c:pt idx="2447">
                  <c:v>6677</c:v>
                </c:pt>
                <c:pt idx="2448">
                  <c:v>6678</c:v>
                </c:pt>
                <c:pt idx="2449">
                  <c:v>6679</c:v>
                </c:pt>
                <c:pt idx="2450">
                  <c:v>6680</c:v>
                </c:pt>
                <c:pt idx="2451">
                  <c:v>6681</c:v>
                </c:pt>
                <c:pt idx="2452">
                  <c:v>6682</c:v>
                </c:pt>
                <c:pt idx="2453">
                  <c:v>6683</c:v>
                </c:pt>
                <c:pt idx="2454">
                  <c:v>6684</c:v>
                </c:pt>
                <c:pt idx="2455">
                  <c:v>6685</c:v>
                </c:pt>
                <c:pt idx="2456">
                  <c:v>6686</c:v>
                </c:pt>
                <c:pt idx="2457">
                  <c:v>6687</c:v>
                </c:pt>
                <c:pt idx="2458">
                  <c:v>6688</c:v>
                </c:pt>
                <c:pt idx="2459">
                  <c:v>6689</c:v>
                </c:pt>
                <c:pt idx="2460">
                  <c:v>6690</c:v>
                </c:pt>
                <c:pt idx="2461">
                  <c:v>6691</c:v>
                </c:pt>
                <c:pt idx="2462">
                  <c:v>6692</c:v>
                </c:pt>
                <c:pt idx="2463">
                  <c:v>6693</c:v>
                </c:pt>
                <c:pt idx="2464">
                  <c:v>6694</c:v>
                </c:pt>
                <c:pt idx="2465">
                  <c:v>6695</c:v>
                </c:pt>
                <c:pt idx="2466">
                  <c:v>6696</c:v>
                </c:pt>
                <c:pt idx="2467">
                  <c:v>6697</c:v>
                </c:pt>
                <c:pt idx="2468">
                  <c:v>6698</c:v>
                </c:pt>
                <c:pt idx="2469">
                  <c:v>6699</c:v>
                </c:pt>
                <c:pt idx="2470">
                  <c:v>6700</c:v>
                </c:pt>
                <c:pt idx="2471">
                  <c:v>6701</c:v>
                </c:pt>
                <c:pt idx="2472">
                  <c:v>6702</c:v>
                </c:pt>
                <c:pt idx="2473">
                  <c:v>6703</c:v>
                </c:pt>
                <c:pt idx="2474">
                  <c:v>6704</c:v>
                </c:pt>
                <c:pt idx="2475">
                  <c:v>6705</c:v>
                </c:pt>
                <c:pt idx="2476">
                  <c:v>6706</c:v>
                </c:pt>
                <c:pt idx="2477">
                  <c:v>6707</c:v>
                </c:pt>
                <c:pt idx="2478">
                  <c:v>6708</c:v>
                </c:pt>
                <c:pt idx="2479">
                  <c:v>6709</c:v>
                </c:pt>
                <c:pt idx="2480">
                  <c:v>6710</c:v>
                </c:pt>
                <c:pt idx="2481">
                  <c:v>6711</c:v>
                </c:pt>
                <c:pt idx="2482">
                  <c:v>6712</c:v>
                </c:pt>
                <c:pt idx="2483">
                  <c:v>6713</c:v>
                </c:pt>
                <c:pt idx="2484">
                  <c:v>6714</c:v>
                </c:pt>
                <c:pt idx="2485">
                  <c:v>6715</c:v>
                </c:pt>
                <c:pt idx="2486">
                  <c:v>6716</c:v>
                </c:pt>
                <c:pt idx="2487">
                  <c:v>6717</c:v>
                </c:pt>
                <c:pt idx="2488">
                  <c:v>6718</c:v>
                </c:pt>
                <c:pt idx="2489">
                  <c:v>6719</c:v>
                </c:pt>
                <c:pt idx="2490">
                  <c:v>6720</c:v>
                </c:pt>
                <c:pt idx="2491">
                  <c:v>6721</c:v>
                </c:pt>
                <c:pt idx="2492">
                  <c:v>6722</c:v>
                </c:pt>
                <c:pt idx="2493">
                  <c:v>6723</c:v>
                </c:pt>
                <c:pt idx="2494">
                  <c:v>6724</c:v>
                </c:pt>
                <c:pt idx="2495">
                  <c:v>6725</c:v>
                </c:pt>
                <c:pt idx="2496">
                  <c:v>6726</c:v>
                </c:pt>
                <c:pt idx="2497">
                  <c:v>6727</c:v>
                </c:pt>
                <c:pt idx="2498">
                  <c:v>6728</c:v>
                </c:pt>
                <c:pt idx="2499">
                  <c:v>6729</c:v>
                </c:pt>
                <c:pt idx="2500">
                  <c:v>6730</c:v>
                </c:pt>
                <c:pt idx="2501">
                  <c:v>6731</c:v>
                </c:pt>
                <c:pt idx="2502">
                  <c:v>6732</c:v>
                </c:pt>
                <c:pt idx="2503">
                  <c:v>6733</c:v>
                </c:pt>
                <c:pt idx="2504">
                  <c:v>6734</c:v>
                </c:pt>
                <c:pt idx="2505">
                  <c:v>6735</c:v>
                </c:pt>
                <c:pt idx="2506">
                  <c:v>6736</c:v>
                </c:pt>
                <c:pt idx="2507">
                  <c:v>6737</c:v>
                </c:pt>
                <c:pt idx="2508">
                  <c:v>6738</c:v>
                </c:pt>
                <c:pt idx="2509">
                  <c:v>6739</c:v>
                </c:pt>
                <c:pt idx="2510">
                  <c:v>6740</c:v>
                </c:pt>
                <c:pt idx="2511">
                  <c:v>6741</c:v>
                </c:pt>
                <c:pt idx="2512">
                  <c:v>6742</c:v>
                </c:pt>
                <c:pt idx="2513">
                  <c:v>6743</c:v>
                </c:pt>
                <c:pt idx="2514">
                  <c:v>6744</c:v>
                </c:pt>
                <c:pt idx="2515">
                  <c:v>6745</c:v>
                </c:pt>
                <c:pt idx="2516">
                  <c:v>6746</c:v>
                </c:pt>
                <c:pt idx="2517">
                  <c:v>6747</c:v>
                </c:pt>
                <c:pt idx="2518">
                  <c:v>6748</c:v>
                </c:pt>
                <c:pt idx="2519">
                  <c:v>6749</c:v>
                </c:pt>
                <c:pt idx="2520">
                  <c:v>6750</c:v>
                </c:pt>
                <c:pt idx="2521">
                  <c:v>6751</c:v>
                </c:pt>
                <c:pt idx="2522">
                  <c:v>6752</c:v>
                </c:pt>
                <c:pt idx="2523">
                  <c:v>6753</c:v>
                </c:pt>
                <c:pt idx="2524">
                  <c:v>6754</c:v>
                </c:pt>
                <c:pt idx="2525">
                  <c:v>6755</c:v>
                </c:pt>
                <c:pt idx="2526">
                  <c:v>6756</c:v>
                </c:pt>
                <c:pt idx="2527">
                  <c:v>6757</c:v>
                </c:pt>
                <c:pt idx="2528">
                  <c:v>6758</c:v>
                </c:pt>
                <c:pt idx="2529">
                  <c:v>6759</c:v>
                </c:pt>
                <c:pt idx="2530">
                  <c:v>6760</c:v>
                </c:pt>
                <c:pt idx="2531">
                  <c:v>6761</c:v>
                </c:pt>
                <c:pt idx="2532">
                  <c:v>6762</c:v>
                </c:pt>
                <c:pt idx="2533">
                  <c:v>6763</c:v>
                </c:pt>
                <c:pt idx="2534">
                  <c:v>6764</c:v>
                </c:pt>
                <c:pt idx="2535">
                  <c:v>6765</c:v>
                </c:pt>
                <c:pt idx="2536">
                  <c:v>6766</c:v>
                </c:pt>
                <c:pt idx="2537">
                  <c:v>6767</c:v>
                </c:pt>
                <c:pt idx="2538">
                  <c:v>6768</c:v>
                </c:pt>
                <c:pt idx="2539">
                  <c:v>6769</c:v>
                </c:pt>
                <c:pt idx="2540">
                  <c:v>6770</c:v>
                </c:pt>
                <c:pt idx="2541">
                  <c:v>6771</c:v>
                </c:pt>
                <c:pt idx="2542">
                  <c:v>6772</c:v>
                </c:pt>
                <c:pt idx="2543">
                  <c:v>6773</c:v>
                </c:pt>
                <c:pt idx="2544">
                  <c:v>6774</c:v>
                </c:pt>
                <c:pt idx="2545">
                  <c:v>6775</c:v>
                </c:pt>
                <c:pt idx="2546">
                  <c:v>6776</c:v>
                </c:pt>
                <c:pt idx="2547">
                  <c:v>6777</c:v>
                </c:pt>
                <c:pt idx="2548">
                  <c:v>6778</c:v>
                </c:pt>
                <c:pt idx="2549">
                  <c:v>6779</c:v>
                </c:pt>
                <c:pt idx="2550">
                  <c:v>6780</c:v>
                </c:pt>
                <c:pt idx="2551">
                  <c:v>6781</c:v>
                </c:pt>
                <c:pt idx="2552">
                  <c:v>6782</c:v>
                </c:pt>
                <c:pt idx="2553">
                  <c:v>6783</c:v>
                </c:pt>
                <c:pt idx="2554">
                  <c:v>6784</c:v>
                </c:pt>
                <c:pt idx="2555">
                  <c:v>6785</c:v>
                </c:pt>
                <c:pt idx="2556">
                  <c:v>6786</c:v>
                </c:pt>
                <c:pt idx="2557">
                  <c:v>6787</c:v>
                </c:pt>
                <c:pt idx="2558">
                  <c:v>6788</c:v>
                </c:pt>
                <c:pt idx="2559">
                  <c:v>6789</c:v>
                </c:pt>
                <c:pt idx="2560">
                  <c:v>6790</c:v>
                </c:pt>
                <c:pt idx="2561">
                  <c:v>6791</c:v>
                </c:pt>
                <c:pt idx="2562">
                  <c:v>6792</c:v>
                </c:pt>
                <c:pt idx="2563">
                  <c:v>6793</c:v>
                </c:pt>
                <c:pt idx="2564">
                  <c:v>6794</c:v>
                </c:pt>
                <c:pt idx="2565">
                  <c:v>6795</c:v>
                </c:pt>
                <c:pt idx="2566">
                  <c:v>6796</c:v>
                </c:pt>
                <c:pt idx="2567">
                  <c:v>6797</c:v>
                </c:pt>
                <c:pt idx="2568">
                  <c:v>6798</c:v>
                </c:pt>
                <c:pt idx="2569">
                  <c:v>6799</c:v>
                </c:pt>
                <c:pt idx="2570">
                  <c:v>6800</c:v>
                </c:pt>
                <c:pt idx="2571">
                  <c:v>6801</c:v>
                </c:pt>
                <c:pt idx="2572">
                  <c:v>6802</c:v>
                </c:pt>
                <c:pt idx="2573">
                  <c:v>6803</c:v>
                </c:pt>
                <c:pt idx="2574">
                  <c:v>6804</c:v>
                </c:pt>
                <c:pt idx="2575">
                  <c:v>6805</c:v>
                </c:pt>
                <c:pt idx="2576">
                  <c:v>6806</c:v>
                </c:pt>
                <c:pt idx="2577">
                  <c:v>6807</c:v>
                </c:pt>
                <c:pt idx="2578">
                  <c:v>6808</c:v>
                </c:pt>
                <c:pt idx="2579">
                  <c:v>6809</c:v>
                </c:pt>
                <c:pt idx="2580">
                  <c:v>6810</c:v>
                </c:pt>
                <c:pt idx="2581">
                  <c:v>6811</c:v>
                </c:pt>
                <c:pt idx="2582">
                  <c:v>6812</c:v>
                </c:pt>
                <c:pt idx="2583">
                  <c:v>6813</c:v>
                </c:pt>
                <c:pt idx="2584">
                  <c:v>6814</c:v>
                </c:pt>
                <c:pt idx="2585">
                  <c:v>6815</c:v>
                </c:pt>
                <c:pt idx="2586">
                  <c:v>6816</c:v>
                </c:pt>
                <c:pt idx="2587">
                  <c:v>6817</c:v>
                </c:pt>
                <c:pt idx="2588">
                  <c:v>6818</c:v>
                </c:pt>
                <c:pt idx="2589">
                  <c:v>6819</c:v>
                </c:pt>
                <c:pt idx="2590">
                  <c:v>6820</c:v>
                </c:pt>
                <c:pt idx="2591">
                  <c:v>6821</c:v>
                </c:pt>
                <c:pt idx="2592">
                  <c:v>6822</c:v>
                </c:pt>
                <c:pt idx="2593">
                  <c:v>6823</c:v>
                </c:pt>
                <c:pt idx="2594">
                  <c:v>6824</c:v>
                </c:pt>
                <c:pt idx="2595">
                  <c:v>6825</c:v>
                </c:pt>
                <c:pt idx="2596">
                  <c:v>6826</c:v>
                </c:pt>
                <c:pt idx="2597">
                  <c:v>6827</c:v>
                </c:pt>
                <c:pt idx="2598">
                  <c:v>6828</c:v>
                </c:pt>
                <c:pt idx="2599">
                  <c:v>6829</c:v>
                </c:pt>
                <c:pt idx="2600">
                  <c:v>6830</c:v>
                </c:pt>
                <c:pt idx="2601">
                  <c:v>6831</c:v>
                </c:pt>
                <c:pt idx="2602">
                  <c:v>6832</c:v>
                </c:pt>
                <c:pt idx="2603">
                  <c:v>6833</c:v>
                </c:pt>
                <c:pt idx="2604">
                  <c:v>6834</c:v>
                </c:pt>
                <c:pt idx="2605">
                  <c:v>6835</c:v>
                </c:pt>
                <c:pt idx="2606">
                  <c:v>6836</c:v>
                </c:pt>
                <c:pt idx="2607">
                  <c:v>6837</c:v>
                </c:pt>
                <c:pt idx="2608">
                  <c:v>6838</c:v>
                </c:pt>
                <c:pt idx="2609">
                  <c:v>6839</c:v>
                </c:pt>
                <c:pt idx="2610">
                  <c:v>6840</c:v>
                </c:pt>
                <c:pt idx="2611">
                  <c:v>6841</c:v>
                </c:pt>
                <c:pt idx="2612">
                  <c:v>6842</c:v>
                </c:pt>
                <c:pt idx="2613">
                  <c:v>6843</c:v>
                </c:pt>
                <c:pt idx="2614">
                  <c:v>6844</c:v>
                </c:pt>
                <c:pt idx="2615">
                  <c:v>6845</c:v>
                </c:pt>
                <c:pt idx="2616">
                  <c:v>6846</c:v>
                </c:pt>
                <c:pt idx="2617">
                  <c:v>6847</c:v>
                </c:pt>
                <c:pt idx="2618">
                  <c:v>6848</c:v>
                </c:pt>
                <c:pt idx="2619">
                  <c:v>6849</c:v>
                </c:pt>
                <c:pt idx="2620">
                  <c:v>6850</c:v>
                </c:pt>
                <c:pt idx="2621">
                  <c:v>6851</c:v>
                </c:pt>
                <c:pt idx="2622">
                  <c:v>6852</c:v>
                </c:pt>
                <c:pt idx="2623">
                  <c:v>6853</c:v>
                </c:pt>
                <c:pt idx="2624">
                  <c:v>6854</c:v>
                </c:pt>
                <c:pt idx="2625">
                  <c:v>6855</c:v>
                </c:pt>
                <c:pt idx="2626">
                  <c:v>6856</c:v>
                </c:pt>
                <c:pt idx="2627">
                  <c:v>6857</c:v>
                </c:pt>
                <c:pt idx="2628">
                  <c:v>6858</c:v>
                </c:pt>
                <c:pt idx="2629">
                  <c:v>6859</c:v>
                </c:pt>
                <c:pt idx="2630">
                  <c:v>6860</c:v>
                </c:pt>
                <c:pt idx="2631">
                  <c:v>6861</c:v>
                </c:pt>
                <c:pt idx="2632">
                  <c:v>6862</c:v>
                </c:pt>
                <c:pt idx="2633">
                  <c:v>6863</c:v>
                </c:pt>
                <c:pt idx="2634">
                  <c:v>6864</c:v>
                </c:pt>
                <c:pt idx="2635">
                  <c:v>6865</c:v>
                </c:pt>
                <c:pt idx="2636">
                  <c:v>6866</c:v>
                </c:pt>
                <c:pt idx="2637">
                  <c:v>6867</c:v>
                </c:pt>
                <c:pt idx="2638">
                  <c:v>6868</c:v>
                </c:pt>
                <c:pt idx="2639">
                  <c:v>6869</c:v>
                </c:pt>
                <c:pt idx="2640">
                  <c:v>6870</c:v>
                </c:pt>
                <c:pt idx="2641">
                  <c:v>6871</c:v>
                </c:pt>
                <c:pt idx="2642">
                  <c:v>6872</c:v>
                </c:pt>
                <c:pt idx="2643">
                  <c:v>6873</c:v>
                </c:pt>
                <c:pt idx="2644">
                  <c:v>6874</c:v>
                </c:pt>
                <c:pt idx="2645">
                  <c:v>6875</c:v>
                </c:pt>
                <c:pt idx="2646">
                  <c:v>6876</c:v>
                </c:pt>
                <c:pt idx="2647">
                  <c:v>6877</c:v>
                </c:pt>
                <c:pt idx="2648">
                  <c:v>6878</c:v>
                </c:pt>
                <c:pt idx="2649">
                  <c:v>6879</c:v>
                </c:pt>
                <c:pt idx="2650">
                  <c:v>6880</c:v>
                </c:pt>
                <c:pt idx="2651">
                  <c:v>6881</c:v>
                </c:pt>
                <c:pt idx="2652">
                  <c:v>6882</c:v>
                </c:pt>
                <c:pt idx="2653">
                  <c:v>6883</c:v>
                </c:pt>
                <c:pt idx="2654">
                  <c:v>6884</c:v>
                </c:pt>
                <c:pt idx="2655">
                  <c:v>6885</c:v>
                </c:pt>
                <c:pt idx="2656">
                  <c:v>6886</c:v>
                </c:pt>
                <c:pt idx="2657">
                  <c:v>6887</c:v>
                </c:pt>
                <c:pt idx="2658">
                  <c:v>6888</c:v>
                </c:pt>
                <c:pt idx="2659">
                  <c:v>6889</c:v>
                </c:pt>
                <c:pt idx="2660">
                  <c:v>6890</c:v>
                </c:pt>
                <c:pt idx="2661">
                  <c:v>6891</c:v>
                </c:pt>
                <c:pt idx="2662">
                  <c:v>6892</c:v>
                </c:pt>
                <c:pt idx="2663">
                  <c:v>6893</c:v>
                </c:pt>
                <c:pt idx="2664">
                  <c:v>6894</c:v>
                </c:pt>
                <c:pt idx="2665">
                  <c:v>6895</c:v>
                </c:pt>
                <c:pt idx="2666">
                  <c:v>6896</c:v>
                </c:pt>
                <c:pt idx="2667">
                  <c:v>6897</c:v>
                </c:pt>
                <c:pt idx="2668">
                  <c:v>6898</c:v>
                </c:pt>
                <c:pt idx="2669">
                  <c:v>6899</c:v>
                </c:pt>
                <c:pt idx="2670">
                  <c:v>6900</c:v>
                </c:pt>
                <c:pt idx="2671">
                  <c:v>6901</c:v>
                </c:pt>
                <c:pt idx="2672">
                  <c:v>6902</c:v>
                </c:pt>
                <c:pt idx="2673">
                  <c:v>6903</c:v>
                </c:pt>
                <c:pt idx="2674">
                  <c:v>6904</c:v>
                </c:pt>
                <c:pt idx="2675">
                  <c:v>6905</c:v>
                </c:pt>
                <c:pt idx="2676">
                  <c:v>6906</c:v>
                </c:pt>
                <c:pt idx="2677">
                  <c:v>6907</c:v>
                </c:pt>
                <c:pt idx="2678">
                  <c:v>6908</c:v>
                </c:pt>
                <c:pt idx="2679">
                  <c:v>6909</c:v>
                </c:pt>
                <c:pt idx="2680">
                  <c:v>6910</c:v>
                </c:pt>
                <c:pt idx="2681">
                  <c:v>6911</c:v>
                </c:pt>
                <c:pt idx="2682">
                  <c:v>6912</c:v>
                </c:pt>
                <c:pt idx="2683">
                  <c:v>6913</c:v>
                </c:pt>
                <c:pt idx="2684">
                  <c:v>6914</c:v>
                </c:pt>
                <c:pt idx="2685">
                  <c:v>6915</c:v>
                </c:pt>
                <c:pt idx="2686">
                  <c:v>6916</c:v>
                </c:pt>
                <c:pt idx="2687">
                  <c:v>6917</c:v>
                </c:pt>
                <c:pt idx="2688">
                  <c:v>6918</c:v>
                </c:pt>
                <c:pt idx="2689">
                  <c:v>6919</c:v>
                </c:pt>
                <c:pt idx="2690">
                  <c:v>6920</c:v>
                </c:pt>
                <c:pt idx="2691">
                  <c:v>6921</c:v>
                </c:pt>
                <c:pt idx="2692">
                  <c:v>6922</c:v>
                </c:pt>
                <c:pt idx="2693">
                  <c:v>6923</c:v>
                </c:pt>
                <c:pt idx="2694">
                  <c:v>6924</c:v>
                </c:pt>
                <c:pt idx="2695">
                  <c:v>6925</c:v>
                </c:pt>
                <c:pt idx="2696">
                  <c:v>6926</c:v>
                </c:pt>
                <c:pt idx="2697">
                  <c:v>6927</c:v>
                </c:pt>
                <c:pt idx="2698">
                  <c:v>6928</c:v>
                </c:pt>
                <c:pt idx="2699">
                  <c:v>6929</c:v>
                </c:pt>
                <c:pt idx="2700">
                  <c:v>6930</c:v>
                </c:pt>
                <c:pt idx="2701">
                  <c:v>6931</c:v>
                </c:pt>
                <c:pt idx="2702">
                  <c:v>6932</c:v>
                </c:pt>
                <c:pt idx="2703">
                  <c:v>6933</c:v>
                </c:pt>
                <c:pt idx="2704">
                  <c:v>6934</c:v>
                </c:pt>
                <c:pt idx="2705">
                  <c:v>6935</c:v>
                </c:pt>
                <c:pt idx="2706">
                  <c:v>6936</c:v>
                </c:pt>
                <c:pt idx="2707">
                  <c:v>6937</c:v>
                </c:pt>
                <c:pt idx="2708">
                  <c:v>6938</c:v>
                </c:pt>
                <c:pt idx="2709">
                  <c:v>6939</c:v>
                </c:pt>
                <c:pt idx="2710">
                  <c:v>6940</c:v>
                </c:pt>
                <c:pt idx="2711">
                  <c:v>6941</c:v>
                </c:pt>
                <c:pt idx="2712">
                  <c:v>6942</c:v>
                </c:pt>
                <c:pt idx="2713">
                  <c:v>6943</c:v>
                </c:pt>
                <c:pt idx="2714">
                  <c:v>6944</c:v>
                </c:pt>
                <c:pt idx="2715">
                  <c:v>6945</c:v>
                </c:pt>
                <c:pt idx="2716">
                  <c:v>6946</c:v>
                </c:pt>
                <c:pt idx="2717">
                  <c:v>6947</c:v>
                </c:pt>
                <c:pt idx="2718">
                  <c:v>6948</c:v>
                </c:pt>
                <c:pt idx="2719">
                  <c:v>6949</c:v>
                </c:pt>
                <c:pt idx="2720">
                  <c:v>6950</c:v>
                </c:pt>
                <c:pt idx="2721">
                  <c:v>6951</c:v>
                </c:pt>
                <c:pt idx="2722">
                  <c:v>6952</c:v>
                </c:pt>
                <c:pt idx="2723">
                  <c:v>6953</c:v>
                </c:pt>
                <c:pt idx="2724">
                  <c:v>6954</c:v>
                </c:pt>
                <c:pt idx="2725">
                  <c:v>6955</c:v>
                </c:pt>
                <c:pt idx="2726">
                  <c:v>6956</c:v>
                </c:pt>
                <c:pt idx="2727">
                  <c:v>6957</c:v>
                </c:pt>
                <c:pt idx="2728">
                  <c:v>6958</c:v>
                </c:pt>
                <c:pt idx="2729">
                  <c:v>6959</c:v>
                </c:pt>
                <c:pt idx="2730">
                  <c:v>6960</c:v>
                </c:pt>
                <c:pt idx="2731">
                  <c:v>6961</c:v>
                </c:pt>
                <c:pt idx="2732">
                  <c:v>6962</c:v>
                </c:pt>
                <c:pt idx="2733">
                  <c:v>6963</c:v>
                </c:pt>
                <c:pt idx="2734">
                  <c:v>6964</c:v>
                </c:pt>
                <c:pt idx="2735">
                  <c:v>6965</c:v>
                </c:pt>
                <c:pt idx="2736">
                  <c:v>6966</c:v>
                </c:pt>
                <c:pt idx="2737">
                  <c:v>6967</c:v>
                </c:pt>
                <c:pt idx="2738">
                  <c:v>6968</c:v>
                </c:pt>
                <c:pt idx="2739">
                  <c:v>6969</c:v>
                </c:pt>
                <c:pt idx="2740">
                  <c:v>6970</c:v>
                </c:pt>
                <c:pt idx="2741">
                  <c:v>6971</c:v>
                </c:pt>
                <c:pt idx="2742">
                  <c:v>6972</c:v>
                </c:pt>
                <c:pt idx="2743">
                  <c:v>6973</c:v>
                </c:pt>
                <c:pt idx="2744">
                  <c:v>6974</c:v>
                </c:pt>
                <c:pt idx="2745">
                  <c:v>6975</c:v>
                </c:pt>
                <c:pt idx="2746">
                  <c:v>6976</c:v>
                </c:pt>
                <c:pt idx="2747">
                  <c:v>6977</c:v>
                </c:pt>
                <c:pt idx="2748">
                  <c:v>6978</c:v>
                </c:pt>
                <c:pt idx="2749">
                  <c:v>6979</c:v>
                </c:pt>
                <c:pt idx="2750">
                  <c:v>6980</c:v>
                </c:pt>
                <c:pt idx="2751">
                  <c:v>6981</c:v>
                </c:pt>
                <c:pt idx="2752">
                  <c:v>6982</c:v>
                </c:pt>
                <c:pt idx="2753">
                  <c:v>6983</c:v>
                </c:pt>
                <c:pt idx="2754">
                  <c:v>6984</c:v>
                </c:pt>
                <c:pt idx="2755">
                  <c:v>6985</c:v>
                </c:pt>
                <c:pt idx="2756">
                  <c:v>6986</c:v>
                </c:pt>
                <c:pt idx="2757">
                  <c:v>6987</c:v>
                </c:pt>
                <c:pt idx="2758">
                  <c:v>6988</c:v>
                </c:pt>
                <c:pt idx="2759">
                  <c:v>6989</c:v>
                </c:pt>
                <c:pt idx="2760">
                  <c:v>6990</c:v>
                </c:pt>
                <c:pt idx="2761">
                  <c:v>6991</c:v>
                </c:pt>
                <c:pt idx="2762">
                  <c:v>6992</c:v>
                </c:pt>
                <c:pt idx="2763">
                  <c:v>6993</c:v>
                </c:pt>
                <c:pt idx="2764">
                  <c:v>6994</c:v>
                </c:pt>
                <c:pt idx="2765">
                  <c:v>6995</c:v>
                </c:pt>
                <c:pt idx="2766">
                  <c:v>6996</c:v>
                </c:pt>
                <c:pt idx="2767">
                  <c:v>6997</c:v>
                </c:pt>
                <c:pt idx="2768">
                  <c:v>6998</c:v>
                </c:pt>
                <c:pt idx="2769">
                  <c:v>6999</c:v>
                </c:pt>
                <c:pt idx="2770">
                  <c:v>7000</c:v>
                </c:pt>
              </c:numCache>
            </c:numRef>
          </c:xVal>
          <c:yVal>
            <c:numRef>
              <c:f>sscyg_20100830!$N$4:$N$2774</c:f>
              <c:numCache>
                <c:formatCode>General</c:formatCode>
                <c:ptCount val="2771"/>
                <c:pt idx="40">
                  <c:v>2.214</c:v>
                </c:pt>
                <c:pt idx="41">
                  <c:v>2.1189999999999998</c:v>
                </c:pt>
                <c:pt idx="42">
                  <c:v>2.077</c:v>
                </c:pt>
                <c:pt idx="43">
                  <c:v>2.0860000000000003</c:v>
                </c:pt>
                <c:pt idx="44">
                  <c:v>2.1219999999999999</c:v>
                </c:pt>
                <c:pt idx="45">
                  <c:v>2.1630000000000003</c:v>
                </c:pt>
                <c:pt idx="46">
                  <c:v>2.1870000000000003</c:v>
                </c:pt>
                <c:pt idx="47">
                  <c:v>2.1879999999999997</c:v>
                </c:pt>
                <c:pt idx="48">
                  <c:v>2.1749999999999998</c:v>
                </c:pt>
                <c:pt idx="49">
                  <c:v>2.1539999999999999</c:v>
                </c:pt>
                <c:pt idx="50">
                  <c:v>2.1339999999999999</c:v>
                </c:pt>
                <c:pt idx="51">
                  <c:v>2.1189999999999998</c:v>
                </c:pt>
                <c:pt idx="52">
                  <c:v>2.1109999999999998</c:v>
                </c:pt>
                <c:pt idx="53">
                  <c:v>2.1109999999999998</c:v>
                </c:pt>
                <c:pt idx="54">
                  <c:v>2.12</c:v>
                </c:pt>
                <c:pt idx="55">
                  <c:v>2.1360000000000001</c:v>
                </c:pt>
                <c:pt idx="56">
                  <c:v>2.1559999999999997</c:v>
                </c:pt>
                <c:pt idx="57">
                  <c:v>2.173</c:v>
                </c:pt>
                <c:pt idx="58">
                  <c:v>2.1819999999999999</c:v>
                </c:pt>
                <c:pt idx="59">
                  <c:v>2.1760000000000002</c:v>
                </c:pt>
                <c:pt idx="60">
                  <c:v>2.1589999999999998</c:v>
                </c:pt>
                <c:pt idx="61">
                  <c:v>2.137</c:v>
                </c:pt>
                <c:pt idx="62">
                  <c:v>2.1160000000000001</c:v>
                </c:pt>
                <c:pt idx="63">
                  <c:v>2.1020000000000003</c:v>
                </c:pt>
                <c:pt idx="64">
                  <c:v>2.0960000000000001</c:v>
                </c:pt>
                <c:pt idx="65">
                  <c:v>2.0960000000000001</c:v>
                </c:pt>
                <c:pt idx="66">
                  <c:v>2.0990000000000002</c:v>
                </c:pt>
                <c:pt idx="67">
                  <c:v>2.1020000000000003</c:v>
                </c:pt>
                <c:pt idx="68">
                  <c:v>2.1020000000000003</c:v>
                </c:pt>
                <c:pt idx="69">
                  <c:v>2.101</c:v>
                </c:pt>
                <c:pt idx="70">
                  <c:v>2.0979999999999999</c:v>
                </c:pt>
                <c:pt idx="71">
                  <c:v>2.0940000000000003</c:v>
                </c:pt>
                <c:pt idx="72">
                  <c:v>2.089</c:v>
                </c:pt>
                <c:pt idx="73">
                  <c:v>2.085</c:v>
                </c:pt>
                <c:pt idx="74">
                  <c:v>2.08</c:v>
                </c:pt>
                <c:pt idx="75">
                  <c:v>2.0760000000000001</c:v>
                </c:pt>
                <c:pt idx="76">
                  <c:v>2.0739999999999998</c:v>
                </c:pt>
                <c:pt idx="77">
                  <c:v>2.073</c:v>
                </c:pt>
                <c:pt idx="78">
                  <c:v>2.0720000000000001</c:v>
                </c:pt>
                <c:pt idx="79">
                  <c:v>2.0720000000000001</c:v>
                </c:pt>
                <c:pt idx="80">
                  <c:v>2.0709999999999997</c:v>
                </c:pt>
                <c:pt idx="81">
                  <c:v>2.069</c:v>
                </c:pt>
                <c:pt idx="82">
                  <c:v>2.0659999999999998</c:v>
                </c:pt>
                <c:pt idx="83">
                  <c:v>2.0620000000000003</c:v>
                </c:pt>
                <c:pt idx="84">
                  <c:v>2.0549999999999997</c:v>
                </c:pt>
                <c:pt idx="85">
                  <c:v>2.0469999999999997</c:v>
                </c:pt>
                <c:pt idx="86">
                  <c:v>2.0380000000000003</c:v>
                </c:pt>
                <c:pt idx="87">
                  <c:v>2.0270000000000001</c:v>
                </c:pt>
                <c:pt idx="88">
                  <c:v>2.0149999999999997</c:v>
                </c:pt>
                <c:pt idx="89">
                  <c:v>2.0030000000000001</c:v>
                </c:pt>
                <c:pt idx="90">
                  <c:v>1.992</c:v>
                </c:pt>
                <c:pt idx="91">
                  <c:v>1.9850000000000001</c:v>
                </c:pt>
                <c:pt idx="92">
                  <c:v>1.9830000000000001</c:v>
                </c:pt>
                <c:pt idx="93">
                  <c:v>1.9890000000000001</c:v>
                </c:pt>
                <c:pt idx="94">
                  <c:v>2</c:v>
                </c:pt>
                <c:pt idx="95">
                  <c:v>2.012</c:v>
                </c:pt>
                <c:pt idx="96">
                  <c:v>2.0190000000000001</c:v>
                </c:pt>
                <c:pt idx="97">
                  <c:v>2.0169999999999999</c:v>
                </c:pt>
                <c:pt idx="98">
                  <c:v>2.004</c:v>
                </c:pt>
                <c:pt idx="99">
                  <c:v>1.9850000000000001</c:v>
                </c:pt>
                <c:pt idx="100">
                  <c:v>1.9670000000000001</c:v>
                </c:pt>
                <c:pt idx="101">
                  <c:v>1.9570000000000001</c:v>
                </c:pt>
                <c:pt idx="102">
                  <c:v>1.9570000000000001</c:v>
                </c:pt>
                <c:pt idx="103">
                  <c:v>1.9650000000000001</c:v>
                </c:pt>
                <c:pt idx="104">
                  <c:v>1.9770000000000001</c:v>
                </c:pt>
                <c:pt idx="105">
                  <c:v>1.988</c:v>
                </c:pt>
                <c:pt idx="106">
                  <c:v>1.9950000000000001</c:v>
                </c:pt>
                <c:pt idx="107">
                  <c:v>1.996</c:v>
                </c:pt>
                <c:pt idx="108">
                  <c:v>1.9950000000000001</c:v>
                </c:pt>
                <c:pt idx="109">
                  <c:v>1.9930000000000001</c:v>
                </c:pt>
                <c:pt idx="110">
                  <c:v>1.992</c:v>
                </c:pt>
                <c:pt idx="111">
                  <c:v>1.994</c:v>
                </c:pt>
                <c:pt idx="112">
                  <c:v>1.9950000000000001</c:v>
                </c:pt>
                <c:pt idx="113">
                  <c:v>1.996</c:v>
                </c:pt>
                <c:pt idx="114">
                  <c:v>1.9950000000000001</c:v>
                </c:pt>
                <c:pt idx="115">
                  <c:v>1.992</c:v>
                </c:pt>
                <c:pt idx="116">
                  <c:v>1.988</c:v>
                </c:pt>
                <c:pt idx="117">
                  <c:v>1.9830000000000001</c:v>
                </c:pt>
                <c:pt idx="118">
                  <c:v>1.98</c:v>
                </c:pt>
                <c:pt idx="119">
                  <c:v>1.9790000000000001</c:v>
                </c:pt>
                <c:pt idx="120">
                  <c:v>1.98</c:v>
                </c:pt>
                <c:pt idx="121">
                  <c:v>1.9830000000000001</c:v>
                </c:pt>
                <c:pt idx="122">
                  <c:v>1.986</c:v>
                </c:pt>
                <c:pt idx="123">
                  <c:v>1.9890000000000001</c:v>
                </c:pt>
                <c:pt idx="124">
                  <c:v>1.992</c:v>
                </c:pt>
                <c:pt idx="125">
                  <c:v>1.994</c:v>
                </c:pt>
                <c:pt idx="126">
                  <c:v>1.996</c:v>
                </c:pt>
                <c:pt idx="127">
                  <c:v>1.9970000000000001</c:v>
                </c:pt>
                <c:pt idx="128">
                  <c:v>1.9970000000000001</c:v>
                </c:pt>
                <c:pt idx="129">
                  <c:v>1.9990000000000001</c:v>
                </c:pt>
                <c:pt idx="130">
                  <c:v>2.0049999999999999</c:v>
                </c:pt>
                <c:pt idx="131">
                  <c:v>2.0149999999999997</c:v>
                </c:pt>
                <c:pt idx="132">
                  <c:v>2.0300000000000002</c:v>
                </c:pt>
                <c:pt idx="133">
                  <c:v>2.048</c:v>
                </c:pt>
                <c:pt idx="134">
                  <c:v>2.0649999999999999</c:v>
                </c:pt>
                <c:pt idx="135">
                  <c:v>2.0780000000000003</c:v>
                </c:pt>
                <c:pt idx="136">
                  <c:v>2.0840000000000001</c:v>
                </c:pt>
                <c:pt idx="137">
                  <c:v>2.0830000000000002</c:v>
                </c:pt>
                <c:pt idx="138">
                  <c:v>2.077</c:v>
                </c:pt>
                <c:pt idx="139">
                  <c:v>2.0670000000000002</c:v>
                </c:pt>
                <c:pt idx="140">
                  <c:v>2.0540000000000003</c:v>
                </c:pt>
                <c:pt idx="141">
                  <c:v>2.0409999999999999</c:v>
                </c:pt>
                <c:pt idx="142">
                  <c:v>2.0309999999999997</c:v>
                </c:pt>
                <c:pt idx="143">
                  <c:v>2.0259999999999998</c:v>
                </c:pt>
                <c:pt idx="144">
                  <c:v>2.028</c:v>
                </c:pt>
                <c:pt idx="145">
                  <c:v>2.0389999999999997</c:v>
                </c:pt>
                <c:pt idx="146">
                  <c:v>2.0529999999999999</c:v>
                </c:pt>
                <c:pt idx="147">
                  <c:v>2.0659999999999998</c:v>
                </c:pt>
                <c:pt idx="148">
                  <c:v>2.073</c:v>
                </c:pt>
                <c:pt idx="149">
                  <c:v>2.0709999999999997</c:v>
                </c:pt>
                <c:pt idx="150">
                  <c:v>2.0640000000000001</c:v>
                </c:pt>
                <c:pt idx="151">
                  <c:v>2.0540000000000003</c:v>
                </c:pt>
                <c:pt idx="152">
                  <c:v>2.0469999999999997</c:v>
                </c:pt>
                <c:pt idx="153">
                  <c:v>2.0460000000000003</c:v>
                </c:pt>
                <c:pt idx="154">
                  <c:v>2.0510000000000002</c:v>
                </c:pt>
                <c:pt idx="155">
                  <c:v>2.0579999999999998</c:v>
                </c:pt>
                <c:pt idx="156">
                  <c:v>2.0659999999999998</c:v>
                </c:pt>
                <c:pt idx="157">
                  <c:v>2.0709999999999997</c:v>
                </c:pt>
                <c:pt idx="158">
                  <c:v>2.0720000000000001</c:v>
                </c:pt>
                <c:pt idx="159">
                  <c:v>2.069</c:v>
                </c:pt>
                <c:pt idx="160">
                  <c:v>2.0629999999999997</c:v>
                </c:pt>
                <c:pt idx="161">
                  <c:v>2.056</c:v>
                </c:pt>
                <c:pt idx="162">
                  <c:v>2.0469999999999997</c:v>
                </c:pt>
                <c:pt idx="163">
                  <c:v>2.0389999999999997</c:v>
                </c:pt>
                <c:pt idx="164">
                  <c:v>2.0350000000000001</c:v>
                </c:pt>
                <c:pt idx="165">
                  <c:v>2.0369999999999999</c:v>
                </c:pt>
                <c:pt idx="166">
                  <c:v>2.048</c:v>
                </c:pt>
                <c:pt idx="167">
                  <c:v>2.0620000000000003</c:v>
                </c:pt>
                <c:pt idx="168">
                  <c:v>2.077</c:v>
                </c:pt>
                <c:pt idx="169">
                  <c:v>2.085</c:v>
                </c:pt>
                <c:pt idx="170">
                  <c:v>2.0830000000000002</c:v>
                </c:pt>
                <c:pt idx="171">
                  <c:v>2.0709999999999997</c:v>
                </c:pt>
                <c:pt idx="172">
                  <c:v>2.0549999999999997</c:v>
                </c:pt>
                <c:pt idx="173">
                  <c:v>2.0409999999999999</c:v>
                </c:pt>
                <c:pt idx="174">
                  <c:v>2.0339999999999998</c:v>
                </c:pt>
                <c:pt idx="175">
                  <c:v>2.0350000000000001</c:v>
                </c:pt>
                <c:pt idx="176">
                  <c:v>2.0419999999999998</c:v>
                </c:pt>
                <c:pt idx="177">
                  <c:v>2.052</c:v>
                </c:pt>
                <c:pt idx="178">
                  <c:v>2.0609999999999999</c:v>
                </c:pt>
                <c:pt idx="179">
                  <c:v>2.0670000000000002</c:v>
                </c:pt>
                <c:pt idx="180">
                  <c:v>2.069</c:v>
                </c:pt>
                <c:pt idx="181">
                  <c:v>2.0680000000000001</c:v>
                </c:pt>
                <c:pt idx="182">
                  <c:v>2.0649999999999999</c:v>
                </c:pt>
                <c:pt idx="183">
                  <c:v>2.0590000000000002</c:v>
                </c:pt>
                <c:pt idx="184">
                  <c:v>2.0510000000000002</c:v>
                </c:pt>
                <c:pt idx="185">
                  <c:v>2.0430000000000001</c:v>
                </c:pt>
                <c:pt idx="186">
                  <c:v>2.0369999999999999</c:v>
                </c:pt>
                <c:pt idx="187">
                  <c:v>2.0329999999999999</c:v>
                </c:pt>
                <c:pt idx="188">
                  <c:v>2.032</c:v>
                </c:pt>
                <c:pt idx="189">
                  <c:v>2.0329999999999999</c:v>
                </c:pt>
                <c:pt idx="190">
                  <c:v>2.0350000000000001</c:v>
                </c:pt>
                <c:pt idx="191">
                  <c:v>2.0389999999999997</c:v>
                </c:pt>
                <c:pt idx="192">
                  <c:v>2.0430000000000001</c:v>
                </c:pt>
                <c:pt idx="193">
                  <c:v>2.0460000000000003</c:v>
                </c:pt>
                <c:pt idx="194">
                  <c:v>2.048</c:v>
                </c:pt>
                <c:pt idx="195">
                  <c:v>2.0469999999999997</c:v>
                </c:pt>
                <c:pt idx="196">
                  <c:v>2.0430000000000001</c:v>
                </c:pt>
                <c:pt idx="197">
                  <c:v>2.0380000000000003</c:v>
                </c:pt>
                <c:pt idx="198">
                  <c:v>2.0339999999999998</c:v>
                </c:pt>
                <c:pt idx="199">
                  <c:v>2.0329999999999999</c:v>
                </c:pt>
                <c:pt idx="200">
                  <c:v>2.036</c:v>
                </c:pt>
                <c:pt idx="201">
                  <c:v>2.0430000000000001</c:v>
                </c:pt>
                <c:pt idx="202">
                  <c:v>2.052</c:v>
                </c:pt>
                <c:pt idx="203">
                  <c:v>2.0609999999999999</c:v>
                </c:pt>
                <c:pt idx="204">
                  <c:v>2.0680000000000001</c:v>
                </c:pt>
                <c:pt idx="205">
                  <c:v>2.073</c:v>
                </c:pt>
                <c:pt idx="206">
                  <c:v>2.0760000000000001</c:v>
                </c:pt>
                <c:pt idx="207">
                  <c:v>2.077</c:v>
                </c:pt>
                <c:pt idx="208">
                  <c:v>2.077</c:v>
                </c:pt>
                <c:pt idx="209">
                  <c:v>2.0750000000000002</c:v>
                </c:pt>
                <c:pt idx="210">
                  <c:v>2.0720000000000001</c:v>
                </c:pt>
                <c:pt idx="211">
                  <c:v>2.0700000000000003</c:v>
                </c:pt>
                <c:pt idx="212">
                  <c:v>2.0670000000000002</c:v>
                </c:pt>
                <c:pt idx="213">
                  <c:v>2.0649999999999999</c:v>
                </c:pt>
                <c:pt idx="214">
                  <c:v>2.0629999999999997</c:v>
                </c:pt>
                <c:pt idx="215">
                  <c:v>2.06</c:v>
                </c:pt>
                <c:pt idx="216">
                  <c:v>2.056</c:v>
                </c:pt>
                <c:pt idx="217">
                  <c:v>2.0499999999999998</c:v>
                </c:pt>
                <c:pt idx="218">
                  <c:v>2.0430000000000001</c:v>
                </c:pt>
                <c:pt idx="219">
                  <c:v>2.036</c:v>
                </c:pt>
                <c:pt idx="220">
                  <c:v>2.0309999999999997</c:v>
                </c:pt>
                <c:pt idx="221">
                  <c:v>2.0289999999999999</c:v>
                </c:pt>
                <c:pt idx="222">
                  <c:v>2.0300000000000002</c:v>
                </c:pt>
                <c:pt idx="223">
                  <c:v>2.0329999999999999</c:v>
                </c:pt>
                <c:pt idx="224">
                  <c:v>2.0369999999999999</c:v>
                </c:pt>
                <c:pt idx="225">
                  <c:v>2.0389999999999997</c:v>
                </c:pt>
                <c:pt idx="226">
                  <c:v>2.0369999999999999</c:v>
                </c:pt>
                <c:pt idx="227">
                  <c:v>2.0339999999999998</c:v>
                </c:pt>
                <c:pt idx="228">
                  <c:v>2.028</c:v>
                </c:pt>
                <c:pt idx="229">
                  <c:v>2.0220000000000002</c:v>
                </c:pt>
                <c:pt idx="230">
                  <c:v>2.016</c:v>
                </c:pt>
                <c:pt idx="231">
                  <c:v>2.0110000000000001</c:v>
                </c:pt>
                <c:pt idx="232">
                  <c:v>2.0069999999999997</c:v>
                </c:pt>
                <c:pt idx="233">
                  <c:v>2.0060000000000002</c:v>
                </c:pt>
                <c:pt idx="234">
                  <c:v>2.0069999999999997</c:v>
                </c:pt>
                <c:pt idx="235">
                  <c:v>2.0099999999999998</c:v>
                </c:pt>
                <c:pt idx="236">
                  <c:v>2.0129999999999999</c:v>
                </c:pt>
                <c:pt idx="237">
                  <c:v>2.0140000000000002</c:v>
                </c:pt>
                <c:pt idx="238">
                  <c:v>2.0099999999999998</c:v>
                </c:pt>
                <c:pt idx="239">
                  <c:v>2.0030000000000001</c:v>
                </c:pt>
                <c:pt idx="240">
                  <c:v>1.9930000000000001</c:v>
                </c:pt>
                <c:pt idx="241">
                  <c:v>1.9850000000000001</c:v>
                </c:pt>
                <c:pt idx="242">
                  <c:v>1.9810000000000001</c:v>
                </c:pt>
                <c:pt idx="243">
                  <c:v>1.9850000000000001</c:v>
                </c:pt>
                <c:pt idx="244">
                  <c:v>1.992</c:v>
                </c:pt>
                <c:pt idx="245">
                  <c:v>2.0009999999999999</c:v>
                </c:pt>
                <c:pt idx="246">
                  <c:v>2.0069999999999997</c:v>
                </c:pt>
                <c:pt idx="247">
                  <c:v>2.0089999999999999</c:v>
                </c:pt>
                <c:pt idx="248">
                  <c:v>2.0049999999999999</c:v>
                </c:pt>
                <c:pt idx="249">
                  <c:v>1.9970000000000001</c:v>
                </c:pt>
                <c:pt idx="250">
                  <c:v>1.9890000000000001</c:v>
                </c:pt>
                <c:pt idx="251">
                  <c:v>1.9810000000000001</c:v>
                </c:pt>
                <c:pt idx="252">
                  <c:v>1.9750000000000001</c:v>
                </c:pt>
                <c:pt idx="253">
                  <c:v>1.9710000000000001</c:v>
                </c:pt>
                <c:pt idx="254">
                  <c:v>1.9710000000000001</c:v>
                </c:pt>
                <c:pt idx="255">
                  <c:v>1.974</c:v>
                </c:pt>
                <c:pt idx="256">
                  <c:v>1.982</c:v>
                </c:pt>
                <c:pt idx="257">
                  <c:v>1.99</c:v>
                </c:pt>
                <c:pt idx="258">
                  <c:v>1.998</c:v>
                </c:pt>
                <c:pt idx="259">
                  <c:v>2.0009999999999999</c:v>
                </c:pt>
                <c:pt idx="260">
                  <c:v>1.9990000000000001</c:v>
                </c:pt>
                <c:pt idx="261">
                  <c:v>1.9910000000000001</c:v>
                </c:pt>
                <c:pt idx="262">
                  <c:v>1.9830000000000001</c:v>
                </c:pt>
                <c:pt idx="263">
                  <c:v>1.978</c:v>
                </c:pt>
                <c:pt idx="264">
                  <c:v>1.9770000000000001</c:v>
                </c:pt>
                <c:pt idx="265">
                  <c:v>1.982</c:v>
                </c:pt>
                <c:pt idx="266">
                  <c:v>1.988</c:v>
                </c:pt>
                <c:pt idx="267">
                  <c:v>1.9950000000000001</c:v>
                </c:pt>
                <c:pt idx="268">
                  <c:v>1.998</c:v>
                </c:pt>
                <c:pt idx="269">
                  <c:v>1.9970000000000001</c:v>
                </c:pt>
                <c:pt idx="270">
                  <c:v>1.9930000000000001</c:v>
                </c:pt>
                <c:pt idx="271">
                  <c:v>1.9910000000000001</c:v>
                </c:pt>
                <c:pt idx="272">
                  <c:v>1.992</c:v>
                </c:pt>
                <c:pt idx="273">
                  <c:v>1.998</c:v>
                </c:pt>
                <c:pt idx="274">
                  <c:v>2.0069999999999997</c:v>
                </c:pt>
                <c:pt idx="275">
                  <c:v>2.0149999999999997</c:v>
                </c:pt>
                <c:pt idx="276">
                  <c:v>2.0209999999999999</c:v>
                </c:pt>
                <c:pt idx="277">
                  <c:v>2.0220000000000002</c:v>
                </c:pt>
                <c:pt idx="278">
                  <c:v>2.0179999999999998</c:v>
                </c:pt>
                <c:pt idx="279">
                  <c:v>2.0140000000000002</c:v>
                </c:pt>
                <c:pt idx="280">
                  <c:v>2.0110000000000001</c:v>
                </c:pt>
                <c:pt idx="281">
                  <c:v>2.0129999999999999</c:v>
                </c:pt>
                <c:pt idx="282">
                  <c:v>2.02</c:v>
                </c:pt>
                <c:pt idx="283">
                  <c:v>2.028</c:v>
                </c:pt>
                <c:pt idx="284">
                  <c:v>2.0339999999999998</c:v>
                </c:pt>
                <c:pt idx="285">
                  <c:v>2.0339999999999998</c:v>
                </c:pt>
                <c:pt idx="286">
                  <c:v>2.0289999999999999</c:v>
                </c:pt>
                <c:pt idx="287">
                  <c:v>2.0190000000000001</c:v>
                </c:pt>
                <c:pt idx="288">
                  <c:v>2.0099999999999998</c:v>
                </c:pt>
                <c:pt idx="289">
                  <c:v>2.0030000000000001</c:v>
                </c:pt>
                <c:pt idx="290">
                  <c:v>2.0019999999999998</c:v>
                </c:pt>
                <c:pt idx="291">
                  <c:v>2.0060000000000002</c:v>
                </c:pt>
                <c:pt idx="292">
                  <c:v>2.0099999999999998</c:v>
                </c:pt>
                <c:pt idx="293">
                  <c:v>2.012</c:v>
                </c:pt>
                <c:pt idx="294">
                  <c:v>2.0099999999999998</c:v>
                </c:pt>
                <c:pt idx="295">
                  <c:v>2.0030000000000001</c:v>
                </c:pt>
                <c:pt idx="296">
                  <c:v>1.996</c:v>
                </c:pt>
                <c:pt idx="297">
                  <c:v>1.9910000000000001</c:v>
                </c:pt>
                <c:pt idx="298">
                  <c:v>1.9910000000000001</c:v>
                </c:pt>
                <c:pt idx="299">
                  <c:v>1.9970000000000001</c:v>
                </c:pt>
                <c:pt idx="300">
                  <c:v>2.0049999999999999</c:v>
                </c:pt>
                <c:pt idx="301">
                  <c:v>2.012</c:v>
                </c:pt>
                <c:pt idx="302">
                  <c:v>2.0149999999999997</c:v>
                </c:pt>
                <c:pt idx="303">
                  <c:v>2.012</c:v>
                </c:pt>
                <c:pt idx="304">
                  <c:v>2.0060000000000002</c:v>
                </c:pt>
                <c:pt idx="305">
                  <c:v>2.0009999999999999</c:v>
                </c:pt>
                <c:pt idx="306">
                  <c:v>1.998</c:v>
                </c:pt>
                <c:pt idx="307">
                  <c:v>2.0019999999999998</c:v>
                </c:pt>
                <c:pt idx="308">
                  <c:v>2.0099999999999998</c:v>
                </c:pt>
                <c:pt idx="309">
                  <c:v>2.0190000000000001</c:v>
                </c:pt>
                <c:pt idx="310">
                  <c:v>2.0249999999999999</c:v>
                </c:pt>
                <c:pt idx="311">
                  <c:v>2.0249999999999999</c:v>
                </c:pt>
                <c:pt idx="312">
                  <c:v>2.0190000000000001</c:v>
                </c:pt>
                <c:pt idx="313">
                  <c:v>2.0110000000000001</c:v>
                </c:pt>
                <c:pt idx="314">
                  <c:v>2.0030000000000001</c:v>
                </c:pt>
                <c:pt idx="315">
                  <c:v>2</c:v>
                </c:pt>
                <c:pt idx="316">
                  <c:v>2.0019999999999998</c:v>
                </c:pt>
                <c:pt idx="317">
                  <c:v>2.008</c:v>
                </c:pt>
                <c:pt idx="318">
                  <c:v>2.0129999999999999</c:v>
                </c:pt>
                <c:pt idx="319">
                  <c:v>2.016</c:v>
                </c:pt>
                <c:pt idx="320">
                  <c:v>2.0140000000000002</c:v>
                </c:pt>
                <c:pt idx="321">
                  <c:v>2.0099999999999998</c:v>
                </c:pt>
                <c:pt idx="322">
                  <c:v>2.004</c:v>
                </c:pt>
                <c:pt idx="323">
                  <c:v>2.0009999999999999</c:v>
                </c:pt>
                <c:pt idx="324">
                  <c:v>2.0009999999999999</c:v>
                </c:pt>
                <c:pt idx="325">
                  <c:v>2.004</c:v>
                </c:pt>
                <c:pt idx="326">
                  <c:v>2.008</c:v>
                </c:pt>
                <c:pt idx="327">
                  <c:v>2.0110000000000001</c:v>
                </c:pt>
                <c:pt idx="328">
                  <c:v>2.0099999999999998</c:v>
                </c:pt>
                <c:pt idx="329">
                  <c:v>2.0060000000000002</c:v>
                </c:pt>
                <c:pt idx="330">
                  <c:v>1.9990000000000001</c:v>
                </c:pt>
                <c:pt idx="331">
                  <c:v>1.9910000000000001</c:v>
                </c:pt>
                <c:pt idx="332">
                  <c:v>1.9830000000000001</c:v>
                </c:pt>
                <c:pt idx="333">
                  <c:v>1.9770000000000001</c:v>
                </c:pt>
                <c:pt idx="334">
                  <c:v>1.9730000000000001</c:v>
                </c:pt>
                <c:pt idx="335">
                  <c:v>1.97</c:v>
                </c:pt>
                <c:pt idx="336">
                  <c:v>1.9670000000000001</c:v>
                </c:pt>
                <c:pt idx="337">
                  <c:v>1.9650000000000001</c:v>
                </c:pt>
                <c:pt idx="338">
                  <c:v>1.9630000000000001</c:v>
                </c:pt>
                <c:pt idx="339">
                  <c:v>1.962</c:v>
                </c:pt>
                <c:pt idx="340">
                  <c:v>1.9610000000000001</c:v>
                </c:pt>
                <c:pt idx="341">
                  <c:v>1.96</c:v>
                </c:pt>
                <c:pt idx="342">
                  <c:v>1.96</c:v>
                </c:pt>
                <c:pt idx="343">
                  <c:v>1.96</c:v>
                </c:pt>
                <c:pt idx="344">
                  <c:v>1.96</c:v>
                </c:pt>
                <c:pt idx="345">
                  <c:v>1.9610000000000001</c:v>
                </c:pt>
                <c:pt idx="346">
                  <c:v>1.962</c:v>
                </c:pt>
                <c:pt idx="347">
                  <c:v>1.964</c:v>
                </c:pt>
                <c:pt idx="348">
                  <c:v>1.9670000000000001</c:v>
                </c:pt>
                <c:pt idx="349">
                  <c:v>1.9710000000000001</c:v>
                </c:pt>
                <c:pt idx="350">
                  <c:v>1.9750000000000001</c:v>
                </c:pt>
                <c:pt idx="351">
                  <c:v>1.98</c:v>
                </c:pt>
                <c:pt idx="352">
                  <c:v>1.9830000000000001</c:v>
                </c:pt>
                <c:pt idx="353">
                  <c:v>1.984</c:v>
                </c:pt>
                <c:pt idx="354">
                  <c:v>1.982</c:v>
                </c:pt>
                <c:pt idx="355">
                  <c:v>1.978</c:v>
                </c:pt>
                <c:pt idx="356">
                  <c:v>1.9730000000000001</c:v>
                </c:pt>
                <c:pt idx="357">
                  <c:v>1.968</c:v>
                </c:pt>
                <c:pt idx="358">
                  <c:v>1.9650000000000001</c:v>
                </c:pt>
                <c:pt idx="359">
                  <c:v>1.9630000000000001</c:v>
                </c:pt>
                <c:pt idx="360">
                  <c:v>1.9650000000000001</c:v>
                </c:pt>
                <c:pt idx="361">
                  <c:v>1.9690000000000001</c:v>
                </c:pt>
                <c:pt idx="362">
                  <c:v>1.976</c:v>
                </c:pt>
                <c:pt idx="363">
                  <c:v>1.9850000000000001</c:v>
                </c:pt>
                <c:pt idx="364">
                  <c:v>1.9950000000000001</c:v>
                </c:pt>
                <c:pt idx="365">
                  <c:v>2.0030000000000001</c:v>
                </c:pt>
                <c:pt idx="366">
                  <c:v>2.0060000000000002</c:v>
                </c:pt>
                <c:pt idx="367">
                  <c:v>2.004</c:v>
                </c:pt>
                <c:pt idx="368">
                  <c:v>1.9970000000000001</c:v>
                </c:pt>
                <c:pt idx="369">
                  <c:v>1.9890000000000001</c:v>
                </c:pt>
                <c:pt idx="370">
                  <c:v>1.982</c:v>
                </c:pt>
                <c:pt idx="371">
                  <c:v>1.978</c:v>
                </c:pt>
                <c:pt idx="372">
                  <c:v>1.978</c:v>
                </c:pt>
                <c:pt idx="373">
                  <c:v>1.9790000000000001</c:v>
                </c:pt>
                <c:pt idx="374">
                  <c:v>1.9810000000000001</c:v>
                </c:pt>
                <c:pt idx="375">
                  <c:v>1.9810000000000001</c:v>
                </c:pt>
                <c:pt idx="376">
                  <c:v>1.98</c:v>
                </c:pt>
                <c:pt idx="377">
                  <c:v>1.978</c:v>
                </c:pt>
                <c:pt idx="378">
                  <c:v>1.976</c:v>
                </c:pt>
                <c:pt idx="379">
                  <c:v>1.974</c:v>
                </c:pt>
                <c:pt idx="380">
                  <c:v>1.9730000000000001</c:v>
                </c:pt>
                <c:pt idx="381">
                  <c:v>1.972</c:v>
                </c:pt>
                <c:pt idx="382">
                  <c:v>1.972</c:v>
                </c:pt>
                <c:pt idx="383">
                  <c:v>1.9730000000000001</c:v>
                </c:pt>
                <c:pt idx="384">
                  <c:v>1.974</c:v>
                </c:pt>
                <c:pt idx="385">
                  <c:v>1.9750000000000001</c:v>
                </c:pt>
                <c:pt idx="386">
                  <c:v>1.976</c:v>
                </c:pt>
                <c:pt idx="387">
                  <c:v>1.976</c:v>
                </c:pt>
                <c:pt idx="388">
                  <c:v>1.976</c:v>
                </c:pt>
                <c:pt idx="389">
                  <c:v>1.9750000000000001</c:v>
                </c:pt>
                <c:pt idx="390">
                  <c:v>1.9730000000000001</c:v>
                </c:pt>
                <c:pt idx="391">
                  <c:v>1.972</c:v>
                </c:pt>
                <c:pt idx="392">
                  <c:v>1.9710000000000001</c:v>
                </c:pt>
                <c:pt idx="393">
                  <c:v>1.9710000000000001</c:v>
                </c:pt>
                <c:pt idx="394">
                  <c:v>1.9710000000000001</c:v>
                </c:pt>
                <c:pt idx="395">
                  <c:v>1.972</c:v>
                </c:pt>
                <c:pt idx="396">
                  <c:v>1.972</c:v>
                </c:pt>
                <c:pt idx="397">
                  <c:v>1.972</c:v>
                </c:pt>
                <c:pt idx="398">
                  <c:v>1.9710000000000001</c:v>
                </c:pt>
                <c:pt idx="399">
                  <c:v>1.97</c:v>
                </c:pt>
                <c:pt idx="400">
                  <c:v>1.9690000000000001</c:v>
                </c:pt>
                <c:pt idx="401">
                  <c:v>1.968</c:v>
                </c:pt>
                <c:pt idx="402">
                  <c:v>1.9670000000000001</c:v>
                </c:pt>
                <c:pt idx="403">
                  <c:v>1.9670000000000001</c:v>
                </c:pt>
                <c:pt idx="404">
                  <c:v>1.968</c:v>
                </c:pt>
                <c:pt idx="405">
                  <c:v>1.972</c:v>
                </c:pt>
                <c:pt idx="406">
                  <c:v>1.9770000000000001</c:v>
                </c:pt>
                <c:pt idx="407">
                  <c:v>1.982</c:v>
                </c:pt>
                <c:pt idx="408">
                  <c:v>1.988</c:v>
                </c:pt>
                <c:pt idx="409">
                  <c:v>1.994</c:v>
                </c:pt>
                <c:pt idx="410">
                  <c:v>1.998</c:v>
                </c:pt>
                <c:pt idx="411">
                  <c:v>2.0009999999999999</c:v>
                </c:pt>
                <c:pt idx="412">
                  <c:v>2.0030000000000001</c:v>
                </c:pt>
                <c:pt idx="413">
                  <c:v>2.0049999999999999</c:v>
                </c:pt>
                <c:pt idx="414">
                  <c:v>2.0069999999999997</c:v>
                </c:pt>
                <c:pt idx="415">
                  <c:v>2.0089999999999999</c:v>
                </c:pt>
                <c:pt idx="416">
                  <c:v>2.0099999999999998</c:v>
                </c:pt>
                <c:pt idx="417">
                  <c:v>2.0110000000000001</c:v>
                </c:pt>
                <c:pt idx="418">
                  <c:v>2.012</c:v>
                </c:pt>
                <c:pt idx="419">
                  <c:v>2.012</c:v>
                </c:pt>
                <c:pt idx="420">
                  <c:v>2.0110000000000001</c:v>
                </c:pt>
                <c:pt idx="421">
                  <c:v>2.0089999999999999</c:v>
                </c:pt>
                <c:pt idx="422">
                  <c:v>2.0069999999999997</c:v>
                </c:pt>
                <c:pt idx="423">
                  <c:v>2.004</c:v>
                </c:pt>
                <c:pt idx="424">
                  <c:v>2.0009999999999999</c:v>
                </c:pt>
                <c:pt idx="425">
                  <c:v>1.9990000000000001</c:v>
                </c:pt>
                <c:pt idx="426">
                  <c:v>1.9970000000000001</c:v>
                </c:pt>
                <c:pt idx="427">
                  <c:v>1.996</c:v>
                </c:pt>
                <c:pt idx="428">
                  <c:v>1.996</c:v>
                </c:pt>
                <c:pt idx="429">
                  <c:v>1.9970000000000001</c:v>
                </c:pt>
                <c:pt idx="430">
                  <c:v>1.9990000000000001</c:v>
                </c:pt>
                <c:pt idx="431">
                  <c:v>2</c:v>
                </c:pt>
                <c:pt idx="432">
                  <c:v>2</c:v>
                </c:pt>
                <c:pt idx="433">
                  <c:v>1.998</c:v>
                </c:pt>
                <c:pt idx="434">
                  <c:v>1.9910000000000001</c:v>
                </c:pt>
                <c:pt idx="435">
                  <c:v>1.98</c:v>
                </c:pt>
                <c:pt idx="436">
                  <c:v>1.964</c:v>
                </c:pt>
                <c:pt idx="437">
                  <c:v>1.9490000000000001</c:v>
                </c:pt>
                <c:pt idx="438">
                  <c:v>1.9359999999999999</c:v>
                </c:pt>
                <c:pt idx="439">
                  <c:v>1.93</c:v>
                </c:pt>
                <c:pt idx="440">
                  <c:v>1.9319999999999999</c:v>
                </c:pt>
                <c:pt idx="441">
                  <c:v>1.9390000000000001</c:v>
                </c:pt>
                <c:pt idx="442">
                  <c:v>1.948</c:v>
                </c:pt>
                <c:pt idx="443">
                  <c:v>1.954</c:v>
                </c:pt>
                <c:pt idx="444">
                  <c:v>1.9570000000000001</c:v>
                </c:pt>
                <c:pt idx="445">
                  <c:v>1.958</c:v>
                </c:pt>
                <c:pt idx="446">
                  <c:v>1.9590000000000001</c:v>
                </c:pt>
                <c:pt idx="447">
                  <c:v>1.9650000000000001</c:v>
                </c:pt>
                <c:pt idx="448">
                  <c:v>1.976</c:v>
                </c:pt>
                <c:pt idx="449">
                  <c:v>1.9930000000000001</c:v>
                </c:pt>
                <c:pt idx="450">
                  <c:v>2.0140000000000002</c:v>
                </c:pt>
                <c:pt idx="451">
                  <c:v>2.036</c:v>
                </c:pt>
                <c:pt idx="452">
                  <c:v>2.0590000000000002</c:v>
                </c:pt>
                <c:pt idx="453">
                  <c:v>2.0789999999999997</c:v>
                </c:pt>
                <c:pt idx="454">
                  <c:v>2.0960000000000001</c:v>
                </c:pt>
                <c:pt idx="455">
                  <c:v>2.1080000000000001</c:v>
                </c:pt>
                <c:pt idx="456">
                  <c:v>2.113</c:v>
                </c:pt>
                <c:pt idx="457">
                  <c:v>2.1109999999999998</c:v>
                </c:pt>
                <c:pt idx="458">
                  <c:v>2.1040000000000001</c:v>
                </c:pt>
                <c:pt idx="459">
                  <c:v>2.093</c:v>
                </c:pt>
                <c:pt idx="460">
                  <c:v>2.081</c:v>
                </c:pt>
                <c:pt idx="461">
                  <c:v>2.069</c:v>
                </c:pt>
                <c:pt idx="462">
                  <c:v>2.0579999999999998</c:v>
                </c:pt>
                <c:pt idx="463">
                  <c:v>2.0460000000000003</c:v>
                </c:pt>
                <c:pt idx="464">
                  <c:v>2.0329999999999999</c:v>
                </c:pt>
                <c:pt idx="465">
                  <c:v>2.0179999999999998</c:v>
                </c:pt>
                <c:pt idx="466">
                  <c:v>2.0019999999999998</c:v>
                </c:pt>
                <c:pt idx="467">
                  <c:v>1.986</c:v>
                </c:pt>
                <c:pt idx="468">
                  <c:v>1.9710000000000001</c:v>
                </c:pt>
                <c:pt idx="469">
                  <c:v>1.9570000000000001</c:v>
                </c:pt>
                <c:pt idx="470">
                  <c:v>1.9450000000000001</c:v>
                </c:pt>
                <c:pt idx="471">
                  <c:v>1.9359999999999999</c:v>
                </c:pt>
                <c:pt idx="472">
                  <c:v>1.931</c:v>
                </c:pt>
                <c:pt idx="473">
                  <c:v>1.929</c:v>
                </c:pt>
                <c:pt idx="474">
                  <c:v>1.93</c:v>
                </c:pt>
                <c:pt idx="475">
                  <c:v>1.9339999999999999</c:v>
                </c:pt>
                <c:pt idx="476">
                  <c:v>1.9370000000000001</c:v>
                </c:pt>
                <c:pt idx="477">
                  <c:v>1.9379999999999999</c:v>
                </c:pt>
                <c:pt idx="478">
                  <c:v>1.9359999999999999</c:v>
                </c:pt>
                <c:pt idx="479">
                  <c:v>1.931</c:v>
                </c:pt>
                <c:pt idx="480">
                  <c:v>1.925</c:v>
                </c:pt>
                <c:pt idx="481">
                  <c:v>1.92</c:v>
                </c:pt>
                <c:pt idx="482">
                  <c:v>1.917</c:v>
                </c:pt>
                <c:pt idx="483">
                  <c:v>1.9159999999999999</c:v>
                </c:pt>
                <c:pt idx="484">
                  <c:v>1.9159999999999999</c:v>
                </c:pt>
                <c:pt idx="485">
                  <c:v>1.915</c:v>
                </c:pt>
                <c:pt idx="486">
                  <c:v>1.9139999999999999</c:v>
                </c:pt>
                <c:pt idx="487">
                  <c:v>1.91</c:v>
                </c:pt>
                <c:pt idx="488">
                  <c:v>1.907</c:v>
                </c:pt>
                <c:pt idx="489">
                  <c:v>1.905</c:v>
                </c:pt>
                <c:pt idx="490">
                  <c:v>1.907</c:v>
                </c:pt>
                <c:pt idx="491">
                  <c:v>1.9139999999999999</c:v>
                </c:pt>
                <c:pt idx="492">
                  <c:v>1.923</c:v>
                </c:pt>
                <c:pt idx="493">
                  <c:v>1.931</c:v>
                </c:pt>
                <c:pt idx="494">
                  <c:v>1.9350000000000001</c:v>
                </c:pt>
                <c:pt idx="495">
                  <c:v>1.9319999999999999</c:v>
                </c:pt>
                <c:pt idx="496">
                  <c:v>1.9239999999999999</c:v>
                </c:pt>
                <c:pt idx="497">
                  <c:v>1.913</c:v>
                </c:pt>
                <c:pt idx="498">
                  <c:v>1.9039999999999999</c:v>
                </c:pt>
                <c:pt idx="499">
                  <c:v>1.9</c:v>
                </c:pt>
                <c:pt idx="500">
                  <c:v>1.901</c:v>
                </c:pt>
                <c:pt idx="501">
                  <c:v>1.9059999999999999</c:v>
                </c:pt>
                <c:pt idx="502">
                  <c:v>1.911</c:v>
                </c:pt>
                <c:pt idx="503">
                  <c:v>1.915</c:v>
                </c:pt>
                <c:pt idx="504">
                  <c:v>1.915</c:v>
                </c:pt>
                <c:pt idx="505">
                  <c:v>1.913</c:v>
                </c:pt>
                <c:pt idx="506">
                  <c:v>1.911</c:v>
                </c:pt>
                <c:pt idx="507">
                  <c:v>1.911</c:v>
                </c:pt>
                <c:pt idx="508">
                  <c:v>1.9139999999999999</c:v>
                </c:pt>
                <c:pt idx="509">
                  <c:v>1.919</c:v>
                </c:pt>
                <c:pt idx="510">
                  <c:v>1.925</c:v>
                </c:pt>
                <c:pt idx="511">
                  <c:v>1.93</c:v>
                </c:pt>
                <c:pt idx="512">
                  <c:v>1.9330000000000001</c:v>
                </c:pt>
                <c:pt idx="513">
                  <c:v>1.9330000000000001</c:v>
                </c:pt>
                <c:pt idx="514">
                  <c:v>1.931</c:v>
                </c:pt>
                <c:pt idx="515">
                  <c:v>1.9259999999999999</c:v>
                </c:pt>
                <c:pt idx="516">
                  <c:v>1.92</c:v>
                </c:pt>
                <c:pt idx="517">
                  <c:v>1.9139999999999999</c:v>
                </c:pt>
                <c:pt idx="518">
                  <c:v>1.9079999999999999</c:v>
                </c:pt>
                <c:pt idx="519">
                  <c:v>1.9039999999999999</c:v>
                </c:pt>
                <c:pt idx="520">
                  <c:v>1.9059999999999999</c:v>
                </c:pt>
                <c:pt idx="521">
                  <c:v>1.9119999999999999</c:v>
                </c:pt>
                <c:pt idx="522">
                  <c:v>1.921</c:v>
                </c:pt>
                <c:pt idx="523">
                  <c:v>1.929</c:v>
                </c:pt>
                <c:pt idx="524">
                  <c:v>1.9339999999999999</c:v>
                </c:pt>
                <c:pt idx="525">
                  <c:v>1.9319999999999999</c:v>
                </c:pt>
                <c:pt idx="526">
                  <c:v>1.9239999999999999</c:v>
                </c:pt>
                <c:pt idx="527">
                  <c:v>1.9139999999999999</c:v>
                </c:pt>
                <c:pt idx="528">
                  <c:v>1.9039999999999999</c:v>
                </c:pt>
                <c:pt idx="529">
                  <c:v>1.897</c:v>
                </c:pt>
                <c:pt idx="530">
                  <c:v>1.893</c:v>
                </c:pt>
                <c:pt idx="531">
                  <c:v>1.893</c:v>
                </c:pt>
                <c:pt idx="532">
                  <c:v>1.895</c:v>
                </c:pt>
                <c:pt idx="533">
                  <c:v>1.8979999999999999</c:v>
                </c:pt>
                <c:pt idx="534">
                  <c:v>1.903</c:v>
                </c:pt>
                <c:pt idx="535">
                  <c:v>1.9059999999999999</c:v>
                </c:pt>
                <c:pt idx="536">
                  <c:v>1.9079999999999999</c:v>
                </c:pt>
                <c:pt idx="537">
                  <c:v>1.907</c:v>
                </c:pt>
                <c:pt idx="538">
                  <c:v>1.9019999999999999</c:v>
                </c:pt>
                <c:pt idx="539">
                  <c:v>1.895</c:v>
                </c:pt>
                <c:pt idx="540">
                  <c:v>1.889</c:v>
                </c:pt>
                <c:pt idx="541">
                  <c:v>1.8859999999999999</c:v>
                </c:pt>
                <c:pt idx="542">
                  <c:v>1.8879999999999999</c:v>
                </c:pt>
                <c:pt idx="543">
                  <c:v>1.8959999999999999</c:v>
                </c:pt>
                <c:pt idx="544">
                  <c:v>1.905</c:v>
                </c:pt>
                <c:pt idx="545">
                  <c:v>1.915</c:v>
                </c:pt>
                <c:pt idx="546">
                  <c:v>1.921</c:v>
                </c:pt>
                <c:pt idx="547">
                  <c:v>1.9239999999999999</c:v>
                </c:pt>
                <c:pt idx="548">
                  <c:v>1.923</c:v>
                </c:pt>
                <c:pt idx="549">
                  <c:v>1.919</c:v>
                </c:pt>
                <c:pt idx="550">
                  <c:v>1.913</c:v>
                </c:pt>
                <c:pt idx="551">
                  <c:v>1.9039999999999999</c:v>
                </c:pt>
                <c:pt idx="552">
                  <c:v>1.895</c:v>
                </c:pt>
                <c:pt idx="553">
                  <c:v>1.8859999999999999</c:v>
                </c:pt>
                <c:pt idx="554">
                  <c:v>1.88</c:v>
                </c:pt>
                <c:pt idx="555">
                  <c:v>1.8779999999999999</c:v>
                </c:pt>
                <c:pt idx="556">
                  <c:v>1.8779999999999999</c:v>
                </c:pt>
                <c:pt idx="557">
                  <c:v>1.879</c:v>
                </c:pt>
                <c:pt idx="558">
                  <c:v>1.8779999999999999</c:v>
                </c:pt>
                <c:pt idx="559">
                  <c:v>1.8740000000000001</c:v>
                </c:pt>
                <c:pt idx="560">
                  <c:v>1.867</c:v>
                </c:pt>
                <c:pt idx="561">
                  <c:v>1.86</c:v>
                </c:pt>
                <c:pt idx="562">
                  <c:v>1.855</c:v>
                </c:pt>
                <c:pt idx="563">
                  <c:v>1.8540000000000001</c:v>
                </c:pt>
                <c:pt idx="564">
                  <c:v>1.857</c:v>
                </c:pt>
                <c:pt idx="565">
                  <c:v>1.863</c:v>
                </c:pt>
                <c:pt idx="566">
                  <c:v>1.8680000000000001</c:v>
                </c:pt>
                <c:pt idx="567">
                  <c:v>1.87</c:v>
                </c:pt>
                <c:pt idx="568">
                  <c:v>1.8680000000000001</c:v>
                </c:pt>
                <c:pt idx="569">
                  <c:v>1.863</c:v>
                </c:pt>
                <c:pt idx="570">
                  <c:v>1.857</c:v>
                </c:pt>
                <c:pt idx="571">
                  <c:v>1.8520000000000001</c:v>
                </c:pt>
                <c:pt idx="572">
                  <c:v>1.851</c:v>
                </c:pt>
                <c:pt idx="573">
                  <c:v>1.8520000000000001</c:v>
                </c:pt>
                <c:pt idx="574">
                  <c:v>1.855</c:v>
                </c:pt>
                <c:pt idx="575">
                  <c:v>1.859</c:v>
                </c:pt>
                <c:pt idx="576">
                  <c:v>1.861</c:v>
                </c:pt>
                <c:pt idx="577">
                  <c:v>1.8620000000000001</c:v>
                </c:pt>
                <c:pt idx="578">
                  <c:v>1.8620000000000001</c:v>
                </c:pt>
                <c:pt idx="579">
                  <c:v>1.861</c:v>
                </c:pt>
                <c:pt idx="580">
                  <c:v>1.86</c:v>
                </c:pt>
                <c:pt idx="581">
                  <c:v>1.859</c:v>
                </c:pt>
                <c:pt idx="582">
                  <c:v>1.8580000000000001</c:v>
                </c:pt>
                <c:pt idx="583">
                  <c:v>1.8580000000000001</c:v>
                </c:pt>
                <c:pt idx="584">
                  <c:v>1.859</c:v>
                </c:pt>
                <c:pt idx="585">
                  <c:v>1.8620000000000001</c:v>
                </c:pt>
                <c:pt idx="586">
                  <c:v>1.8660000000000001</c:v>
                </c:pt>
                <c:pt idx="587">
                  <c:v>1.8680000000000001</c:v>
                </c:pt>
                <c:pt idx="588">
                  <c:v>1.869</c:v>
                </c:pt>
                <c:pt idx="589">
                  <c:v>1.867</c:v>
                </c:pt>
                <c:pt idx="590">
                  <c:v>1.8620000000000001</c:v>
                </c:pt>
                <c:pt idx="591">
                  <c:v>1.8560000000000001</c:v>
                </c:pt>
                <c:pt idx="592">
                  <c:v>1.8520000000000001</c:v>
                </c:pt>
                <c:pt idx="593">
                  <c:v>1.85</c:v>
                </c:pt>
                <c:pt idx="594">
                  <c:v>1.8520000000000001</c:v>
                </c:pt>
                <c:pt idx="595">
                  <c:v>1.855</c:v>
                </c:pt>
                <c:pt idx="596">
                  <c:v>1.86</c:v>
                </c:pt>
                <c:pt idx="597">
                  <c:v>1.863</c:v>
                </c:pt>
                <c:pt idx="598">
                  <c:v>1.865</c:v>
                </c:pt>
                <c:pt idx="599">
                  <c:v>1.8660000000000001</c:v>
                </c:pt>
                <c:pt idx="600">
                  <c:v>1.865</c:v>
                </c:pt>
                <c:pt idx="601">
                  <c:v>1.8620000000000001</c:v>
                </c:pt>
                <c:pt idx="602">
                  <c:v>1.859</c:v>
                </c:pt>
                <c:pt idx="603">
                  <c:v>1.8540000000000001</c:v>
                </c:pt>
                <c:pt idx="604">
                  <c:v>1.85</c:v>
                </c:pt>
                <c:pt idx="605">
                  <c:v>1.8460000000000001</c:v>
                </c:pt>
                <c:pt idx="606">
                  <c:v>1.8440000000000001</c:v>
                </c:pt>
                <c:pt idx="607">
                  <c:v>1.8420000000000001</c:v>
                </c:pt>
                <c:pt idx="608">
                  <c:v>1.841</c:v>
                </c:pt>
                <c:pt idx="609">
                  <c:v>1.84</c:v>
                </c:pt>
                <c:pt idx="610">
                  <c:v>1.8380000000000001</c:v>
                </c:pt>
                <c:pt idx="611">
                  <c:v>1.8360000000000001</c:v>
                </c:pt>
                <c:pt idx="612">
                  <c:v>1.831</c:v>
                </c:pt>
                <c:pt idx="613">
                  <c:v>1.825</c:v>
                </c:pt>
                <c:pt idx="614">
                  <c:v>1.8160000000000001</c:v>
                </c:pt>
                <c:pt idx="615">
                  <c:v>1.8049999999999999</c:v>
                </c:pt>
                <c:pt idx="616">
                  <c:v>1.794</c:v>
                </c:pt>
                <c:pt idx="617">
                  <c:v>1.7849999999999999</c:v>
                </c:pt>
                <c:pt idx="618">
                  <c:v>1.78</c:v>
                </c:pt>
                <c:pt idx="619">
                  <c:v>1.782</c:v>
                </c:pt>
                <c:pt idx="620">
                  <c:v>1.788</c:v>
                </c:pt>
                <c:pt idx="621">
                  <c:v>1.796</c:v>
                </c:pt>
                <c:pt idx="622">
                  <c:v>1.8029999999999999</c:v>
                </c:pt>
                <c:pt idx="623">
                  <c:v>1.804</c:v>
                </c:pt>
                <c:pt idx="624">
                  <c:v>1.802</c:v>
                </c:pt>
                <c:pt idx="625">
                  <c:v>1.7989999999999999</c:v>
                </c:pt>
                <c:pt idx="626">
                  <c:v>1.8</c:v>
                </c:pt>
                <c:pt idx="627">
                  <c:v>1.8069999999999999</c:v>
                </c:pt>
                <c:pt idx="628">
                  <c:v>1.8240000000000001</c:v>
                </c:pt>
                <c:pt idx="629">
                  <c:v>1.845</c:v>
                </c:pt>
                <c:pt idx="630">
                  <c:v>1.8680000000000001</c:v>
                </c:pt>
                <c:pt idx="631">
                  <c:v>1.887</c:v>
                </c:pt>
                <c:pt idx="632">
                  <c:v>1.899</c:v>
                </c:pt>
                <c:pt idx="633">
                  <c:v>1.903</c:v>
                </c:pt>
                <c:pt idx="634">
                  <c:v>1.9</c:v>
                </c:pt>
                <c:pt idx="635">
                  <c:v>1.889</c:v>
                </c:pt>
                <c:pt idx="636">
                  <c:v>1.8720000000000001</c:v>
                </c:pt>
                <c:pt idx="637">
                  <c:v>1.85</c:v>
                </c:pt>
                <c:pt idx="638">
                  <c:v>1.8280000000000001</c:v>
                </c:pt>
                <c:pt idx="639">
                  <c:v>1.8080000000000001</c:v>
                </c:pt>
                <c:pt idx="640">
                  <c:v>1.7929999999999999</c:v>
                </c:pt>
                <c:pt idx="641">
                  <c:v>1.786</c:v>
                </c:pt>
                <c:pt idx="642">
                  <c:v>1.7829999999999999</c:v>
                </c:pt>
                <c:pt idx="643">
                  <c:v>1.782</c:v>
                </c:pt>
                <c:pt idx="644">
                  <c:v>1.78</c:v>
                </c:pt>
                <c:pt idx="645">
                  <c:v>1.7749999999999999</c:v>
                </c:pt>
                <c:pt idx="646">
                  <c:v>1.7689999999999999</c:v>
                </c:pt>
                <c:pt idx="647">
                  <c:v>1.7629999999999999</c:v>
                </c:pt>
                <c:pt idx="648">
                  <c:v>1.76</c:v>
                </c:pt>
                <c:pt idx="649">
                  <c:v>1.7609999999999999</c:v>
                </c:pt>
                <c:pt idx="650">
                  <c:v>1.766</c:v>
                </c:pt>
                <c:pt idx="651">
                  <c:v>1.7729999999999999</c:v>
                </c:pt>
                <c:pt idx="652">
                  <c:v>1.7809999999999999</c:v>
                </c:pt>
                <c:pt idx="653">
                  <c:v>1.7889999999999999</c:v>
                </c:pt>
                <c:pt idx="654">
                  <c:v>1.796</c:v>
                </c:pt>
                <c:pt idx="655">
                  <c:v>1.8009999999999999</c:v>
                </c:pt>
                <c:pt idx="656">
                  <c:v>1.8049999999999999</c:v>
                </c:pt>
                <c:pt idx="657">
                  <c:v>1.8069999999999999</c:v>
                </c:pt>
                <c:pt idx="658">
                  <c:v>1.8080000000000001</c:v>
                </c:pt>
                <c:pt idx="659">
                  <c:v>1.806</c:v>
                </c:pt>
                <c:pt idx="660">
                  <c:v>1.8049999999999999</c:v>
                </c:pt>
                <c:pt idx="661">
                  <c:v>1.8049999999999999</c:v>
                </c:pt>
                <c:pt idx="662">
                  <c:v>1.8069999999999999</c:v>
                </c:pt>
                <c:pt idx="663">
                  <c:v>1.81</c:v>
                </c:pt>
                <c:pt idx="664">
                  <c:v>1.8160000000000001</c:v>
                </c:pt>
                <c:pt idx="665">
                  <c:v>1.8220000000000001</c:v>
                </c:pt>
                <c:pt idx="666">
                  <c:v>1.831</c:v>
                </c:pt>
                <c:pt idx="667">
                  <c:v>1.839</c:v>
                </c:pt>
                <c:pt idx="668">
                  <c:v>1.847</c:v>
                </c:pt>
                <c:pt idx="669">
                  <c:v>1.853</c:v>
                </c:pt>
                <c:pt idx="670">
                  <c:v>1.855</c:v>
                </c:pt>
                <c:pt idx="671">
                  <c:v>1.8540000000000001</c:v>
                </c:pt>
                <c:pt idx="672">
                  <c:v>1.851</c:v>
                </c:pt>
                <c:pt idx="673">
                  <c:v>1.8480000000000001</c:v>
                </c:pt>
                <c:pt idx="674">
                  <c:v>1.8460000000000001</c:v>
                </c:pt>
                <c:pt idx="675">
                  <c:v>1.845</c:v>
                </c:pt>
                <c:pt idx="676">
                  <c:v>1.845</c:v>
                </c:pt>
                <c:pt idx="677">
                  <c:v>1.8440000000000001</c:v>
                </c:pt>
                <c:pt idx="678">
                  <c:v>1.843</c:v>
                </c:pt>
                <c:pt idx="679">
                  <c:v>1.8380000000000001</c:v>
                </c:pt>
                <c:pt idx="680">
                  <c:v>1.8320000000000001</c:v>
                </c:pt>
                <c:pt idx="681">
                  <c:v>1.8260000000000001</c:v>
                </c:pt>
                <c:pt idx="682">
                  <c:v>1.82</c:v>
                </c:pt>
                <c:pt idx="683">
                  <c:v>1.8149999999999999</c:v>
                </c:pt>
                <c:pt idx="684">
                  <c:v>1.8129999999999999</c:v>
                </c:pt>
                <c:pt idx="685">
                  <c:v>1.8129999999999999</c:v>
                </c:pt>
                <c:pt idx="686">
                  <c:v>1.8149999999999999</c:v>
                </c:pt>
                <c:pt idx="687">
                  <c:v>1.821</c:v>
                </c:pt>
                <c:pt idx="688">
                  <c:v>1.83</c:v>
                </c:pt>
                <c:pt idx="689">
                  <c:v>1.839</c:v>
                </c:pt>
                <c:pt idx="690">
                  <c:v>1.847</c:v>
                </c:pt>
                <c:pt idx="691">
                  <c:v>1.851</c:v>
                </c:pt>
                <c:pt idx="692">
                  <c:v>1.851</c:v>
                </c:pt>
                <c:pt idx="693">
                  <c:v>1.847</c:v>
                </c:pt>
                <c:pt idx="694">
                  <c:v>1.841</c:v>
                </c:pt>
                <c:pt idx="695">
                  <c:v>1.8340000000000001</c:v>
                </c:pt>
                <c:pt idx="696">
                  <c:v>1.827</c:v>
                </c:pt>
                <c:pt idx="697">
                  <c:v>1.821</c:v>
                </c:pt>
                <c:pt idx="698">
                  <c:v>1.8160000000000001</c:v>
                </c:pt>
                <c:pt idx="699">
                  <c:v>1.8109999999999999</c:v>
                </c:pt>
                <c:pt idx="700">
                  <c:v>1.8080000000000001</c:v>
                </c:pt>
                <c:pt idx="701">
                  <c:v>1.8069999999999999</c:v>
                </c:pt>
                <c:pt idx="702">
                  <c:v>1.806</c:v>
                </c:pt>
                <c:pt idx="703">
                  <c:v>1.806</c:v>
                </c:pt>
                <c:pt idx="704">
                  <c:v>1.8049999999999999</c:v>
                </c:pt>
                <c:pt idx="705">
                  <c:v>1.8049999999999999</c:v>
                </c:pt>
                <c:pt idx="706">
                  <c:v>1.806</c:v>
                </c:pt>
                <c:pt idx="707">
                  <c:v>1.8069999999999999</c:v>
                </c:pt>
                <c:pt idx="708">
                  <c:v>1.8080000000000001</c:v>
                </c:pt>
                <c:pt idx="709">
                  <c:v>1.8109999999999999</c:v>
                </c:pt>
                <c:pt idx="710">
                  <c:v>1.8140000000000001</c:v>
                </c:pt>
                <c:pt idx="711">
                  <c:v>1.8180000000000001</c:v>
                </c:pt>
                <c:pt idx="712">
                  <c:v>1.82</c:v>
                </c:pt>
                <c:pt idx="713">
                  <c:v>1.8220000000000001</c:v>
                </c:pt>
                <c:pt idx="714">
                  <c:v>1.823</c:v>
                </c:pt>
                <c:pt idx="715">
                  <c:v>1.8240000000000001</c:v>
                </c:pt>
                <c:pt idx="716">
                  <c:v>1.8240000000000001</c:v>
                </c:pt>
                <c:pt idx="717">
                  <c:v>1.825</c:v>
                </c:pt>
                <c:pt idx="718">
                  <c:v>1.825</c:v>
                </c:pt>
                <c:pt idx="719">
                  <c:v>1.8260000000000001</c:v>
                </c:pt>
                <c:pt idx="720">
                  <c:v>1.8260000000000001</c:v>
                </c:pt>
                <c:pt idx="721">
                  <c:v>1.8260000000000001</c:v>
                </c:pt>
                <c:pt idx="722">
                  <c:v>1.825</c:v>
                </c:pt>
                <c:pt idx="723">
                  <c:v>1.8240000000000001</c:v>
                </c:pt>
                <c:pt idx="724">
                  <c:v>1.8220000000000001</c:v>
                </c:pt>
                <c:pt idx="725">
                  <c:v>1.82</c:v>
                </c:pt>
                <c:pt idx="726">
                  <c:v>1.8169999999999999</c:v>
                </c:pt>
                <c:pt idx="727">
                  <c:v>1.8160000000000001</c:v>
                </c:pt>
                <c:pt idx="728">
                  <c:v>1.8149999999999999</c:v>
                </c:pt>
                <c:pt idx="729">
                  <c:v>1.8160000000000001</c:v>
                </c:pt>
                <c:pt idx="730">
                  <c:v>1.819</c:v>
                </c:pt>
                <c:pt idx="731">
                  <c:v>1.8240000000000001</c:v>
                </c:pt>
                <c:pt idx="732">
                  <c:v>1.829</c:v>
                </c:pt>
                <c:pt idx="733">
                  <c:v>1.833</c:v>
                </c:pt>
                <c:pt idx="734">
                  <c:v>1.835</c:v>
                </c:pt>
                <c:pt idx="735">
                  <c:v>1.835</c:v>
                </c:pt>
                <c:pt idx="736">
                  <c:v>1.8340000000000001</c:v>
                </c:pt>
                <c:pt idx="737">
                  <c:v>1.8320000000000001</c:v>
                </c:pt>
                <c:pt idx="738">
                  <c:v>1.8320000000000001</c:v>
                </c:pt>
                <c:pt idx="739">
                  <c:v>1.833</c:v>
                </c:pt>
                <c:pt idx="740">
                  <c:v>1.8360000000000001</c:v>
                </c:pt>
                <c:pt idx="741">
                  <c:v>1.839</c:v>
                </c:pt>
                <c:pt idx="742">
                  <c:v>1.84</c:v>
                </c:pt>
                <c:pt idx="743">
                  <c:v>1.84</c:v>
                </c:pt>
                <c:pt idx="744">
                  <c:v>1.8380000000000001</c:v>
                </c:pt>
                <c:pt idx="745">
                  <c:v>1.8340000000000001</c:v>
                </c:pt>
                <c:pt idx="746">
                  <c:v>1.831</c:v>
                </c:pt>
                <c:pt idx="747">
                  <c:v>1.829</c:v>
                </c:pt>
                <c:pt idx="748">
                  <c:v>1.8280000000000001</c:v>
                </c:pt>
                <c:pt idx="749">
                  <c:v>1.829</c:v>
                </c:pt>
                <c:pt idx="750">
                  <c:v>1.829</c:v>
                </c:pt>
                <c:pt idx="751">
                  <c:v>1.831</c:v>
                </c:pt>
                <c:pt idx="752">
                  <c:v>1.8320000000000001</c:v>
                </c:pt>
                <c:pt idx="753">
                  <c:v>1.8320000000000001</c:v>
                </c:pt>
                <c:pt idx="754">
                  <c:v>1.831</c:v>
                </c:pt>
                <c:pt idx="755">
                  <c:v>1.827</c:v>
                </c:pt>
                <c:pt idx="756">
                  <c:v>1.821</c:v>
                </c:pt>
                <c:pt idx="757">
                  <c:v>1.8129999999999999</c:v>
                </c:pt>
                <c:pt idx="758">
                  <c:v>1.806</c:v>
                </c:pt>
                <c:pt idx="759">
                  <c:v>1.802</c:v>
                </c:pt>
                <c:pt idx="760">
                  <c:v>1.8029999999999999</c:v>
                </c:pt>
                <c:pt idx="761">
                  <c:v>1.8069999999999999</c:v>
                </c:pt>
                <c:pt idx="762">
                  <c:v>1.8140000000000001</c:v>
                </c:pt>
                <c:pt idx="763">
                  <c:v>1.82</c:v>
                </c:pt>
                <c:pt idx="764">
                  <c:v>1.823</c:v>
                </c:pt>
                <c:pt idx="765">
                  <c:v>1.821</c:v>
                </c:pt>
                <c:pt idx="766">
                  <c:v>1.8169999999999999</c:v>
                </c:pt>
                <c:pt idx="767">
                  <c:v>1.8120000000000001</c:v>
                </c:pt>
                <c:pt idx="768">
                  <c:v>1.806</c:v>
                </c:pt>
                <c:pt idx="769">
                  <c:v>1.8</c:v>
                </c:pt>
                <c:pt idx="770">
                  <c:v>1.7949999999999999</c:v>
                </c:pt>
                <c:pt idx="771">
                  <c:v>1.7909999999999999</c:v>
                </c:pt>
                <c:pt idx="772">
                  <c:v>1.7869999999999999</c:v>
                </c:pt>
                <c:pt idx="773">
                  <c:v>1.7829999999999999</c:v>
                </c:pt>
                <c:pt idx="774">
                  <c:v>1.78</c:v>
                </c:pt>
                <c:pt idx="775">
                  <c:v>1.778</c:v>
                </c:pt>
                <c:pt idx="776">
                  <c:v>1.778</c:v>
                </c:pt>
                <c:pt idx="777">
                  <c:v>1.7789999999999999</c:v>
                </c:pt>
                <c:pt idx="778">
                  <c:v>1.782</c:v>
                </c:pt>
                <c:pt idx="779">
                  <c:v>1.786</c:v>
                </c:pt>
                <c:pt idx="780">
                  <c:v>1.79</c:v>
                </c:pt>
                <c:pt idx="781">
                  <c:v>1.7929999999999999</c:v>
                </c:pt>
                <c:pt idx="782">
                  <c:v>1.7949999999999999</c:v>
                </c:pt>
                <c:pt idx="783">
                  <c:v>1.798</c:v>
                </c:pt>
                <c:pt idx="784">
                  <c:v>1.7989999999999999</c:v>
                </c:pt>
                <c:pt idx="785">
                  <c:v>1.8009999999999999</c:v>
                </c:pt>
                <c:pt idx="786">
                  <c:v>1.8029999999999999</c:v>
                </c:pt>
                <c:pt idx="787">
                  <c:v>1.804</c:v>
                </c:pt>
                <c:pt idx="788">
                  <c:v>1.804</c:v>
                </c:pt>
                <c:pt idx="789">
                  <c:v>1.802</c:v>
                </c:pt>
                <c:pt idx="790">
                  <c:v>1.798</c:v>
                </c:pt>
                <c:pt idx="791">
                  <c:v>1.792</c:v>
                </c:pt>
                <c:pt idx="792">
                  <c:v>1.786</c:v>
                </c:pt>
                <c:pt idx="793">
                  <c:v>1.7809999999999999</c:v>
                </c:pt>
                <c:pt idx="794">
                  <c:v>1.7769999999999999</c:v>
                </c:pt>
                <c:pt idx="795">
                  <c:v>1.7749999999999999</c:v>
                </c:pt>
                <c:pt idx="796">
                  <c:v>1.7749999999999999</c:v>
                </c:pt>
                <c:pt idx="797">
                  <c:v>1.7749999999999999</c:v>
                </c:pt>
                <c:pt idx="798">
                  <c:v>1.7749999999999999</c:v>
                </c:pt>
                <c:pt idx="799">
                  <c:v>1.7749999999999999</c:v>
                </c:pt>
                <c:pt idx="800">
                  <c:v>1.7749999999999999</c:v>
                </c:pt>
                <c:pt idx="801">
                  <c:v>1.776</c:v>
                </c:pt>
                <c:pt idx="802">
                  <c:v>1.7789999999999999</c:v>
                </c:pt>
                <c:pt idx="803">
                  <c:v>1.784</c:v>
                </c:pt>
                <c:pt idx="804">
                  <c:v>1.79</c:v>
                </c:pt>
                <c:pt idx="805">
                  <c:v>1.794</c:v>
                </c:pt>
                <c:pt idx="806">
                  <c:v>1.7949999999999999</c:v>
                </c:pt>
                <c:pt idx="807">
                  <c:v>1.79</c:v>
                </c:pt>
                <c:pt idx="808">
                  <c:v>1.782</c:v>
                </c:pt>
                <c:pt idx="809">
                  <c:v>1.7709999999999999</c:v>
                </c:pt>
                <c:pt idx="810">
                  <c:v>1.762</c:v>
                </c:pt>
                <c:pt idx="811">
                  <c:v>1.7549999999999999</c:v>
                </c:pt>
                <c:pt idx="812">
                  <c:v>1.754</c:v>
                </c:pt>
                <c:pt idx="813">
                  <c:v>1.7549999999999999</c:v>
                </c:pt>
                <c:pt idx="814">
                  <c:v>1.758</c:v>
                </c:pt>
                <c:pt idx="815">
                  <c:v>1.7609999999999999</c:v>
                </c:pt>
                <c:pt idx="816">
                  <c:v>1.764</c:v>
                </c:pt>
                <c:pt idx="817">
                  <c:v>1.766</c:v>
                </c:pt>
                <c:pt idx="818">
                  <c:v>1.768</c:v>
                </c:pt>
                <c:pt idx="819">
                  <c:v>1.77</c:v>
                </c:pt>
                <c:pt idx="820">
                  <c:v>1.772</c:v>
                </c:pt>
                <c:pt idx="821">
                  <c:v>1.7749999999999999</c:v>
                </c:pt>
                <c:pt idx="822">
                  <c:v>1.778</c:v>
                </c:pt>
                <c:pt idx="823">
                  <c:v>1.78</c:v>
                </c:pt>
                <c:pt idx="824">
                  <c:v>1.782</c:v>
                </c:pt>
                <c:pt idx="825">
                  <c:v>1.782</c:v>
                </c:pt>
                <c:pt idx="826">
                  <c:v>1.7809999999999999</c:v>
                </c:pt>
                <c:pt idx="827">
                  <c:v>1.7789999999999999</c:v>
                </c:pt>
                <c:pt idx="828">
                  <c:v>1.7749999999999999</c:v>
                </c:pt>
                <c:pt idx="829">
                  <c:v>1.7689999999999999</c:v>
                </c:pt>
                <c:pt idx="830">
                  <c:v>1.764</c:v>
                </c:pt>
                <c:pt idx="831">
                  <c:v>1.76</c:v>
                </c:pt>
                <c:pt idx="832">
                  <c:v>1.76</c:v>
                </c:pt>
                <c:pt idx="833">
                  <c:v>1.7629999999999999</c:v>
                </c:pt>
                <c:pt idx="834">
                  <c:v>1.7689999999999999</c:v>
                </c:pt>
                <c:pt idx="835">
                  <c:v>1.776</c:v>
                </c:pt>
                <c:pt idx="836">
                  <c:v>1.7829999999999999</c:v>
                </c:pt>
                <c:pt idx="837">
                  <c:v>1.7869999999999999</c:v>
                </c:pt>
                <c:pt idx="838">
                  <c:v>1.7889999999999999</c:v>
                </c:pt>
                <c:pt idx="839">
                  <c:v>1.7889999999999999</c:v>
                </c:pt>
                <c:pt idx="840">
                  <c:v>1.7869999999999999</c:v>
                </c:pt>
                <c:pt idx="841">
                  <c:v>1.7829999999999999</c:v>
                </c:pt>
                <c:pt idx="842">
                  <c:v>1.778</c:v>
                </c:pt>
                <c:pt idx="843">
                  <c:v>1.7749999999999999</c:v>
                </c:pt>
                <c:pt idx="844">
                  <c:v>1.7729999999999999</c:v>
                </c:pt>
                <c:pt idx="845">
                  <c:v>1.774</c:v>
                </c:pt>
                <c:pt idx="846">
                  <c:v>1.7789999999999999</c:v>
                </c:pt>
                <c:pt idx="847">
                  <c:v>1.786</c:v>
                </c:pt>
                <c:pt idx="848">
                  <c:v>1.7929999999999999</c:v>
                </c:pt>
                <c:pt idx="849">
                  <c:v>1.7969999999999999</c:v>
                </c:pt>
                <c:pt idx="850">
                  <c:v>1.7969999999999999</c:v>
                </c:pt>
                <c:pt idx="851">
                  <c:v>1.7949999999999999</c:v>
                </c:pt>
                <c:pt idx="852">
                  <c:v>1.792</c:v>
                </c:pt>
                <c:pt idx="853">
                  <c:v>1.7889999999999999</c:v>
                </c:pt>
                <c:pt idx="854">
                  <c:v>1.788</c:v>
                </c:pt>
                <c:pt idx="855">
                  <c:v>1.7889999999999999</c:v>
                </c:pt>
                <c:pt idx="856">
                  <c:v>1.7909999999999999</c:v>
                </c:pt>
                <c:pt idx="857">
                  <c:v>1.7929999999999999</c:v>
                </c:pt>
                <c:pt idx="858">
                  <c:v>1.794</c:v>
                </c:pt>
                <c:pt idx="859">
                  <c:v>1.7929999999999999</c:v>
                </c:pt>
                <c:pt idx="860">
                  <c:v>1.792</c:v>
                </c:pt>
                <c:pt idx="861">
                  <c:v>1.7889999999999999</c:v>
                </c:pt>
                <c:pt idx="862">
                  <c:v>1.788</c:v>
                </c:pt>
                <c:pt idx="863">
                  <c:v>1.7869999999999999</c:v>
                </c:pt>
                <c:pt idx="864">
                  <c:v>1.7869999999999999</c:v>
                </c:pt>
                <c:pt idx="865">
                  <c:v>1.788</c:v>
                </c:pt>
                <c:pt idx="866">
                  <c:v>1.792</c:v>
                </c:pt>
                <c:pt idx="867">
                  <c:v>1.796</c:v>
                </c:pt>
                <c:pt idx="868">
                  <c:v>1.802</c:v>
                </c:pt>
                <c:pt idx="869">
                  <c:v>1.8069999999999999</c:v>
                </c:pt>
                <c:pt idx="870">
                  <c:v>1.8109999999999999</c:v>
                </c:pt>
                <c:pt idx="871">
                  <c:v>1.8109999999999999</c:v>
                </c:pt>
                <c:pt idx="872">
                  <c:v>1.8089999999999999</c:v>
                </c:pt>
                <c:pt idx="873">
                  <c:v>1.8049999999999999</c:v>
                </c:pt>
                <c:pt idx="874">
                  <c:v>1.8</c:v>
                </c:pt>
                <c:pt idx="875">
                  <c:v>1.796</c:v>
                </c:pt>
                <c:pt idx="876">
                  <c:v>1.7929999999999999</c:v>
                </c:pt>
                <c:pt idx="877">
                  <c:v>1.79</c:v>
                </c:pt>
                <c:pt idx="878">
                  <c:v>1.788</c:v>
                </c:pt>
                <c:pt idx="879">
                  <c:v>1.786</c:v>
                </c:pt>
                <c:pt idx="880">
                  <c:v>1.7829999999999999</c:v>
                </c:pt>
                <c:pt idx="881">
                  <c:v>1.7809999999999999</c:v>
                </c:pt>
                <c:pt idx="882">
                  <c:v>1.78</c:v>
                </c:pt>
                <c:pt idx="883">
                  <c:v>1.7809999999999999</c:v>
                </c:pt>
                <c:pt idx="884">
                  <c:v>1.7849999999999999</c:v>
                </c:pt>
                <c:pt idx="885">
                  <c:v>1.79</c:v>
                </c:pt>
                <c:pt idx="886">
                  <c:v>1.796</c:v>
                </c:pt>
                <c:pt idx="887">
                  <c:v>1.8009999999999999</c:v>
                </c:pt>
                <c:pt idx="888">
                  <c:v>1.8029999999999999</c:v>
                </c:pt>
                <c:pt idx="889">
                  <c:v>1.802</c:v>
                </c:pt>
                <c:pt idx="890">
                  <c:v>1.7989999999999999</c:v>
                </c:pt>
                <c:pt idx="891">
                  <c:v>1.7949999999999999</c:v>
                </c:pt>
                <c:pt idx="892">
                  <c:v>1.7889999999999999</c:v>
                </c:pt>
                <c:pt idx="893">
                  <c:v>1.7829999999999999</c:v>
                </c:pt>
                <c:pt idx="894">
                  <c:v>1.7769999999999999</c:v>
                </c:pt>
                <c:pt idx="895">
                  <c:v>1.7709999999999999</c:v>
                </c:pt>
                <c:pt idx="896">
                  <c:v>1.7649999999999999</c:v>
                </c:pt>
                <c:pt idx="897">
                  <c:v>1.758</c:v>
                </c:pt>
                <c:pt idx="898">
                  <c:v>1.752</c:v>
                </c:pt>
                <c:pt idx="899">
                  <c:v>1.748</c:v>
                </c:pt>
                <c:pt idx="900">
                  <c:v>1.748</c:v>
                </c:pt>
                <c:pt idx="901">
                  <c:v>1.75</c:v>
                </c:pt>
                <c:pt idx="902">
                  <c:v>1.756</c:v>
                </c:pt>
                <c:pt idx="903">
                  <c:v>1.7629999999999999</c:v>
                </c:pt>
                <c:pt idx="904">
                  <c:v>1.7689999999999999</c:v>
                </c:pt>
                <c:pt idx="905">
                  <c:v>1.772</c:v>
                </c:pt>
                <c:pt idx="906">
                  <c:v>1.77</c:v>
                </c:pt>
                <c:pt idx="907">
                  <c:v>1.766</c:v>
                </c:pt>
                <c:pt idx="908">
                  <c:v>1.762</c:v>
                </c:pt>
                <c:pt idx="909">
                  <c:v>1.758</c:v>
                </c:pt>
                <c:pt idx="910">
                  <c:v>1.756</c:v>
                </c:pt>
                <c:pt idx="911">
                  <c:v>1.756</c:v>
                </c:pt>
                <c:pt idx="912">
                  <c:v>1.7569999999999999</c:v>
                </c:pt>
                <c:pt idx="913">
                  <c:v>1.7589999999999999</c:v>
                </c:pt>
                <c:pt idx="914">
                  <c:v>1.76</c:v>
                </c:pt>
                <c:pt idx="915">
                  <c:v>1.7609999999999999</c:v>
                </c:pt>
                <c:pt idx="916">
                  <c:v>1.762</c:v>
                </c:pt>
                <c:pt idx="917">
                  <c:v>1.762</c:v>
                </c:pt>
                <c:pt idx="918">
                  <c:v>1.7629999999999999</c:v>
                </c:pt>
                <c:pt idx="919">
                  <c:v>1.764</c:v>
                </c:pt>
                <c:pt idx="920">
                  <c:v>1.764</c:v>
                </c:pt>
                <c:pt idx="921">
                  <c:v>1.7629999999999999</c:v>
                </c:pt>
                <c:pt idx="922">
                  <c:v>1.76</c:v>
                </c:pt>
                <c:pt idx="923">
                  <c:v>1.754</c:v>
                </c:pt>
                <c:pt idx="924">
                  <c:v>1.748</c:v>
                </c:pt>
                <c:pt idx="925">
                  <c:v>1.7410000000000001</c:v>
                </c:pt>
                <c:pt idx="926">
                  <c:v>1.7350000000000001</c:v>
                </c:pt>
                <c:pt idx="927">
                  <c:v>1.7310000000000001</c:v>
                </c:pt>
                <c:pt idx="928">
                  <c:v>1.7290000000000001</c:v>
                </c:pt>
                <c:pt idx="929">
                  <c:v>1.7270000000000001</c:v>
                </c:pt>
                <c:pt idx="930">
                  <c:v>1.7270000000000001</c:v>
                </c:pt>
                <c:pt idx="931">
                  <c:v>1.7270000000000001</c:v>
                </c:pt>
                <c:pt idx="932">
                  <c:v>1.7270000000000001</c:v>
                </c:pt>
                <c:pt idx="933">
                  <c:v>1.726</c:v>
                </c:pt>
                <c:pt idx="934">
                  <c:v>1.7250000000000001</c:v>
                </c:pt>
                <c:pt idx="935">
                  <c:v>1.722</c:v>
                </c:pt>
                <c:pt idx="936">
                  <c:v>1.7190000000000001</c:v>
                </c:pt>
                <c:pt idx="937">
                  <c:v>1.716</c:v>
                </c:pt>
                <c:pt idx="938">
                  <c:v>1.7150000000000001</c:v>
                </c:pt>
                <c:pt idx="939">
                  <c:v>1.7150000000000001</c:v>
                </c:pt>
                <c:pt idx="940">
                  <c:v>1.718</c:v>
                </c:pt>
                <c:pt idx="941">
                  <c:v>1.7230000000000001</c:v>
                </c:pt>
                <c:pt idx="942">
                  <c:v>1.7270000000000001</c:v>
                </c:pt>
                <c:pt idx="943">
                  <c:v>1.7290000000000001</c:v>
                </c:pt>
                <c:pt idx="944">
                  <c:v>1.728</c:v>
                </c:pt>
                <c:pt idx="945">
                  <c:v>1.7250000000000001</c:v>
                </c:pt>
                <c:pt idx="946">
                  <c:v>1.72</c:v>
                </c:pt>
                <c:pt idx="947">
                  <c:v>1.7150000000000001</c:v>
                </c:pt>
                <c:pt idx="948">
                  <c:v>1.7110000000000001</c:v>
                </c:pt>
                <c:pt idx="949">
                  <c:v>1.7090000000000001</c:v>
                </c:pt>
                <c:pt idx="950">
                  <c:v>1.708</c:v>
                </c:pt>
                <c:pt idx="951">
                  <c:v>1.71</c:v>
                </c:pt>
                <c:pt idx="952">
                  <c:v>1.7130000000000001</c:v>
                </c:pt>
                <c:pt idx="953">
                  <c:v>1.718</c:v>
                </c:pt>
                <c:pt idx="954">
                  <c:v>1.724</c:v>
                </c:pt>
                <c:pt idx="955">
                  <c:v>1.7290000000000001</c:v>
                </c:pt>
                <c:pt idx="956">
                  <c:v>1.732</c:v>
                </c:pt>
                <c:pt idx="957">
                  <c:v>1.732</c:v>
                </c:pt>
                <c:pt idx="958">
                  <c:v>1.7310000000000001</c:v>
                </c:pt>
                <c:pt idx="959">
                  <c:v>1.728</c:v>
                </c:pt>
                <c:pt idx="960">
                  <c:v>1.7250000000000001</c:v>
                </c:pt>
                <c:pt idx="961">
                  <c:v>1.7230000000000001</c:v>
                </c:pt>
                <c:pt idx="962">
                  <c:v>1.7210000000000001</c:v>
                </c:pt>
                <c:pt idx="963">
                  <c:v>1.72</c:v>
                </c:pt>
                <c:pt idx="964">
                  <c:v>1.7190000000000001</c:v>
                </c:pt>
                <c:pt idx="965">
                  <c:v>1.718</c:v>
                </c:pt>
                <c:pt idx="966">
                  <c:v>1.7170000000000001</c:v>
                </c:pt>
                <c:pt idx="967">
                  <c:v>1.716</c:v>
                </c:pt>
                <c:pt idx="968">
                  <c:v>1.716</c:v>
                </c:pt>
                <c:pt idx="969">
                  <c:v>1.7170000000000001</c:v>
                </c:pt>
                <c:pt idx="970">
                  <c:v>1.72</c:v>
                </c:pt>
                <c:pt idx="971">
                  <c:v>1.722</c:v>
                </c:pt>
                <c:pt idx="972">
                  <c:v>1.724</c:v>
                </c:pt>
                <c:pt idx="973">
                  <c:v>1.7230000000000001</c:v>
                </c:pt>
                <c:pt idx="974">
                  <c:v>1.7190000000000001</c:v>
                </c:pt>
                <c:pt idx="975">
                  <c:v>1.7130000000000001</c:v>
                </c:pt>
                <c:pt idx="976">
                  <c:v>1.708</c:v>
                </c:pt>
                <c:pt idx="977">
                  <c:v>1.7070000000000001</c:v>
                </c:pt>
                <c:pt idx="978">
                  <c:v>1.71</c:v>
                </c:pt>
                <c:pt idx="979">
                  <c:v>1.7170000000000001</c:v>
                </c:pt>
                <c:pt idx="980">
                  <c:v>1.7250000000000001</c:v>
                </c:pt>
                <c:pt idx="981">
                  <c:v>1.73</c:v>
                </c:pt>
                <c:pt idx="982">
                  <c:v>1.73</c:v>
                </c:pt>
                <c:pt idx="983">
                  <c:v>1.724</c:v>
                </c:pt>
                <c:pt idx="984">
                  <c:v>1.716</c:v>
                </c:pt>
                <c:pt idx="985">
                  <c:v>1.7070000000000001</c:v>
                </c:pt>
                <c:pt idx="986">
                  <c:v>1.7030000000000001</c:v>
                </c:pt>
                <c:pt idx="987">
                  <c:v>1.7030000000000001</c:v>
                </c:pt>
                <c:pt idx="988">
                  <c:v>1.708</c:v>
                </c:pt>
                <c:pt idx="989">
                  <c:v>1.7150000000000001</c:v>
                </c:pt>
                <c:pt idx="990">
                  <c:v>1.722</c:v>
                </c:pt>
                <c:pt idx="991">
                  <c:v>1.7270000000000001</c:v>
                </c:pt>
                <c:pt idx="992">
                  <c:v>1.73</c:v>
                </c:pt>
                <c:pt idx="993">
                  <c:v>1.7310000000000001</c:v>
                </c:pt>
                <c:pt idx="994">
                  <c:v>1.7310000000000001</c:v>
                </c:pt>
                <c:pt idx="995">
                  <c:v>1.73</c:v>
                </c:pt>
                <c:pt idx="996">
                  <c:v>1.728</c:v>
                </c:pt>
                <c:pt idx="997">
                  <c:v>1.726</c:v>
                </c:pt>
                <c:pt idx="998">
                  <c:v>1.724</c:v>
                </c:pt>
                <c:pt idx="999">
                  <c:v>1.7230000000000001</c:v>
                </c:pt>
                <c:pt idx="1000">
                  <c:v>1.724</c:v>
                </c:pt>
                <c:pt idx="1001">
                  <c:v>1.7250000000000001</c:v>
                </c:pt>
                <c:pt idx="1002">
                  <c:v>1.7270000000000001</c:v>
                </c:pt>
                <c:pt idx="1003">
                  <c:v>1.7290000000000001</c:v>
                </c:pt>
                <c:pt idx="1004">
                  <c:v>1.73</c:v>
                </c:pt>
                <c:pt idx="1005">
                  <c:v>1.732</c:v>
                </c:pt>
                <c:pt idx="1006">
                  <c:v>1.732</c:v>
                </c:pt>
                <c:pt idx="1007">
                  <c:v>1.7310000000000001</c:v>
                </c:pt>
                <c:pt idx="1008">
                  <c:v>1.7290000000000001</c:v>
                </c:pt>
                <c:pt idx="1009">
                  <c:v>1.7270000000000001</c:v>
                </c:pt>
                <c:pt idx="1010">
                  <c:v>1.724</c:v>
                </c:pt>
                <c:pt idx="1011">
                  <c:v>1.7230000000000001</c:v>
                </c:pt>
                <c:pt idx="1012">
                  <c:v>1.7230000000000001</c:v>
                </c:pt>
                <c:pt idx="1013">
                  <c:v>1.724</c:v>
                </c:pt>
                <c:pt idx="1014">
                  <c:v>1.7270000000000001</c:v>
                </c:pt>
                <c:pt idx="1015">
                  <c:v>1.73</c:v>
                </c:pt>
                <c:pt idx="1016">
                  <c:v>1.7330000000000001</c:v>
                </c:pt>
                <c:pt idx="1017">
                  <c:v>1.7350000000000001</c:v>
                </c:pt>
                <c:pt idx="1018">
                  <c:v>1.736</c:v>
                </c:pt>
                <c:pt idx="1019">
                  <c:v>1.736</c:v>
                </c:pt>
                <c:pt idx="1020">
                  <c:v>1.7350000000000001</c:v>
                </c:pt>
                <c:pt idx="1021">
                  <c:v>1.7330000000000001</c:v>
                </c:pt>
                <c:pt idx="1022">
                  <c:v>1.73</c:v>
                </c:pt>
                <c:pt idx="1023">
                  <c:v>1.728</c:v>
                </c:pt>
                <c:pt idx="1024">
                  <c:v>1.726</c:v>
                </c:pt>
                <c:pt idx="1025">
                  <c:v>1.726</c:v>
                </c:pt>
                <c:pt idx="1026">
                  <c:v>1.7270000000000001</c:v>
                </c:pt>
                <c:pt idx="1027">
                  <c:v>1.728</c:v>
                </c:pt>
                <c:pt idx="1028">
                  <c:v>1.728</c:v>
                </c:pt>
                <c:pt idx="1029">
                  <c:v>1.7250000000000001</c:v>
                </c:pt>
                <c:pt idx="1030">
                  <c:v>1.7190000000000001</c:v>
                </c:pt>
                <c:pt idx="1031">
                  <c:v>1.712</c:v>
                </c:pt>
                <c:pt idx="1032">
                  <c:v>1.7050000000000001</c:v>
                </c:pt>
                <c:pt idx="1033">
                  <c:v>1.6990000000000001</c:v>
                </c:pt>
                <c:pt idx="1034">
                  <c:v>1.696</c:v>
                </c:pt>
                <c:pt idx="1035">
                  <c:v>1.694</c:v>
                </c:pt>
                <c:pt idx="1036">
                  <c:v>1.694</c:v>
                </c:pt>
                <c:pt idx="1037">
                  <c:v>1.694</c:v>
                </c:pt>
                <c:pt idx="1038">
                  <c:v>1.694</c:v>
                </c:pt>
                <c:pt idx="1039">
                  <c:v>1.694</c:v>
                </c:pt>
                <c:pt idx="1040">
                  <c:v>1.6950000000000001</c:v>
                </c:pt>
                <c:pt idx="1041">
                  <c:v>1.6970000000000001</c:v>
                </c:pt>
                <c:pt idx="1042">
                  <c:v>1.702</c:v>
                </c:pt>
                <c:pt idx="1043">
                  <c:v>1.708</c:v>
                </c:pt>
                <c:pt idx="1044">
                  <c:v>1.714</c:v>
                </c:pt>
                <c:pt idx="1045">
                  <c:v>1.7170000000000001</c:v>
                </c:pt>
                <c:pt idx="1046">
                  <c:v>1.7170000000000001</c:v>
                </c:pt>
                <c:pt idx="1047">
                  <c:v>1.7130000000000001</c:v>
                </c:pt>
                <c:pt idx="1048">
                  <c:v>1.7070000000000001</c:v>
                </c:pt>
                <c:pt idx="1049">
                  <c:v>1.7010000000000001</c:v>
                </c:pt>
                <c:pt idx="1050">
                  <c:v>1.6970000000000001</c:v>
                </c:pt>
                <c:pt idx="1051">
                  <c:v>1.698</c:v>
                </c:pt>
                <c:pt idx="1052">
                  <c:v>1.7010000000000001</c:v>
                </c:pt>
                <c:pt idx="1053">
                  <c:v>1.706</c:v>
                </c:pt>
                <c:pt idx="1054">
                  <c:v>1.71</c:v>
                </c:pt>
                <c:pt idx="1055">
                  <c:v>1.7110000000000001</c:v>
                </c:pt>
                <c:pt idx="1056">
                  <c:v>1.71</c:v>
                </c:pt>
                <c:pt idx="1057">
                  <c:v>1.7070000000000001</c:v>
                </c:pt>
                <c:pt idx="1058">
                  <c:v>1.7030000000000001</c:v>
                </c:pt>
                <c:pt idx="1059">
                  <c:v>1.6990000000000001</c:v>
                </c:pt>
                <c:pt idx="1060">
                  <c:v>1.694</c:v>
                </c:pt>
                <c:pt idx="1061">
                  <c:v>1.69</c:v>
                </c:pt>
                <c:pt idx="1062">
                  <c:v>1.6859999999999999</c:v>
                </c:pt>
                <c:pt idx="1063">
                  <c:v>1.6830000000000001</c:v>
                </c:pt>
                <c:pt idx="1064">
                  <c:v>1.681</c:v>
                </c:pt>
                <c:pt idx="1065">
                  <c:v>1.681</c:v>
                </c:pt>
                <c:pt idx="1066">
                  <c:v>1.681</c:v>
                </c:pt>
                <c:pt idx="1067">
                  <c:v>1.6830000000000001</c:v>
                </c:pt>
                <c:pt idx="1068">
                  <c:v>1.6870000000000001</c:v>
                </c:pt>
                <c:pt idx="1069">
                  <c:v>1.6910000000000001</c:v>
                </c:pt>
                <c:pt idx="1070">
                  <c:v>1.694</c:v>
                </c:pt>
                <c:pt idx="1071">
                  <c:v>1.6950000000000001</c:v>
                </c:pt>
                <c:pt idx="1072">
                  <c:v>1.694</c:v>
                </c:pt>
                <c:pt idx="1073">
                  <c:v>1.6890000000000001</c:v>
                </c:pt>
                <c:pt idx="1074">
                  <c:v>1.6839999999999999</c:v>
                </c:pt>
                <c:pt idx="1075">
                  <c:v>1.68</c:v>
                </c:pt>
                <c:pt idx="1076">
                  <c:v>1.677</c:v>
                </c:pt>
                <c:pt idx="1077">
                  <c:v>1.6779999999999999</c:v>
                </c:pt>
                <c:pt idx="1078">
                  <c:v>1.68</c:v>
                </c:pt>
                <c:pt idx="1079">
                  <c:v>1.6819999999999999</c:v>
                </c:pt>
                <c:pt idx="1080">
                  <c:v>1.6839999999999999</c:v>
                </c:pt>
                <c:pt idx="1081">
                  <c:v>1.6830000000000001</c:v>
                </c:pt>
                <c:pt idx="1082">
                  <c:v>1.6819999999999999</c:v>
                </c:pt>
                <c:pt idx="1083">
                  <c:v>1.681</c:v>
                </c:pt>
                <c:pt idx="1084">
                  <c:v>1.6819999999999999</c:v>
                </c:pt>
                <c:pt idx="1085">
                  <c:v>1.6850000000000001</c:v>
                </c:pt>
                <c:pt idx="1086">
                  <c:v>1.6910000000000001</c:v>
                </c:pt>
                <c:pt idx="1087">
                  <c:v>1.696</c:v>
                </c:pt>
                <c:pt idx="1088">
                  <c:v>1.7</c:v>
                </c:pt>
                <c:pt idx="1089">
                  <c:v>1.7</c:v>
                </c:pt>
                <c:pt idx="1090">
                  <c:v>1.696</c:v>
                </c:pt>
                <c:pt idx="1091">
                  <c:v>1.6910000000000001</c:v>
                </c:pt>
                <c:pt idx="1092">
                  <c:v>1.6870000000000001</c:v>
                </c:pt>
                <c:pt idx="1093">
                  <c:v>1.6839999999999999</c:v>
                </c:pt>
                <c:pt idx="1094">
                  <c:v>1.6839999999999999</c:v>
                </c:pt>
                <c:pt idx="1095">
                  <c:v>1.6859999999999999</c:v>
                </c:pt>
                <c:pt idx="1096">
                  <c:v>1.6879999999999999</c:v>
                </c:pt>
                <c:pt idx="1097">
                  <c:v>1.6890000000000001</c:v>
                </c:pt>
                <c:pt idx="1098">
                  <c:v>1.6879999999999999</c:v>
                </c:pt>
                <c:pt idx="1099">
                  <c:v>1.6850000000000001</c:v>
                </c:pt>
                <c:pt idx="1100">
                  <c:v>1.6830000000000001</c:v>
                </c:pt>
                <c:pt idx="1101">
                  <c:v>1.6830000000000001</c:v>
                </c:pt>
                <c:pt idx="1102">
                  <c:v>1.6870000000000001</c:v>
                </c:pt>
                <c:pt idx="1103">
                  <c:v>1.694</c:v>
                </c:pt>
                <c:pt idx="1104">
                  <c:v>1.7010000000000001</c:v>
                </c:pt>
                <c:pt idx="1105">
                  <c:v>1.706</c:v>
                </c:pt>
                <c:pt idx="1106">
                  <c:v>1.7070000000000001</c:v>
                </c:pt>
                <c:pt idx="1107">
                  <c:v>1.704</c:v>
                </c:pt>
                <c:pt idx="1108">
                  <c:v>1.698</c:v>
                </c:pt>
                <c:pt idx="1109">
                  <c:v>1.6919999999999999</c:v>
                </c:pt>
                <c:pt idx="1110">
                  <c:v>1.6870000000000001</c:v>
                </c:pt>
                <c:pt idx="1111">
                  <c:v>1.6859999999999999</c:v>
                </c:pt>
                <c:pt idx="1112">
                  <c:v>1.6870000000000001</c:v>
                </c:pt>
                <c:pt idx="1113">
                  <c:v>1.6890000000000001</c:v>
                </c:pt>
                <c:pt idx="1114">
                  <c:v>1.6930000000000001</c:v>
                </c:pt>
                <c:pt idx="1115">
                  <c:v>1.6950000000000001</c:v>
                </c:pt>
                <c:pt idx="1116">
                  <c:v>1.698</c:v>
                </c:pt>
                <c:pt idx="1117">
                  <c:v>1.6990000000000001</c:v>
                </c:pt>
                <c:pt idx="1118">
                  <c:v>1.7</c:v>
                </c:pt>
                <c:pt idx="1119">
                  <c:v>1.6990000000000001</c:v>
                </c:pt>
                <c:pt idx="1120">
                  <c:v>1.698</c:v>
                </c:pt>
                <c:pt idx="1121">
                  <c:v>1.696</c:v>
                </c:pt>
                <c:pt idx="1122">
                  <c:v>1.6930000000000001</c:v>
                </c:pt>
                <c:pt idx="1123">
                  <c:v>1.6890000000000001</c:v>
                </c:pt>
                <c:pt idx="1124">
                  <c:v>1.6859999999999999</c:v>
                </c:pt>
                <c:pt idx="1125">
                  <c:v>1.6819999999999999</c:v>
                </c:pt>
                <c:pt idx="1126">
                  <c:v>1.679</c:v>
                </c:pt>
                <c:pt idx="1127">
                  <c:v>1.6779999999999999</c:v>
                </c:pt>
                <c:pt idx="1128">
                  <c:v>1.6779999999999999</c:v>
                </c:pt>
                <c:pt idx="1129">
                  <c:v>1.679</c:v>
                </c:pt>
                <c:pt idx="1130">
                  <c:v>1.6830000000000001</c:v>
                </c:pt>
                <c:pt idx="1131">
                  <c:v>1.6870000000000001</c:v>
                </c:pt>
                <c:pt idx="1132">
                  <c:v>1.6930000000000001</c:v>
                </c:pt>
                <c:pt idx="1133">
                  <c:v>1.7</c:v>
                </c:pt>
                <c:pt idx="1134">
                  <c:v>1.706</c:v>
                </c:pt>
                <c:pt idx="1135">
                  <c:v>1.7110000000000001</c:v>
                </c:pt>
                <c:pt idx="1136">
                  <c:v>1.712</c:v>
                </c:pt>
                <c:pt idx="1137">
                  <c:v>1.7110000000000001</c:v>
                </c:pt>
                <c:pt idx="1138">
                  <c:v>1.7070000000000001</c:v>
                </c:pt>
                <c:pt idx="1139">
                  <c:v>1.7030000000000001</c:v>
                </c:pt>
                <c:pt idx="1140">
                  <c:v>1.698</c:v>
                </c:pt>
                <c:pt idx="1141">
                  <c:v>1.694</c:v>
                </c:pt>
                <c:pt idx="1142">
                  <c:v>1.6910000000000001</c:v>
                </c:pt>
                <c:pt idx="1143">
                  <c:v>1.69</c:v>
                </c:pt>
                <c:pt idx="1144">
                  <c:v>1.69</c:v>
                </c:pt>
                <c:pt idx="1145">
                  <c:v>1.6930000000000001</c:v>
                </c:pt>
                <c:pt idx="1146">
                  <c:v>1.698</c:v>
                </c:pt>
                <c:pt idx="1147">
                  <c:v>1.702</c:v>
                </c:pt>
                <c:pt idx="1148">
                  <c:v>1.706</c:v>
                </c:pt>
                <c:pt idx="1149">
                  <c:v>1.7070000000000001</c:v>
                </c:pt>
                <c:pt idx="1150">
                  <c:v>1.7070000000000001</c:v>
                </c:pt>
                <c:pt idx="1151">
                  <c:v>1.704</c:v>
                </c:pt>
                <c:pt idx="1152">
                  <c:v>1.7</c:v>
                </c:pt>
                <c:pt idx="1153">
                  <c:v>1.696</c:v>
                </c:pt>
                <c:pt idx="1154">
                  <c:v>1.6910000000000001</c:v>
                </c:pt>
                <c:pt idx="1155">
                  <c:v>1.6870000000000001</c:v>
                </c:pt>
                <c:pt idx="1156">
                  <c:v>1.6839999999999999</c:v>
                </c:pt>
                <c:pt idx="1157">
                  <c:v>1.681</c:v>
                </c:pt>
                <c:pt idx="1158">
                  <c:v>1.681</c:v>
                </c:pt>
                <c:pt idx="1159">
                  <c:v>1.681</c:v>
                </c:pt>
                <c:pt idx="1160">
                  <c:v>1.681</c:v>
                </c:pt>
                <c:pt idx="1161">
                  <c:v>1.6819999999999999</c:v>
                </c:pt>
                <c:pt idx="1162">
                  <c:v>1.6819999999999999</c:v>
                </c:pt>
                <c:pt idx="1163">
                  <c:v>1.681</c:v>
                </c:pt>
                <c:pt idx="1164">
                  <c:v>1.68</c:v>
                </c:pt>
                <c:pt idx="1165">
                  <c:v>1.68</c:v>
                </c:pt>
                <c:pt idx="1166">
                  <c:v>1.679</c:v>
                </c:pt>
                <c:pt idx="1167">
                  <c:v>1.679</c:v>
                </c:pt>
                <c:pt idx="1168">
                  <c:v>1.679</c:v>
                </c:pt>
                <c:pt idx="1169">
                  <c:v>1.6779999999999999</c:v>
                </c:pt>
                <c:pt idx="1170">
                  <c:v>1.6759999999999999</c:v>
                </c:pt>
                <c:pt idx="1171">
                  <c:v>1.6739999999999999</c:v>
                </c:pt>
                <c:pt idx="1172">
                  <c:v>1.6719999999999999</c:v>
                </c:pt>
                <c:pt idx="1173">
                  <c:v>1.671</c:v>
                </c:pt>
                <c:pt idx="1174">
                  <c:v>1.671</c:v>
                </c:pt>
                <c:pt idx="1175">
                  <c:v>1.673</c:v>
                </c:pt>
                <c:pt idx="1176">
                  <c:v>1.677</c:v>
                </c:pt>
                <c:pt idx="1177">
                  <c:v>1.68</c:v>
                </c:pt>
                <c:pt idx="1178">
                  <c:v>1.6819999999999999</c:v>
                </c:pt>
                <c:pt idx="1179">
                  <c:v>1.681</c:v>
                </c:pt>
                <c:pt idx="1180">
                  <c:v>1.679</c:v>
                </c:pt>
                <c:pt idx="1181">
                  <c:v>1.6759999999999999</c:v>
                </c:pt>
                <c:pt idx="1182">
                  <c:v>1.6739999999999999</c:v>
                </c:pt>
                <c:pt idx="1183">
                  <c:v>1.6739999999999999</c:v>
                </c:pt>
                <c:pt idx="1184">
                  <c:v>1.6759999999999999</c:v>
                </c:pt>
                <c:pt idx="1185">
                  <c:v>1.679</c:v>
                </c:pt>
                <c:pt idx="1186">
                  <c:v>1.68</c:v>
                </c:pt>
                <c:pt idx="1187">
                  <c:v>1.6779999999999999</c:v>
                </c:pt>
                <c:pt idx="1188">
                  <c:v>1.673</c:v>
                </c:pt>
                <c:pt idx="1189">
                  <c:v>1.665</c:v>
                </c:pt>
                <c:pt idx="1190">
                  <c:v>1.6579999999999999</c:v>
                </c:pt>
                <c:pt idx="1191">
                  <c:v>1.651</c:v>
                </c:pt>
                <c:pt idx="1192">
                  <c:v>1.6479999999999999</c:v>
                </c:pt>
                <c:pt idx="1193">
                  <c:v>1.647</c:v>
                </c:pt>
                <c:pt idx="1194">
                  <c:v>1.6479999999999999</c:v>
                </c:pt>
                <c:pt idx="1195">
                  <c:v>1.649</c:v>
                </c:pt>
                <c:pt idx="1196">
                  <c:v>1.649</c:v>
                </c:pt>
                <c:pt idx="1197">
                  <c:v>1.649</c:v>
                </c:pt>
                <c:pt idx="1198">
                  <c:v>1.649</c:v>
                </c:pt>
                <c:pt idx="1199">
                  <c:v>1.647</c:v>
                </c:pt>
                <c:pt idx="1200">
                  <c:v>1.645</c:v>
                </c:pt>
                <c:pt idx="1201">
                  <c:v>1.6419999999999999</c:v>
                </c:pt>
                <c:pt idx="1202">
                  <c:v>1.64</c:v>
                </c:pt>
                <c:pt idx="1203">
                  <c:v>1.637</c:v>
                </c:pt>
                <c:pt idx="1204">
                  <c:v>1.6359999999999999</c:v>
                </c:pt>
                <c:pt idx="1205">
                  <c:v>1.6359999999999999</c:v>
                </c:pt>
                <c:pt idx="1206">
                  <c:v>1.637</c:v>
                </c:pt>
                <c:pt idx="1207">
                  <c:v>1.639</c:v>
                </c:pt>
                <c:pt idx="1208">
                  <c:v>1.641</c:v>
                </c:pt>
                <c:pt idx="1209">
                  <c:v>1.645</c:v>
                </c:pt>
                <c:pt idx="1210">
                  <c:v>1.6479999999999999</c:v>
                </c:pt>
                <c:pt idx="1211">
                  <c:v>1.65</c:v>
                </c:pt>
                <c:pt idx="1212">
                  <c:v>1.651</c:v>
                </c:pt>
                <c:pt idx="1213">
                  <c:v>1.651</c:v>
                </c:pt>
                <c:pt idx="1214">
                  <c:v>1.6479999999999999</c:v>
                </c:pt>
                <c:pt idx="1215">
                  <c:v>1.6459999999999999</c:v>
                </c:pt>
                <c:pt idx="1216">
                  <c:v>1.643</c:v>
                </c:pt>
                <c:pt idx="1217">
                  <c:v>1.6419999999999999</c:v>
                </c:pt>
                <c:pt idx="1218">
                  <c:v>1.6419999999999999</c:v>
                </c:pt>
                <c:pt idx="1219">
                  <c:v>1.6439999999999999</c:v>
                </c:pt>
                <c:pt idx="1220">
                  <c:v>1.645</c:v>
                </c:pt>
                <c:pt idx="1221">
                  <c:v>1.6459999999999999</c:v>
                </c:pt>
                <c:pt idx="1222">
                  <c:v>1.6459999999999999</c:v>
                </c:pt>
                <c:pt idx="1223">
                  <c:v>1.6459999999999999</c:v>
                </c:pt>
                <c:pt idx="1224">
                  <c:v>1.6439999999999999</c:v>
                </c:pt>
                <c:pt idx="1225">
                  <c:v>1.643</c:v>
                </c:pt>
                <c:pt idx="1226">
                  <c:v>1.641</c:v>
                </c:pt>
                <c:pt idx="1227">
                  <c:v>1.639</c:v>
                </c:pt>
                <c:pt idx="1228">
                  <c:v>1.639</c:v>
                </c:pt>
                <c:pt idx="1229">
                  <c:v>1.639</c:v>
                </c:pt>
                <c:pt idx="1230">
                  <c:v>1.6419999999999999</c:v>
                </c:pt>
                <c:pt idx="1231">
                  <c:v>1.6459999999999999</c:v>
                </c:pt>
                <c:pt idx="1232">
                  <c:v>1.651</c:v>
                </c:pt>
                <c:pt idx="1233">
                  <c:v>1.6539999999999999</c:v>
                </c:pt>
                <c:pt idx="1234">
                  <c:v>1.657</c:v>
                </c:pt>
                <c:pt idx="1235">
                  <c:v>1.657</c:v>
                </c:pt>
                <c:pt idx="1236">
                  <c:v>1.655</c:v>
                </c:pt>
                <c:pt idx="1237">
                  <c:v>1.6519999999999999</c:v>
                </c:pt>
                <c:pt idx="1238">
                  <c:v>1.6479999999999999</c:v>
                </c:pt>
                <c:pt idx="1239">
                  <c:v>1.645</c:v>
                </c:pt>
                <c:pt idx="1240">
                  <c:v>1.643</c:v>
                </c:pt>
                <c:pt idx="1241">
                  <c:v>1.641</c:v>
                </c:pt>
                <c:pt idx="1242">
                  <c:v>1.64</c:v>
                </c:pt>
                <c:pt idx="1243">
                  <c:v>1.639</c:v>
                </c:pt>
                <c:pt idx="1244">
                  <c:v>1.64</c:v>
                </c:pt>
                <c:pt idx="1245">
                  <c:v>1.64</c:v>
                </c:pt>
                <c:pt idx="1246">
                  <c:v>1.6419999999999999</c:v>
                </c:pt>
                <c:pt idx="1247">
                  <c:v>1.643</c:v>
                </c:pt>
                <c:pt idx="1248">
                  <c:v>1.643</c:v>
                </c:pt>
                <c:pt idx="1249">
                  <c:v>1.6439999999999999</c:v>
                </c:pt>
                <c:pt idx="1250">
                  <c:v>1.6439999999999999</c:v>
                </c:pt>
                <c:pt idx="1251">
                  <c:v>1.643</c:v>
                </c:pt>
                <c:pt idx="1252">
                  <c:v>1.6419999999999999</c:v>
                </c:pt>
                <c:pt idx="1253">
                  <c:v>1.64</c:v>
                </c:pt>
                <c:pt idx="1254">
                  <c:v>1.637</c:v>
                </c:pt>
                <c:pt idx="1255">
                  <c:v>1.6339999999999999</c:v>
                </c:pt>
                <c:pt idx="1256">
                  <c:v>1.629</c:v>
                </c:pt>
                <c:pt idx="1257">
                  <c:v>1.6240000000000001</c:v>
                </c:pt>
                <c:pt idx="1258">
                  <c:v>1.62</c:v>
                </c:pt>
                <c:pt idx="1259">
                  <c:v>1.6180000000000001</c:v>
                </c:pt>
                <c:pt idx="1260">
                  <c:v>1.6180000000000001</c:v>
                </c:pt>
                <c:pt idx="1261">
                  <c:v>1.62</c:v>
                </c:pt>
                <c:pt idx="1262">
                  <c:v>1.623</c:v>
                </c:pt>
                <c:pt idx="1263">
                  <c:v>1.625</c:v>
                </c:pt>
                <c:pt idx="1264">
                  <c:v>1.6259999999999999</c:v>
                </c:pt>
                <c:pt idx="1265">
                  <c:v>1.625</c:v>
                </c:pt>
                <c:pt idx="1266">
                  <c:v>1.623</c:v>
                </c:pt>
                <c:pt idx="1267">
                  <c:v>1.621</c:v>
                </c:pt>
                <c:pt idx="1268">
                  <c:v>1.619</c:v>
                </c:pt>
                <c:pt idx="1269">
                  <c:v>1.62</c:v>
                </c:pt>
                <c:pt idx="1270">
                  <c:v>1.621</c:v>
                </c:pt>
                <c:pt idx="1271">
                  <c:v>1.623</c:v>
                </c:pt>
                <c:pt idx="1272">
                  <c:v>1.625</c:v>
                </c:pt>
                <c:pt idx="1273">
                  <c:v>1.6259999999999999</c:v>
                </c:pt>
                <c:pt idx="1274">
                  <c:v>1.625</c:v>
                </c:pt>
                <c:pt idx="1275">
                  <c:v>1.6240000000000001</c:v>
                </c:pt>
                <c:pt idx="1276">
                  <c:v>1.623</c:v>
                </c:pt>
                <c:pt idx="1277">
                  <c:v>1.623</c:v>
                </c:pt>
                <c:pt idx="1278">
                  <c:v>1.623</c:v>
                </c:pt>
                <c:pt idx="1279">
                  <c:v>1.6240000000000001</c:v>
                </c:pt>
                <c:pt idx="1280">
                  <c:v>1.6240000000000001</c:v>
                </c:pt>
                <c:pt idx="1281">
                  <c:v>1.625</c:v>
                </c:pt>
                <c:pt idx="1282">
                  <c:v>1.625</c:v>
                </c:pt>
                <c:pt idx="1283">
                  <c:v>1.625</c:v>
                </c:pt>
                <c:pt idx="1284">
                  <c:v>1.6240000000000001</c:v>
                </c:pt>
                <c:pt idx="1285">
                  <c:v>1.6220000000000001</c:v>
                </c:pt>
                <c:pt idx="1286">
                  <c:v>1.619</c:v>
                </c:pt>
                <c:pt idx="1287">
                  <c:v>1.6160000000000001</c:v>
                </c:pt>
                <c:pt idx="1288">
                  <c:v>1.6140000000000001</c:v>
                </c:pt>
                <c:pt idx="1289">
                  <c:v>1.6140000000000001</c:v>
                </c:pt>
                <c:pt idx="1290">
                  <c:v>1.6160000000000001</c:v>
                </c:pt>
                <c:pt idx="1291">
                  <c:v>1.621</c:v>
                </c:pt>
                <c:pt idx="1292">
                  <c:v>1.6259999999999999</c:v>
                </c:pt>
                <c:pt idx="1293">
                  <c:v>1.63</c:v>
                </c:pt>
                <c:pt idx="1294">
                  <c:v>1.6319999999999999</c:v>
                </c:pt>
                <c:pt idx="1295">
                  <c:v>1.6319999999999999</c:v>
                </c:pt>
                <c:pt idx="1296">
                  <c:v>1.629</c:v>
                </c:pt>
                <c:pt idx="1297">
                  <c:v>1.625</c:v>
                </c:pt>
                <c:pt idx="1298">
                  <c:v>1.621</c:v>
                </c:pt>
                <c:pt idx="1299">
                  <c:v>1.6160000000000001</c:v>
                </c:pt>
                <c:pt idx="1300">
                  <c:v>1.6120000000000001</c:v>
                </c:pt>
                <c:pt idx="1301">
                  <c:v>1.609</c:v>
                </c:pt>
                <c:pt idx="1302">
                  <c:v>1.607</c:v>
                </c:pt>
                <c:pt idx="1303">
                  <c:v>1.607</c:v>
                </c:pt>
                <c:pt idx="1304">
                  <c:v>1.609</c:v>
                </c:pt>
                <c:pt idx="1305">
                  <c:v>1.611</c:v>
                </c:pt>
                <c:pt idx="1306">
                  <c:v>1.6140000000000001</c:v>
                </c:pt>
                <c:pt idx="1307">
                  <c:v>1.6180000000000001</c:v>
                </c:pt>
                <c:pt idx="1308">
                  <c:v>1.62</c:v>
                </c:pt>
                <c:pt idx="1309">
                  <c:v>1.6220000000000001</c:v>
                </c:pt>
                <c:pt idx="1310">
                  <c:v>1.623</c:v>
                </c:pt>
                <c:pt idx="1311">
                  <c:v>1.6220000000000001</c:v>
                </c:pt>
                <c:pt idx="1312">
                  <c:v>1.62</c:v>
                </c:pt>
                <c:pt idx="1313">
                  <c:v>1.6180000000000001</c:v>
                </c:pt>
                <c:pt idx="1314">
                  <c:v>1.6160000000000001</c:v>
                </c:pt>
                <c:pt idx="1315">
                  <c:v>1.615</c:v>
                </c:pt>
                <c:pt idx="1316">
                  <c:v>1.617</c:v>
                </c:pt>
                <c:pt idx="1317">
                  <c:v>1.62</c:v>
                </c:pt>
                <c:pt idx="1318">
                  <c:v>1.623</c:v>
                </c:pt>
                <c:pt idx="1319">
                  <c:v>1.6259999999999999</c:v>
                </c:pt>
                <c:pt idx="1320">
                  <c:v>1.6279999999999999</c:v>
                </c:pt>
                <c:pt idx="1321">
                  <c:v>1.6279999999999999</c:v>
                </c:pt>
                <c:pt idx="1322">
                  <c:v>1.6259999999999999</c:v>
                </c:pt>
                <c:pt idx="1323">
                  <c:v>1.6240000000000001</c:v>
                </c:pt>
                <c:pt idx="1324">
                  <c:v>1.62</c:v>
                </c:pt>
                <c:pt idx="1325">
                  <c:v>1.6160000000000001</c:v>
                </c:pt>
                <c:pt idx="1326">
                  <c:v>1.6120000000000001</c:v>
                </c:pt>
                <c:pt idx="1327">
                  <c:v>1.609</c:v>
                </c:pt>
                <c:pt idx="1328">
                  <c:v>1.6080000000000001</c:v>
                </c:pt>
                <c:pt idx="1329">
                  <c:v>1.6080000000000001</c:v>
                </c:pt>
                <c:pt idx="1330">
                  <c:v>1.61</c:v>
                </c:pt>
                <c:pt idx="1331">
                  <c:v>1.6120000000000001</c:v>
                </c:pt>
                <c:pt idx="1332">
                  <c:v>1.613</c:v>
                </c:pt>
                <c:pt idx="1333">
                  <c:v>1.6120000000000001</c:v>
                </c:pt>
                <c:pt idx="1334">
                  <c:v>1.609</c:v>
                </c:pt>
                <c:pt idx="1335">
                  <c:v>1.6060000000000001</c:v>
                </c:pt>
                <c:pt idx="1336">
                  <c:v>1.603</c:v>
                </c:pt>
                <c:pt idx="1337">
                  <c:v>1.6020000000000001</c:v>
                </c:pt>
                <c:pt idx="1338">
                  <c:v>1.603</c:v>
                </c:pt>
                <c:pt idx="1339">
                  <c:v>1.6040000000000001</c:v>
                </c:pt>
                <c:pt idx="1340">
                  <c:v>1.605</c:v>
                </c:pt>
                <c:pt idx="1341">
                  <c:v>1.605</c:v>
                </c:pt>
                <c:pt idx="1342">
                  <c:v>1.6040000000000001</c:v>
                </c:pt>
                <c:pt idx="1343">
                  <c:v>1.601</c:v>
                </c:pt>
                <c:pt idx="1344">
                  <c:v>1.5980000000000001</c:v>
                </c:pt>
                <c:pt idx="1345">
                  <c:v>1.593</c:v>
                </c:pt>
                <c:pt idx="1346">
                  <c:v>1.589</c:v>
                </c:pt>
                <c:pt idx="1347">
                  <c:v>1.585</c:v>
                </c:pt>
                <c:pt idx="1348">
                  <c:v>1.5840000000000001</c:v>
                </c:pt>
                <c:pt idx="1349">
                  <c:v>1.585</c:v>
                </c:pt>
                <c:pt idx="1350">
                  <c:v>1.591</c:v>
                </c:pt>
                <c:pt idx="1351">
                  <c:v>1.599</c:v>
                </c:pt>
                <c:pt idx="1352">
                  <c:v>1.6080000000000001</c:v>
                </c:pt>
                <c:pt idx="1353">
                  <c:v>1.6140000000000001</c:v>
                </c:pt>
                <c:pt idx="1354">
                  <c:v>1.617</c:v>
                </c:pt>
                <c:pt idx="1355">
                  <c:v>1.6140000000000001</c:v>
                </c:pt>
                <c:pt idx="1356">
                  <c:v>1.6080000000000001</c:v>
                </c:pt>
                <c:pt idx="1357">
                  <c:v>1.6020000000000001</c:v>
                </c:pt>
                <c:pt idx="1358">
                  <c:v>1.5960000000000001</c:v>
                </c:pt>
                <c:pt idx="1359">
                  <c:v>1.5920000000000001</c:v>
                </c:pt>
                <c:pt idx="1360">
                  <c:v>1.59</c:v>
                </c:pt>
                <c:pt idx="1361">
                  <c:v>1.589</c:v>
                </c:pt>
                <c:pt idx="1362">
                  <c:v>1.59</c:v>
                </c:pt>
                <c:pt idx="1363">
                  <c:v>1.5920000000000001</c:v>
                </c:pt>
                <c:pt idx="1364">
                  <c:v>1.595</c:v>
                </c:pt>
                <c:pt idx="1365">
                  <c:v>1.5960000000000001</c:v>
                </c:pt>
                <c:pt idx="1366">
                  <c:v>1.5960000000000001</c:v>
                </c:pt>
                <c:pt idx="1367">
                  <c:v>1.593</c:v>
                </c:pt>
                <c:pt idx="1368">
                  <c:v>1.587</c:v>
                </c:pt>
                <c:pt idx="1369">
                  <c:v>1.5820000000000001</c:v>
                </c:pt>
                <c:pt idx="1370">
                  <c:v>1.579</c:v>
                </c:pt>
                <c:pt idx="1371">
                  <c:v>1.58</c:v>
                </c:pt>
                <c:pt idx="1372">
                  <c:v>1.585</c:v>
                </c:pt>
                <c:pt idx="1373">
                  <c:v>1.5920000000000001</c:v>
                </c:pt>
                <c:pt idx="1374">
                  <c:v>1.5980000000000001</c:v>
                </c:pt>
                <c:pt idx="1375">
                  <c:v>1.601</c:v>
                </c:pt>
                <c:pt idx="1376">
                  <c:v>1.599</c:v>
                </c:pt>
                <c:pt idx="1377">
                  <c:v>1.5940000000000001</c:v>
                </c:pt>
                <c:pt idx="1378">
                  <c:v>1.589</c:v>
                </c:pt>
                <c:pt idx="1379">
                  <c:v>1.585</c:v>
                </c:pt>
                <c:pt idx="1380">
                  <c:v>1.585</c:v>
                </c:pt>
                <c:pt idx="1381">
                  <c:v>1.5880000000000001</c:v>
                </c:pt>
                <c:pt idx="1382">
                  <c:v>1.5920000000000001</c:v>
                </c:pt>
                <c:pt idx="1383">
                  <c:v>1.595</c:v>
                </c:pt>
                <c:pt idx="1384">
                  <c:v>1.5960000000000001</c:v>
                </c:pt>
                <c:pt idx="1385">
                  <c:v>1.595</c:v>
                </c:pt>
                <c:pt idx="1386">
                  <c:v>1.593</c:v>
                </c:pt>
                <c:pt idx="1387">
                  <c:v>1.59</c:v>
                </c:pt>
                <c:pt idx="1388">
                  <c:v>1.587</c:v>
                </c:pt>
                <c:pt idx="1389">
                  <c:v>1.587</c:v>
                </c:pt>
                <c:pt idx="1390">
                  <c:v>1.587</c:v>
                </c:pt>
                <c:pt idx="1391">
                  <c:v>1.5880000000000001</c:v>
                </c:pt>
                <c:pt idx="1392">
                  <c:v>1.589</c:v>
                </c:pt>
                <c:pt idx="1393">
                  <c:v>1.59</c:v>
                </c:pt>
                <c:pt idx="1394">
                  <c:v>1.59</c:v>
                </c:pt>
                <c:pt idx="1395">
                  <c:v>1.59</c:v>
                </c:pt>
                <c:pt idx="1396">
                  <c:v>1.59</c:v>
                </c:pt>
                <c:pt idx="1397">
                  <c:v>1.59</c:v>
                </c:pt>
                <c:pt idx="1398">
                  <c:v>1.589</c:v>
                </c:pt>
                <c:pt idx="1399">
                  <c:v>1.589</c:v>
                </c:pt>
                <c:pt idx="1400">
                  <c:v>1.59</c:v>
                </c:pt>
                <c:pt idx="1401">
                  <c:v>1.593</c:v>
                </c:pt>
                <c:pt idx="1402">
                  <c:v>1.597</c:v>
                </c:pt>
                <c:pt idx="1403">
                  <c:v>1.6</c:v>
                </c:pt>
                <c:pt idx="1404">
                  <c:v>1.603</c:v>
                </c:pt>
                <c:pt idx="1405">
                  <c:v>1.6040000000000001</c:v>
                </c:pt>
                <c:pt idx="1406">
                  <c:v>1.601</c:v>
                </c:pt>
                <c:pt idx="1407">
                  <c:v>1.5980000000000001</c:v>
                </c:pt>
                <c:pt idx="1408">
                  <c:v>1.5940000000000001</c:v>
                </c:pt>
                <c:pt idx="1409">
                  <c:v>1.5920000000000001</c:v>
                </c:pt>
                <c:pt idx="1410">
                  <c:v>1.5920000000000001</c:v>
                </c:pt>
                <c:pt idx="1411">
                  <c:v>1.595</c:v>
                </c:pt>
                <c:pt idx="1412">
                  <c:v>1.5980000000000001</c:v>
                </c:pt>
                <c:pt idx="1413">
                  <c:v>1.601</c:v>
                </c:pt>
                <c:pt idx="1414">
                  <c:v>1.6040000000000001</c:v>
                </c:pt>
                <c:pt idx="1415">
                  <c:v>1.6040000000000001</c:v>
                </c:pt>
                <c:pt idx="1416">
                  <c:v>1.6040000000000001</c:v>
                </c:pt>
                <c:pt idx="1417">
                  <c:v>1.6020000000000001</c:v>
                </c:pt>
                <c:pt idx="1418">
                  <c:v>1.5980000000000001</c:v>
                </c:pt>
                <c:pt idx="1419">
                  <c:v>1.5940000000000001</c:v>
                </c:pt>
                <c:pt idx="1420">
                  <c:v>1.59</c:v>
                </c:pt>
                <c:pt idx="1421">
                  <c:v>1.5860000000000001</c:v>
                </c:pt>
                <c:pt idx="1422">
                  <c:v>1.585</c:v>
                </c:pt>
                <c:pt idx="1423">
                  <c:v>1.5860000000000001</c:v>
                </c:pt>
                <c:pt idx="1424">
                  <c:v>1.589</c:v>
                </c:pt>
                <c:pt idx="1425">
                  <c:v>1.593</c:v>
                </c:pt>
                <c:pt idx="1426">
                  <c:v>1.595</c:v>
                </c:pt>
                <c:pt idx="1427">
                  <c:v>1.597</c:v>
                </c:pt>
                <c:pt idx="1428">
                  <c:v>1.597</c:v>
                </c:pt>
                <c:pt idx="1429">
                  <c:v>1.597</c:v>
                </c:pt>
                <c:pt idx="1430">
                  <c:v>1.597</c:v>
                </c:pt>
                <c:pt idx="1431">
                  <c:v>1.599</c:v>
                </c:pt>
                <c:pt idx="1432">
                  <c:v>1.603</c:v>
                </c:pt>
                <c:pt idx="1433">
                  <c:v>1.6060000000000001</c:v>
                </c:pt>
                <c:pt idx="1434">
                  <c:v>1.6080000000000001</c:v>
                </c:pt>
                <c:pt idx="1435">
                  <c:v>1.6060000000000001</c:v>
                </c:pt>
                <c:pt idx="1436">
                  <c:v>1.6020000000000001</c:v>
                </c:pt>
                <c:pt idx="1437">
                  <c:v>1.597</c:v>
                </c:pt>
                <c:pt idx="1438">
                  <c:v>1.5920000000000001</c:v>
                </c:pt>
                <c:pt idx="1439">
                  <c:v>1.591</c:v>
                </c:pt>
                <c:pt idx="1440">
                  <c:v>1.593</c:v>
                </c:pt>
                <c:pt idx="1441">
                  <c:v>1.599</c:v>
                </c:pt>
                <c:pt idx="1442">
                  <c:v>1.605</c:v>
                </c:pt>
                <c:pt idx="1443">
                  <c:v>1.609</c:v>
                </c:pt>
                <c:pt idx="1444">
                  <c:v>1.611</c:v>
                </c:pt>
                <c:pt idx="1445">
                  <c:v>1.609</c:v>
                </c:pt>
                <c:pt idx="1446">
                  <c:v>1.605</c:v>
                </c:pt>
                <c:pt idx="1447">
                  <c:v>1.6020000000000001</c:v>
                </c:pt>
                <c:pt idx="1448">
                  <c:v>1.599</c:v>
                </c:pt>
                <c:pt idx="1449">
                  <c:v>1.599</c:v>
                </c:pt>
                <c:pt idx="1450">
                  <c:v>1.599</c:v>
                </c:pt>
                <c:pt idx="1451">
                  <c:v>1.6</c:v>
                </c:pt>
                <c:pt idx="1452">
                  <c:v>1.601</c:v>
                </c:pt>
                <c:pt idx="1453">
                  <c:v>1.6020000000000001</c:v>
                </c:pt>
                <c:pt idx="1454">
                  <c:v>1.601</c:v>
                </c:pt>
                <c:pt idx="1455">
                  <c:v>1.6</c:v>
                </c:pt>
                <c:pt idx="1456">
                  <c:v>1.599</c:v>
                </c:pt>
                <c:pt idx="1457">
                  <c:v>1.597</c:v>
                </c:pt>
                <c:pt idx="1458">
                  <c:v>1.5940000000000001</c:v>
                </c:pt>
                <c:pt idx="1459">
                  <c:v>1.591</c:v>
                </c:pt>
                <c:pt idx="1460">
                  <c:v>1.5880000000000001</c:v>
                </c:pt>
                <c:pt idx="1461">
                  <c:v>1.5860000000000001</c:v>
                </c:pt>
                <c:pt idx="1462">
                  <c:v>1.5840000000000001</c:v>
                </c:pt>
                <c:pt idx="1463">
                  <c:v>1.583</c:v>
                </c:pt>
                <c:pt idx="1464">
                  <c:v>1.5820000000000001</c:v>
                </c:pt>
                <c:pt idx="1465">
                  <c:v>1.583</c:v>
                </c:pt>
                <c:pt idx="1466">
                  <c:v>1.5840000000000001</c:v>
                </c:pt>
                <c:pt idx="1467">
                  <c:v>1.585</c:v>
                </c:pt>
                <c:pt idx="1468">
                  <c:v>1.585</c:v>
                </c:pt>
                <c:pt idx="1469">
                  <c:v>1.5840000000000001</c:v>
                </c:pt>
                <c:pt idx="1470">
                  <c:v>1.58</c:v>
                </c:pt>
                <c:pt idx="1471">
                  <c:v>1.575</c:v>
                </c:pt>
                <c:pt idx="1472">
                  <c:v>1.571</c:v>
                </c:pt>
                <c:pt idx="1473">
                  <c:v>1.5680000000000001</c:v>
                </c:pt>
                <c:pt idx="1474">
                  <c:v>1.569</c:v>
                </c:pt>
                <c:pt idx="1475">
                  <c:v>1.5720000000000001</c:v>
                </c:pt>
                <c:pt idx="1476">
                  <c:v>1.5760000000000001</c:v>
                </c:pt>
                <c:pt idx="1477">
                  <c:v>1.58</c:v>
                </c:pt>
                <c:pt idx="1478">
                  <c:v>1.583</c:v>
                </c:pt>
                <c:pt idx="1479">
                  <c:v>1.585</c:v>
                </c:pt>
                <c:pt idx="1480">
                  <c:v>1.585</c:v>
                </c:pt>
                <c:pt idx="1481">
                  <c:v>1.5840000000000001</c:v>
                </c:pt>
                <c:pt idx="1482">
                  <c:v>1.583</c:v>
                </c:pt>
                <c:pt idx="1483">
                  <c:v>1.5820000000000001</c:v>
                </c:pt>
                <c:pt idx="1484">
                  <c:v>1.58</c:v>
                </c:pt>
                <c:pt idx="1485">
                  <c:v>1.577</c:v>
                </c:pt>
                <c:pt idx="1486">
                  <c:v>1.5720000000000001</c:v>
                </c:pt>
                <c:pt idx="1487">
                  <c:v>1.5640000000000001</c:v>
                </c:pt>
                <c:pt idx="1488">
                  <c:v>1.556</c:v>
                </c:pt>
                <c:pt idx="1489">
                  <c:v>1.548</c:v>
                </c:pt>
                <c:pt idx="1490">
                  <c:v>1.5429999999999999</c:v>
                </c:pt>
                <c:pt idx="1491">
                  <c:v>1.542</c:v>
                </c:pt>
                <c:pt idx="1492">
                  <c:v>1.5449999999999999</c:v>
                </c:pt>
                <c:pt idx="1493">
                  <c:v>1.55</c:v>
                </c:pt>
                <c:pt idx="1494">
                  <c:v>1.556</c:v>
                </c:pt>
                <c:pt idx="1495">
                  <c:v>1.5620000000000001</c:v>
                </c:pt>
                <c:pt idx="1496">
                  <c:v>1.5669999999999999</c:v>
                </c:pt>
                <c:pt idx="1497">
                  <c:v>1.571</c:v>
                </c:pt>
                <c:pt idx="1498">
                  <c:v>1.5740000000000001</c:v>
                </c:pt>
                <c:pt idx="1499">
                  <c:v>1.575</c:v>
                </c:pt>
                <c:pt idx="1500">
                  <c:v>1.575</c:v>
                </c:pt>
                <c:pt idx="1501">
                  <c:v>1.5740000000000001</c:v>
                </c:pt>
                <c:pt idx="1502">
                  <c:v>1.573</c:v>
                </c:pt>
                <c:pt idx="1503">
                  <c:v>1.57</c:v>
                </c:pt>
                <c:pt idx="1504">
                  <c:v>1.5669999999999999</c:v>
                </c:pt>
                <c:pt idx="1505">
                  <c:v>1.5640000000000001</c:v>
                </c:pt>
                <c:pt idx="1506">
                  <c:v>1.5609999999999999</c:v>
                </c:pt>
                <c:pt idx="1507">
                  <c:v>1.56</c:v>
                </c:pt>
                <c:pt idx="1508">
                  <c:v>1.56</c:v>
                </c:pt>
                <c:pt idx="1509">
                  <c:v>1.5609999999999999</c:v>
                </c:pt>
                <c:pt idx="1510">
                  <c:v>1.5629999999999999</c:v>
                </c:pt>
                <c:pt idx="1511">
                  <c:v>1.5649999999999999</c:v>
                </c:pt>
                <c:pt idx="1512">
                  <c:v>1.5660000000000001</c:v>
                </c:pt>
                <c:pt idx="1513">
                  <c:v>1.5649999999999999</c:v>
                </c:pt>
                <c:pt idx="1514">
                  <c:v>1.5640000000000001</c:v>
                </c:pt>
                <c:pt idx="1515">
                  <c:v>1.5620000000000001</c:v>
                </c:pt>
                <c:pt idx="1516">
                  <c:v>1.56</c:v>
                </c:pt>
                <c:pt idx="1517">
                  <c:v>1.5589999999999999</c:v>
                </c:pt>
                <c:pt idx="1518">
                  <c:v>1.5589999999999999</c:v>
                </c:pt>
                <c:pt idx="1519">
                  <c:v>1.5580000000000001</c:v>
                </c:pt>
                <c:pt idx="1520">
                  <c:v>1.5569999999999999</c:v>
                </c:pt>
                <c:pt idx="1521">
                  <c:v>1.554</c:v>
                </c:pt>
                <c:pt idx="1522">
                  <c:v>1.55</c:v>
                </c:pt>
                <c:pt idx="1523">
                  <c:v>1.546</c:v>
                </c:pt>
                <c:pt idx="1524">
                  <c:v>1.5429999999999999</c:v>
                </c:pt>
                <c:pt idx="1525">
                  <c:v>1.54</c:v>
                </c:pt>
                <c:pt idx="1526">
                  <c:v>1.5389999999999999</c:v>
                </c:pt>
                <c:pt idx="1527">
                  <c:v>1.54</c:v>
                </c:pt>
                <c:pt idx="1528">
                  <c:v>1.542</c:v>
                </c:pt>
                <c:pt idx="1529">
                  <c:v>1.546</c:v>
                </c:pt>
                <c:pt idx="1530">
                  <c:v>1.55</c:v>
                </c:pt>
                <c:pt idx="1531">
                  <c:v>1.554</c:v>
                </c:pt>
                <c:pt idx="1532">
                  <c:v>1.5569999999999999</c:v>
                </c:pt>
                <c:pt idx="1533">
                  <c:v>1.5569999999999999</c:v>
                </c:pt>
                <c:pt idx="1534">
                  <c:v>1.5529999999999999</c:v>
                </c:pt>
                <c:pt idx="1535">
                  <c:v>1.546</c:v>
                </c:pt>
                <c:pt idx="1536">
                  <c:v>1.54</c:v>
                </c:pt>
                <c:pt idx="1537">
                  <c:v>1.5349999999999999</c:v>
                </c:pt>
                <c:pt idx="1538">
                  <c:v>1.534</c:v>
                </c:pt>
                <c:pt idx="1539">
                  <c:v>1.536</c:v>
                </c:pt>
                <c:pt idx="1540">
                  <c:v>1.5389999999999999</c:v>
                </c:pt>
                <c:pt idx="1541">
                  <c:v>1.5429999999999999</c:v>
                </c:pt>
                <c:pt idx="1542">
                  <c:v>1.544</c:v>
                </c:pt>
                <c:pt idx="1543">
                  <c:v>1.544</c:v>
                </c:pt>
                <c:pt idx="1544">
                  <c:v>1.542</c:v>
                </c:pt>
                <c:pt idx="1545">
                  <c:v>1.5409999999999999</c:v>
                </c:pt>
                <c:pt idx="1546">
                  <c:v>1.542</c:v>
                </c:pt>
                <c:pt idx="1547">
                  <c:v>1.5449999999999999</c:v>
                </c:pt>
                <c:pt idx="1548">
                  <c:v>1.55</c:v>
                </c:pt>
                <c:pt idx="1549">
                  <c:v>1.554</c:v>
                </c:pt>
                <c:pt idx="1550">
                  <c:v>1.5569999999999999</c:v>
                </c:pt>
                <c:pt idx="1551">
                  <c:v>1.556</c:v>
                </c:pt>
                <c:pt idx="1552">
                  <c:v>1.554</c:v>
                </c:pt>
                <c:pt idx="1553">
                  <c:v>1.55</c:v>
                </c:pt>
                <c:pt idx="1554">
                  <c:v>1.546</c:v>
                </c:pt>
                <c:pt idx="1555">
                  <c:v>1.544</c:v>
                </c:pt>
                <c:pt idx="1556">
                  <c:v>1.5429999999999999</c:v>
                </c:pt>
                <c:pt idx="1557">
                  <c:v>1.544</c:v>
                </c:pt>
                <c:pt idx="1558">
                  <c:v>1.5469999999999999</c:v>
                </c:pt>
                <c:pt idx="1559">
                  <c:v>1.5529999999999999</c:v>
                </c:pt>
                <c:pt idx="1560">
                  <c:v>1.56</c:v>
                </c:pt>
                <c:pt idx="1561">
                  <c:v>1.5680000000000001</c:v>
                </c:pt>
                <c:pt idx="1562">
                  <c:v>1.575</c:v>
                </c:pt>
                <c:pt idx="1563">
                  <c:v>1.579</c:v>
                </c:pt>
                <c:pt idx="1564">
                  <c:v>1.579</c:v>
                </c:pt>
                <c:pt idx="1565">
                  <c:v>1.5760000000000001</c:v>
                </c:pt>
                <c:pt idx="1566">
                  <c:v>1.573</c:v>
                </c:pt>
                <c:pt idx="1567">
                  <c:v>1.571</c:v>
                </c:pt>
                <c:pt idx="1568">
                  <c:v>1.57</c:v>
                </c:pt>
                <c:pt idx="1569">
                  <c:v>1.5720000000000001</c:v>
                </c:pt>
                <c:pt idx="1570">
                  <c:v>1.575</c:v>
                </c:pt>
                <c:pt idx="1571">
                  <c:v>1.577</c:v>
                </c:pt>
                <c:pt idx="1572">
                  <c:v>1.579</c:v>
                </c:pt>
                <c:pt idx="1573">
                  <c:v>1.579</c:v>
                </c:pt>
                <c:pt idx="1574">
                  <c:v>1.5780000000000001</c:v>
                </c:pt>
                <c:pt idx="1575">
                  <c:v>1.5760000000000001</c:v>
                </c:pt>
                <c:pt idx="1576">
                  <c:v>1.5740000000000001</c:v>
                </c:pt>
                <c:pt idx="1577">
                  <c:v>1.5720000000000001</c:v>
                </c:pt>
                <c:pt idx="1578">
                  <c:v>1.571</c:v>
                </c:pt>
                <c:pt idx="1579">
                  <c:v>1.571</c:v>
                </c:pt>
                <c:pt idx="1580">
                  <c:v>1.571</c:v>
                </c:pt>
                <c:pt idx="1581">
                  <c:v>1.5720000000000001</c:v>
                </c:pt>
                <c:pt idx="1582">
                  <c:v>1.573</c:v>
                </c:pt>
                <c:pt idx="1583">
                  <c:v>1.5740000000000001</c:v>
                </c:pt>
                <c:pt idx="1584">
                  <c:v>1.5720000000000001</c:v>
                </c:pt>
                <c:pt idx="1585">
                  <c:v>1.5680000000000001</c:v>
                </c:pt>
                <c:pt idx="1586">
                  <c:v>1.5620000000000001</c:v>
                </c:pt>
                <c:pt idx="1587">
                  <c:v>1.556</c:v>
                </c:pt>
                <c:pt idx="1588">
                  <c:v>1.5509999999999999</c:v>
                </c:pt>
                <c:pt idx="1589">
                  <c:v>1.55</c:v>
                </c:pt>
                <c:pt idx="1590">
                  <c:v>1.552</c:v>
                </c:pt>
                <c:pt idx="1591">
                  <c:v>1.5569999999999999</c:v>
                </c:pt>
                <c:pt idx="1592">
                  <c:v>1.5620000000000001</c:v>
                </c:pt>
                <c:pt idx="1593">
                  <c:v>1.5669999999999999</c:v>
                </c:pt>
                <c:pt idx="1594">
                  <c:v>1.569</c:v>
                </c:pt>
                <c:pt idx="1595">
                  <c:v>1.57</c:v>
                </c:pt>
                <c:pt idx="1596">
                  <c:v>1.569</c:v>
                </c:pt>
                <c:pt idx="1597">
                  <c:v>1.5669999999999999</c:v>
                </c:pt>
                <c:pt idx="1598">
                  <c:v>1.5649999999999999</c:v>
                </c:pt>
                <c:pt idx="1599">
                  <c:v>1.5629999999999999</c:v>
                </c:pt>
                <c:pt idx="1600">
                  <c:v>1.5620000000000001</c:v>
                </c:pt>
                <c:pt idx="1601">
                  <c:v>1.5609999999999999</c:v>
                </c:pt>
                <c:pt idx="1602">
                  <c:v>1.5620000000000001</c:v>
                </c:pt>
                <c:pt idx="1603">
                  <c:v>1.5640000000000001</c:v>
                </c:pt>
                <c:pt idx="1604">
                  <c:v>1.5669999999999999</c:v>
                </c:pt>
                <c:pt idx="1605">
                  <c:v>1.569</c:v>
                </c:pt>
                <c:pt idx="1606">
                  <c:v>1.571</c:v>
                </c:pt>
                <c:pt idx="1607">
                  <c:v>1.5720000000000001</c:v>
                </c:pt>
                <c:pt idx="1608">
                  <c:v>1.5720000000000001</c:v>
                </c:pt>
                <c:pt idx="1609">
                  <c:v>1.571</c:v>
                </c:pt>
                <c:pt idx="1610">
                  <c:v>1.57</c:v>
                </c:pt>
                <c:pt idx="1611">
                  <c:v>1.5680000000000001</c:v>
                </c:pt>
                <c:pt idx="1612">
                  <c:v>1.5669999999999999</c:v>
                </c:pt>
                <c:pt idx="1613">
                  <c:v>1.5660000000000001</c:v>
                </c:pt>
                <c:pt idx="1614">
                  <c:v>1.5660000000000001</c:v>
                </c:pt>
                <c:pt idx="1615">
                  <c:v>1.5660000000000001</c:v>
                </c:pt>
                <c:pt idx="1616">
                  <c:v>1.5669999999999999</c:v>
                </c:pt>
                <c:pt idx="1617">
                  <c:v>1.569</c:v>
                </c:pt>
                <c:pt idx="1618">
                  <c:v>1.57</c:v>
                </c:pt>
                <c:pt idx="1619">
                  <c:v>1.571</c:v>
                </c:pt>
                <c:pt idx="1620">
                  <c:v>1.571</c:v>
                </c:pt>
                <c:pt idx="1621">
                  <c:v>1.5720000000000001</c:v>
                </c:pt>
                <c:pt idx="1622">
                  <c:v>1.5720000000000001</c:v>
                </c:pt>
                <c:pt idx="1623">
                  <c:v>1.5720000000000001</c:v>
                </c:pt>
                <c:pt idx="1624">
                  <c:v>1.573</c:v>
                </c:pt>
                <c:pt idx="1625">
                  <c:v>1.5740000000000001</c:v>
                </c:pt>
                <c:pt idx="1626">
                  <c:v>1.5740000000000001</c:v>
                </c:pt>
                <c:pt idx="1627">
                  <c:v>1.5740000000000001</c:v>
                </c:pt>
                <c:pt idx="1628">
                  <c:v>1.573</c:v>
                </c:pt>
                <c:pt idx="1629">
                  <c:v>1.571</c:v>
                </c:pt>
                <c:pt idx="1630">
                  <c:v>1.569</c:v>
                </c:pt>
                <c:pt idx="1631">
                  <c:v>1.5660000000000001</c:v>
                </c:pt>
                <c:pt idx="1632">
                  <c:v>1.5629999999999999</c:v>
                </c:pt>
                <c:pt idx="1633">
                  <c:v>1.56</c:v>
                </c:pt>
                <c:pt idx="1634">
                  <c:v>1.5569999999999999</c:v>
                </c:pt>
                <c:pt idx="1635">
                  <c:v>1.554</c:v>
                </c:pt>
                <c:pt idx="1636">
                  <c:v>1.5509999999999999</c:v>
                </c:pt>
                <c:pt idx="1637">
                  <c:v>1.5489999999999999</c:v>
                </c:pt>
                <c:pt idx="1638">
                  <c:v>1.548</c:v>
                </c:pt>
                <c:pt idx="1639">
                  <c:v>1.5489999999999999</c:v>
                </c:pt>
                <c:pt idx="1640">
                  <c:v>1.5529999999999999</c:v>
                </c:pt>
                <c:pt idx="1641">
                  <c:v>1.5589999999999999</c:v>
                </c:pt>
                <c:pt idx="1642">
                  <c:v>1.5669999999999999</c:v>
                </c:pt>
                <c:pt idx="1643">
                  <c:v>1.5760000000000001</c:v>
                </c:pt>
                <c:pt idx="1644">
                  <c:v>1.583</c:v>
                </c:pt>
                <c:pt idx="1645">
                  <c:v>1.589</c:v>
                </c:pt>
                <c:pt idx="1646">
                  <c:v>1.593</c:v>
                </c:pt>
                <c:pt idx="1647">
                  <c:v>1.5940000000000001</c:v>
                </c:pt>
                <c:pt idx="1648">
                  <c:v>1.591</c:v>
                </c:pt>
                <c:pt idx="1649">
                  <c:v>1.585</c:v>
                </c:pt>
                <c:pt idx="1650">
                  <c:v>1.577</c:v>
                </c:pt>
                <c:pt idx="1651">
                  <c:v>1.5660000000000001</c:v>
                </c:pt>
                <c:pt idx="1652">
                  <c:v>1.554</c:v>
                </c:pt>
                <c:pt idx="1653">
                  <c:v>1.5409999999999999</c:v>
                </c:pt>
                <c:pt idx="1654">
                  <c:v>1.5289999999999999</c:v>
                </c:pt>
                <c:pt idx="1655">
                  <c:v>1.518</c:v>
                </c:pt>
                <c:pt idx="1656">
                  <c:v>1.508</c:v>
                </c:pt>
                <c:pt idx="1657">
                  <c:v>1.5009999999999999</c:v>
                </c:pt>
                <c:pt idx="1658">
                  <c:v>1.4969999999999999</c:v>
                </c:pt>
                <c:pt idx="1659">
                  <c:v>1.4950000000000001</c:v>
                </c:pt>
                <c:pt idx="1660">
                  <c:v>1.4950000000000001</c:v>
                </c:pt>
                <c:pt idx="1661">
                  <c:v>1.496</c:v>
                </c:pt>
                <c:pt idx="1662">
                  <c:v>1.496</c:v>
                </c:pt>
                <c:pt idx="1663">
                  <c:v>1.4969999999999999</c:v>
                </c:pt>
                <c:pt idx="1664">
                  <c:v>1.498</c:v>
                </c:pt>
                <c:pt idx="1665">
                  <c:v>1.5</c:v>
                </c:pt>
                <c:pt idx="1666">
                  <c:v>1.5029999999999999</c:v>
                </c:pt>
                <c:pt idx="1667">
                  <c:v>1.5069999999999999</c:v>
                </c:pt>
                <c:pt idx="1668">
                  <c:v>1.512</c:v>
                </c:pt>
                <c:pt idx="1669">
                  <c:v>1.5169999999999999</c:v>
                </c:pt>
                <c:pt idx="1670">
                  <c:v>1.5209999999999999</c:v>
                </c:pt>
                <c:pt idx="1671">
                  <c:v>1.5229999999999999</c:v>
                </c:pt>
                <c:pt idx="1672">
                  <c:v>1.5249999999999999</c:v>
                </c:pt>
                <c:pt idx="1673">
                  <c:v>1.5249999999999999</c:v>
                </c:pt>
                <c:pt idx="1674">
                  <c:v>1.526</c:v>
                </c:pt>
                <c:pt idx="1675">
                  <c:v>1.5269999999999999</c:v>
                </c:pt>
                <c:pt idx="1676">
                  <c:v>1.528</c:v>
                </c:pt>
                <c:pt idx="1677">
                  <c:v>1.53</c:v>
                </c:pt>
                <c:pt idx="1678">
                  <c:v>1.532</c:v>
                </c:pt>
                <c:pt idx="1679">
                  <c:v>1.534</c:v>
                </c:pt>
                <c:pt idx="1680">
                  <c:v>1.5349999999999999</c:v>
                </c:pt>
                <c:pt idx="1681">
                  <c:v>1.5349999999999999</c:v>
                </c:pt>
                <c:pt idx="1682">
                  <c:v>1.534</c:v>
                </c:pt>
                <c:pt idx="1683">
                  <c:v>1.5309999999999999</c:v>
                </c:pt>
                <c:pt idx="1684">
                  <c:v>1.526</c:v>
                </c:pt>
                <c:pt idx="1685">
                  <c:v>1.5189999999999999</c:v>
                </c:pt>
                <c:pt idx="1686">
                  <c:v>1.514</c:v>
                </c:pt>
                <c:pt idx="1687">
                  <c:v>1.5109999999999999</c:v>
                </c:pt>
                <c:pt idx="1688">
                  <c:v>1.51</c:v>
                </c:pt>
                <c:pt idx="1689">
                  <c:v>1.512</c:v>
                </c:pt>
                <c:pt idx="1690">
                  <c:v>1.514</c:v>
                </c:pt>
                <c:pt idx="1691">
                  <c:v>1.5169999999999999</c:v>
                </c:pt>
                <c:pt idx="1692">
                  <c:v>1.5189999999999999</c:v>
                </c:pt>
                <c:pt idx="1693">
                  <c:v>1.5189999999999999</c:v>
                </c:pt>
                <c:pt idx="1694">
                  <c:v>1.5189999999999999</c:v>
                </c:pt>
                <c:pt idx="1695">
                  <c:v>1.52</c:v>
                </c:pt>
                <c:pt idx="1696">
                  <c:v>1.5209999999999999</c:v>
                </c:pt>
                <c:pt idx="1697">
                  <c:v>1.5229999999999999</c:v>
                </c:pt>
                <c:pt idx="1698">
                  <c:v>1.526</c:v>
                </c:pt>
                <c:pt idx="1699">
                  <c:v>1.53</c:v>
                </c:pt>
                <c:pt idx="1700">
                  <c:v>1.5349999999999999</c:v>
                </c:pt>
                <c:pt idx="1701">
                  <c:v>1.5409999999999999</c:v>
                </c:pt>
                <c:pt idx="1702">
                  <c:v>1.5469999999999999</c:v>
                </c:pt>
                <c:pt idx="1703">
                  <c:v>1.5509999999999999</c:v>
                </c:pt>
                <c:pt idx="1704">
                  <c:v>1.552</c:v>
                </c:pt>
                <c:pt idx="1705">
                  <c:v>1.55</c:v>
                </c:pt>
                <c:pt idx="1706">
                  <c:v>1.5449999999999999</c:v>
                </c:pt>
                <c:pt idx="1707">
                  <c:v>1.538</c:v>
                </c:pt>
                <c:pt idx="1708">
                  <c:v>1.53</c:v>
                </c:pt>
                <c:pt idx="1709">
                  <c:v>1.5229999999999999</c:v>
                </c:pt>
                <c:pt idx="1710">
                  <c:v>1.516</c:v>
                </c:pt>
                <c:pt idx="1711">
                  <c:v>1.51</c:v>
                </c:pt>
                <c:pt idx="1712">
                  <c:v>1.506</c:v>
                </c:pt>
                <c:pt idx="1713">
                  <c:v>1.502</c:v>
                </c:pt>
                <c:pt idx="1714">
                  <c:v>1.5009999999999999</c:v>
                </c:pt>
                <c:pt idx="1715">
                  <c:v>1.4990000000000001</c:v>
                </c:pt>
                <c:pt idx="1716">
                  <c:v>1.498</c:v>
                </c:pt>
                <c:pt idx="1717">
                  <c:v>1.4969999999999999</c:v>
                </c:pt>
                <c:pt idx="1718">
                  <c:v>1.4950000000000001</c:v>
                </c:pt>
                <c:pt idx="1719">
                  <c:v>1.494</c:v>
                </c:pt>
                <c:pt idx="1720">
                  <c:v>1.4950000000000001</c:v>
                </c:pt>
                <c:pt idx="1721">
                  <c:v>1.4990000000000001</c:v>
                </c:pt>
                <c:pt idx="1722">
                  <c:v>1.5069999999999999</c:v>
                </c:pt>
                <c:pt idx="1723">
                  <c:v>1.5169999999999999</c:v>
                </c:pt>
                <c:pt idx="1724">
                  <c:v>1.526</c:v>
                </c:pt>
                <c:pt idx="1725">
                  <c:v>1.5309999999999999</c:v>
                </c:pt>
                <c:pt idx="1726">
                  <c:v>1.528</c:v>
                </c:pt>
                <c:pt idx="1727">
                  <c:v>1.52</c:v>
                </c:pt>
                <c:pt idx="1728">
                  <c:v>1.5089999999999999</c:v>
                </c:pt>
                <c:pt idx="1729">
                  <c:v>1.4990000000000001</c:v>
                </c:pt>
                <c:pt idx="1730">
                  <c:v>1.494</c:v>
                </c:pt>
                <c:pt idx="1731">
                  <c:v>1.496</c:v>
                </c:pt>
                <c:pt idx="1732">
                  <c:v>1.502</c:v>
                </c:pt>
                <c:pt idx="1733">
                  <c:v>1.508</c:v>
                </c:pt>
                <c:pt idx="1734">
                  <c:v>1.512</c:v>
                </c:pt>
                <c:pt idx="1735">
                  <c:v>1.5109999999999999</c:v>
                </c:pt>
                <c:pt idx="1736">
                  <c:v>1.5069999999999999</c:v>
                </c:pt>
                <c:pt idx="1737">
                  <c:v>1.5009999999999999</c:v>
                </c:pt>
                <c:pt idx="1738">
                  <c:v>1.4950000000000001</c:v>
                </c:pt>
                <c:pt idx="1739">
                  <c:v>1.4910000000000001</c:v>
                </c:pt>
                <c:pt idx="1740">
                  <c:v>1.49</c:v>
                </c:pt>
                <c:pt idx="1741">
                  <c:v>1.4910000000000001</c:v>
                </c:pt>
                <c:pt idx="1742">
                  <c:v>1.492</c:v>
                </c:pt>
                <c:pt idx="1743">
                  <c:v>1.4950000000000001</c:v>
                </c:pt>
                <c:pt idx="1744">
                  <c:v>1.498</c:v>
                </c:pt>
                <c:pt idx="1745">
                  <c:v>1.5009999999999999</c:v>
                </c:pt>
                <c:pt idx="1746">
                  <c:v>1.504</c:v>
                </c:pt>
                <c:pt idx="1747">
                  <c:v>1.506</c:v>
                </c:pt>
                <c:pt idx="1748">
                  <c:v>1.5069999999999999</c:v>
                </c:pt>
                <c:pt idx="1749">
                  <c:v>1.5069999999999999</c:v>
                </c:pt>
                <c:pt idx="1750">
                  <c:v>1.5069999999999999</c:v>
                </c:pt>
                <c:pt idx="1751">
                  <c:v>1.506</c:v>
                </c:pt>
                <c:pt idx="1752">
                  <c:v>1.506</c:v>
                </c:pt>
                <c:pt idx="1753">
                  <c:v>1.506</c:v>
                </c:pt>
                <c:pt idx="1754">
                  <c:v>1.506</c:v>
                </c:pt>
                <c:pt idx="1755">
                  <c:v>1.5049999999999999</c:v>
                </c:pt>
                <c:pt idx="1756">
                  <c:v>1.502</c:v>
                </c:pt>
                <c:pt idx="1757">
                  <c:v>1.5</c:v>
                </c:pt>
                <c:pt idx="1758">
                  <c:v>1.4969999999999999</c:v>
                </c:pt>
                <c:pt idx="1759">
                  <c:v>1.496</c:v>
                </c:pt>
                <c:pt idx="1760">
                  <c:v>1.4969999999999999</c:v>
                </c:pt>
                <c:pt idx="1761">
                  <c:v>1.5</c:v>
                </c:pt>
                <c:pt idx="1762">
                  <c:v>1.5049999999999999</c:v>
                </c:pt>
                <c:pt idx="1763">
                  <c:v>1.5089999999999999</c:v>
                </c:pt>
                <c:pt idx="1764">
                  <c:v>1.5109999999999999</c:v>
                </c:pt>
                <c:pt idx="1765">
                  <c:v>1.5109999999999999</c:v>
                </c:pt>
                <c:pt idx="1766">
                  <c:v>1.508</c:v>
                </c:pt>
                <c:pt idx="1767">
                  <c:v>1.5049999999999999</c:v>
                </c:pt>
                <c:pt idx="1768">
                  <c:v>1.502</c:v>
                </c:pt>
                <c:pt idx="1769">
                  <c:v>1.5</c:v>
                </c:pt>
                <c:pt idx="1770">
                  <c:v>1.5</c:v>
                </c:pt>
                <c:pt idx="1771">
                  <c:v>1.5009999999999999</c:v>
                </c:pt>
                <c:pt idx="1772">
                  <c:v>1.5029999999999999</c:v>
                </c:pt>
                <c:pt idx="1773">
                  <c:v>1.5069999999999999</c:v>
                </c:pt>
                <c:pt idx="1774">
                  <c:v>1.5109999999999999</c:v>
                </c:pt>
                <c:pt idx="1775">
                  <c:v>1.5149999999999999</c:v>
                </c:pt>
                <c:pt idx="1776">
                  <c:v>1.516</c:v>
                </c:pt>
                <c:pt idx="1777">
                  <c:v>1.514</c:v>
                </c:pt>
                <c:pt idx="1778">
                  <c:v>1.508</c:v>
                </c:pt>
                <c:pt idx="1779">
                  <c:v>1.5009999999999999</c:v>
                </c:pt>
                <c:pt idx="1780">
                  <c:v>1.496</c:v>
                </c:pt>
                <c:pt idx="1781">
                  <c:v>1.496</c:v>
                </c:pt>
                <c:pt idx="1782">
                  <c:v>1.502</c:v>
                </c:pt>
                <c:pt idx="1783">
                  <c:v>1.51</c:v>
                </c:pt>
                <c:pt idx="1784">
                  <c:v>1.5149999999999999</c:v>
                </c:pt>
                <c:pt idx="1785">
                  <c:v>1.514</c:v>
                </c:pt>
                <c:pt idx="1786">
                  <c:v>1.502</c:v>
                </c:pt>
                <c:pt idx="1787">
                  <c:v>1.482</c:v>
                </c:pt>
                <c:pt idx="1788">
                  <c:v>1.4609999999999999</c:v>
                </c:pt>
                <c:pt idx="1789">
                  <c:v>1.446</c:v>
                </c:pt>
                <c:pt idx="1790">
                  <c:v>1.444</c:v>
                </c:pt>
                <c:pt idx="1791">
                  <c:v>1.456</c:v>
                </c:pt>
                <c:pt idx="1792">
                  <c:v>1.4750000000000001</c:v>
                </c:pt>
                <c:pt idx="1793">
                  <c:v>1.4950000000000001</c:v>
                </c:pt>
                <c:pt idx="1794">
                  <c:v>1.51</c:v>
                </c:pt>
                <c:pt idx="1795">
                  <c:v>1.516</c:v>
                </c:pt>
                <c:pt idx="1796">
                  <c:v>1.516</c:v>
                </c:pt>
                <c:pt idx="1797">
                  <c:v>1.5109999999999999</c:v>
                </c:pt>
                <c:pt idx="1798">
                  <c:v>1.5049999999999999</c:v>
                </c:pt>
                <c:pt idx="1799">
                  <c:v>1.4990000000000001</c:v>
                </c:pt>
                <c:pt idx="1800">
                  <c:v>1.494</c:v>
                </c:pt>
                <c:pt idx="1801">
                  <c:v>1.4910000000000001</c:v>
                </c:pt>
                <c:pt idx="1802">
                  <c:v>1.49</c:v>
                </c:pt>
                <c:pt idx="1803">
                  <c:v>1.4910000000000001</c:v>
                </c:pt>
                <c:pt idx="1804">
                  <c:v>1.494</c:v>
                </c:pt>
                <c:pt idx="1805">
                  <c:v>1.498</c:v>
                </c:pt>
                <c:pt idx="1806">
                  <c:v>1.5009999999999999</c:v>
                </c:pt>
                <c:pt idx="1807">
                  <c:v>1.5029999999999999</c:v>
                </c:pt>
                <c:pt idx="1808">
                  <c:v>1.504</c:v>
                </c:pt>
                <c:pt idx="1809">
                  <c:v>1.5029999999999999</c:v>
                </c:pt>
                <c:pt idx="1810">
                  <c:v>1.5009999999999999</c:v>
                </c:pt>
                <c:pt idx="1811">
                  <c:v>1.4969999999999999</c:v>
                </c:pt>
                <c:pt idx="1812">
                  <c:v>1.492</c:v>
                </c:pt>
                <c:pt idx="1813">
                  <c:v>1.4870000000000001</c:v>
                </c:pt>
                <c:pt idx="1814">
                  <c:v>1.4830000000000001</c:v>
                </c:pt>
                <c:pt idx="1815">
                  <c:v>1.48</c:v>
                </c:pt>
                <c:pt idx="1816">
                  <c:v>1.4790000000000001</c:v>
                </c:pt>
                <c:pt idx="1817">
                  <c:v>1.48</c:v>
                </c:pt>
                <c:pt idx="1818">
                  <c:v>1.482</c:v>
                </c:pt>
                <c:pt idx="1819">
                  <c:v>1.484</c:v>
                </c:pt>
                <c:pt idx="1820">
                  <c:v>1.4849999999999999</c:v>
                </c:pt>
                <c:pt idx="1821">
                  <c:v>1.4849999999999999</c:v>
                </c:pt>
                <c:pt idx="1822">
                  <c:v>1.4849999999999999</c:v>
                </c:pt>
                <c:pt idx="1823">
                  <c:v>1.484</c:v>
                </c:pt>
                <c:pt idx="1824">
                  <c:v>1.4830000000000001</c:v>
                </c:pt>
                <c:pt idx="1825">
                  <c:v>1.4809999999999999</c:v>
                </c:pt>
                <c:pt idx="1826">
                  <c:v>1.48</c:v>
                </c:pt>
                <c:pt idx="1827">
                  <c:v>1.478</c:v>
                </c:pt>
                <c:pt idx="1828">
                  <c:v>1.476</c:v>
                </c:pt>
                <c:pt idx="1829">
                  <c:v>1.4750000000000001</c:v>
                </c:pt>
                <c:pt idx="1830">
                  <c:v>1.4729999999999999</c:v>
                </c:pt>
                <c:pt idx="1831">
                  <c:v>1.4710000000000001</c:v>
                </c:pt>
                <c:pt idx="1832">
                  <c:v>1.468</c:v>
                </c:pt>
                <c:pt idx="1833">
                  <c:v>1.4649999999999999</c:v>
                </c:pt>
                <c:pt idx="1834">
                  <c:v>1.4630000000000001</c:v>
                </c:pt>
                <c:pt idx="1835">
                  <c:v>1.4609999999999999</c:v>
                </c:pt>
                <c:pt idx="1836">
                  <c:v>1.46</c:v>
                </c:pt>
                <c:pt idx="1837">
                  <c:v>1.4609999999999999</c:v>
                </c:pt>
                <c:pt idx="1838">
                  <c:v>1.464</c:v>
                </c:pt>
                <c:pt idx="1839">
                  <c:v>1.468</c:v>
                </c:pt>
                <c:pt idx="1840">
                  <c:v>1.472</c:v>
                </c:pt>
                <c:pt idx="1841">
                  <c:v>1.476</c:v>
                </c:pt>
                <c:pt idx="1842">
                  <c:v>1.4790000000000001</c:v>
                </c:pt>
                <c:pt idx="1843">
                  <c:v>1.4809999999999999</c:v>
                </c:pt>
                <c:pt idx="1844">
                  <c:v>1.482</c:v>
                </c:pt>
                <c:pt idx="1845">
                  <c:v>1.4809999999999999</c:v>
                </c:pt>
                <c:pt idx="1846">
                  <c:v>1.478</c:v>
                </c:pt>
                <c:pt idx="1847">
                  <c:v>1.4750000000000001</c:v>
                </c:pt>
                <c:pt idx="1848">
                  <c:v>1.47</c:v>
                </c:pt>
                <c:pt idx="1849">
                  <c:v>1.466</c:v>
                </c:pt>
                <c:pt idx="1850">
                  <c:v>1.464</c:v>
                </c:pt>
                <c:pt idx="1851">
                  <c:v>1.462</c:v>
                </c:pt>
                <c:pt idx="1852">
                  <c:v>1.4609999999999999</c:v>
                </c:pt>
                <c:pt idx="1853">
                  <c:v>1.4609999999999999</c:v>
                </c:pt>
                <c:pt idx="1854">
                  <c:v>1.462</c:v>
                </c:pt>
                <c:pt idx="1855">
                  <c:v>1.462</c:v>
                </c:pt>
                <c:pt idx="1856">
                  <c:v>1.4630000000000001</c:v>
                </c:pt>
                <c:pt idx="1857">
                  <c:v>1.464</c:v>
                </c:pt>
                <c:pt idx="1858">
                  <c:v>1.466</c:v>
                </c:pt>
                <c:pt idx="1859">
                  <c:v>1.4670000000000001</c:v>
                </c:pt>
                <c:pt idx="1860">
                  <c:v>1.468</c:v>
                </c:pt>
                <c:pt idx="1861">
                  <c:v>1.4689999999999999</c:v>
                </c:pt>
                <c:pt idx="1862">
                  <c:v>1.47</c:v>
                </c:pt>
                <c:pt idx="1863">
                  <c:v>1.47</c:v>
                </c:pt>
                <c:pt idx="1864">
                  <c:v>1.4689999999999999</c:v>
                </c:pt>
                <c:pt idx="1865">
                  <c:v>1.4670000000000001</c:v>
                </c:pt>
                <c:pt idx="1866">
                  <c:v>1.4649999999999999</c:v>
                </c:pt>
                <c:pt idx="1867">
                  <c:v>1.4630000000000001</c:v>
                </c:pt>
                <c:pt idx="1868">
                  <c:v>1.46</c:v>
                </c:pt>
                <c:pt idx="1869">
                  <c:v>1.458</c:v>
                </c:pt>
                <c:pt idx="1870">
                  <c:v>1.4550000000000001</c:v>
                </c:pt>
                <c:pt idx="1871">
                  <c:v>1.454</c:v>
                </c:pt>
                <c:pt idx="1872">
                  <c:v>1.4529999999999998</c:v>
                </c:pt>
                <c:pt idx="1873">
                  <c:v>1.452</c:v>
                </c:pt>
                <c:pt idx="1874">
                  <c:v>1.4529999999999998</c:v>
                </c:pt>
                <c:pt idx="1875">
                  <c:v>1.454</c:v>
                </c:pt>
                <c:pt idx="1876">
                  <c:v>1.4550000000000001</c:v>
                </c:pt>
                <c:pt idx="1877">
                  <c:v>1.4569999999999999</c:v>
                </c:pt>
                <c:pt idx="1878">
                  <c:v>1.458</c:v>
                </c:pt>
                <c:pt idx="1879">
                  <c:v>1.4590000000000001</c:v>
                </c:pt>
                <c:pt idx="1880">
                  <c:v>1.4590000000000001</c:v>
                </c:pt>
                <c:pt idx="1881">
                  <c:v>1.458</c:v>
                </c:pt>
                <c:pt idx="1882">
                  <c:v>1.456</c:v>
                </c:pt>
                <c:pt idx="1883">
                  <c:v>1.456</c:v>
                </c:pt>
                <c:pt idx="1884">
                  <c:v>1.456</c:v>
                </c:pt>
                <c:pt idx="1885">
                  <c:v>1.458</c:v>
                </c:pt>
                <c:pt idx="1886">
                  <c:v>1.46</c:v>
                </c:pt>
                <c:pt idx="1887">
                  <c:v>1.4630000000000001</c:v>
                </c:pt>
                <c:pt idx="1888">
                  <c:v>1.4649999999999999</c:v>
                </c:pt>
                <c:pt idx="1889">
                  <c:v>1.466</c:v>
                </c:pt>
                <c:pt idx="1890">
                  <c:v>1.4670000000000001</c:v>
                </c:pt>
                <c:pt idx="1891">
                  <c:v>1.466</c:v>
                </c:pt>
                <c:pt idx="1892">
                  <c:v>1.466</c:v>
                </c:pt>
                <c:pt idx="1893">
                  <c:v>1.464</c:v>
                </c:pt>
                <c:pt idx="1894">
                  <c:v>1.4630000000000001</c:v>
                </c:pt>
                <c:pt idx="1895">
                  <c:v>1.462</c:v>
                </c:pt>
                <c:pt idx="1896">
                  <c:v>1.4609999999999999</c:v>
                </c:pt>
                <c:pt idx="1897">
                  <c:v>1.462</c:v>
                </c:pt>
                <c:pt idx="1898">
                  <c:v>1.4630000000000001</c:v>
                </c:pt>
                <c:pt idx="1899">
                  <c:v>1.4630000000000001</c:v>
                </c:pt>
                <c:pt idx="1900">
                  <c:v>1.464</c:v>
                </c:pt>
                <c:pt idx="1901">
                  <c:v>1.462</c:v>
                </c:pt>
                <c:pt idx="1902">
                  <c:v>1.4590000000000001</c:v>
                </c:pt>
                <c:pt idx="1903">
                  <c:v>1.4550000000000001</c:v>
                </c:pt>
                <c:pt idx="1904">
                  <c:v>1.452</c:v>
                </c:pt>
                <c:pt idx="1905">
                  <c:v>1.45</c:v>
                </c:pt>
                <c:pt idx="1906">
                  <c:v>1.4489999999999998</c:v>
                </c:pt>
                <c:pt idx="1907">
                  <c:v>1.4510000000000001</c:v>
                </c:pt>
                <c:pt idx="1908">
                  <c:v>1.4529999999999998</c:v>
                </c:pt>
                <c:pt idx="1909">
                  <c:v>1.4550000000000001</c:v>
                </c:pt>
                <c:pt idx="1910">
                  <c:v>1.4569999999999999</c:v>
                </c:pt>
                <c:pt idx="1911">
                  <c:v>1.458</c:v>
                </c:pt>
                <c:pt idx="1912">
                  <c:v>1.458</c:v>
                </c:pt>
                <c:pt idx="1913">
                  <c:v>1.458</c:v>
                </c:pt>
                <c:pt idx="1914">
                  <c:v>1.4569999999999999</c:v>
                </c:pt>
                <c:pt idx="1915">
                  <c:v>1.456</c:v>
                </c:pt>
                <c:pt idx="1916">
                  <c:v>1.4550000000000001</c:v>
                </c:pt>
                <c:pt idx="1917">
                  <c:v>1.454</c:v>
                </c:pt>
                <c:pt idx="1918">
                  <c:v>1.4529999999999998</c:v>
                </c:pt>
                <c:pt idx="1919">
                  <c:v>1.4529999999999998</c:v>
                </c:pt>
                <c:pt idx="1920">
                  <c:v>1.452</c:v>
                </c:pt>
                <c:pt idx="1921">
                  <c:v>1.452</c:v>
                </c:pt>
                <c:pt idx="1922">
                  <c:v>1.4510000000000001</c:v>
                </c:pt>
                <c:pt idx="1923">
                  <c:v>1.4489999999999998</c:v>
                </c:pt>
                <c:pt idx="1924">
                  <c:v>1.4470000000000001</c:v>
                </c:pt>
                <c:pt idx="1925">
                  <c:v>1.4449999999999998</c:v>
                </c:pt>
                <c:pt idx="1926">
                  <c:v>1.4449999999999998</c:v>
                </c:pt>
                <c:pt idx="1927">
                  <c:v>1.446</c:v>
                </c:pt>
                <c:pt idx="1928">
                  <c:v>1.45</c:v>
                </c:pt>
                <c:pt idx="1929">
                  <c:v>1.454</c:v>
                </c:pt>
                <c:pt idx="1930">
                  <c:v>1.4569999999999999</c:v>
                </c:pt>
                <c:pt idx="1931">
                  <c:v>1.4590000000000001</c:v>
                </c:pt>
                <c:pt idx="1932">
                  <c:v>1.46</c:v>
                </c:pt>
                <c:pt idx="1933">
                  <c:v>1.46</c:v>
                </c:pt>
                <c:pt idx="1934">
                  <c:v>1.4590000000000001</c:v>
                </c:pt>
                <c:pt idx="1935">
                  <c:v>1.4590000000000001</c:v>
                </c:pt>
                <c:pt idx="1936">
                  <c:v>1.46</c:v>
                </c:pt>
                <c:pt idx="1937">
                  <c:v>1.4609999999999999</c:v>
                </c:pt>
                <c:pt idx="1938">
                  <c:v>1.462</c:v>
                </c:pt>
                <c:pt idx="1939">
                  <c:v>1.4609999999999999</c:v>
                </c:pt>
                <c:pt idx="1940">
                  <c:v>1.458</c:v>
                </c:pt>
                <c:pt idx="1941">
                  <c:v>1.4550000000000001</c:v>
                </c:pt>
                <c:pt idx="1942">
                  <c:v>1.4510000000000001</c:v>
                </c:pt>
                <c:pt idx="1943">
                  <c:v>1.448</c:v>
                </c:pt>
                <c:pt idx="1944">
                  <c:v>1.4470000000000001</c:v>
                </c:pt>
                <c:pt idx="1945">
                  <c:v>1.448</c:v>
                </c:pt>
                <c:pt idx="1946">
                  <c:v>1.4510000000000001</c:v>
                </c:pt>
                <c:pt idx="1947">
                  <c:v>1.4529999999999998</c:v>
                </c:pt>
                <c:pt idx="1948">
                  <c:v>1.454</c:v>
                </c:pt>
                <c:pt idx="1949">
                  <c:v>1.4550000000000001</c:v>
                </c:pt>
                <c:pt idx="1950">
                  <c:v>1.454</c:v>
                </c:pt>
                <c:pt idx="1951">
                  <c:v>1.4529999999999998</c:v>
                </c:pt>
                <c:pt idx="1952">
                  <c:v>1.452</c:v>
                </c:pt>
                <c:pt idx="1953">
                  <c:v>1.4510000000000001</c:v>
                </c:pt>
                <c:pt idx="1954">
                  <c:v>1.4510000000000001</c:v>
                </c:pt>
                <c:pt idx="1955">
                  <c:v>1.45</c:v>
                </c:pt>
                <c:pt idx="1956">
                  <c:v>1.448</c:v>
                </c:pt>
                <c:pt idx="1957">
                  <c:v>1.446</c:v>
                </c:pt>
                <c:pt idx="1958">
                  <c:v>1.4430000000000001</c:v>
                </c:pt>
                <c:pt idx="1959">
                  <c:v>1.4409999999999998</c:v>
                </c:pt>
                <c:pt idx="1960">
                  <c:v>1.44</c:v>
                </c:pt>
                <c:pt idx="1961">
                  <c:v>1.4409999999999998</c:v>
                </c:pt>
                <c:pt idx="1962">
                  <c:v>1.444</c:v>
                </c:pt>
                <c:pt idx="1963">
                  <c:v>1.4470000000000001</c:v>
                </c:pt>
                <c:pt idx="1964">
                  <c:v>1.4510000000000001</c:v>
                </c:pt>
                <c:pt idx="1965">
                  <c:v>1.454</c:v>
                </c:pt>
                <c:pt idx="1966">
                  <c:v>1.456</c:v>
                </c:pt>
                <c:pt idx="1967">
                  <c:v>1.456</c:v>
                </c:pt>
                <c:pt idx="1968">
                  <c:v>1.454</c:v>
                </c:pt>
                <c:pt idx="1969">
                  <c:v>1.45</c:v>
                </c:pt>
                <c:pt idx="1970">
                  <c:v>1.444</c:v>
                </c:pt>
                <c:pt idx="1971">
                  <c:v>1.4379999999999999</c:v>
                </c:pt>
                <c:pt idx="1972">
                  <c:v>1.4319999999999999</c:v>
                </c:pt>
                <c:pt idx="1973">
                  <c:v>1.427</c:v>
                </c:pt>
                <c:pt idx="1974">
                  <c:v>1.4260000000000002</c:v>
                </c:pt>
                <c:pt idx="1975">
                  <c:v>1.4260000000000002</c:v>
                </c:pt>
                <c:pt idx="1976">
                  <c:v>1.429</c:v>
                </c:pt>
                <c:pt idx="1977">
                  <c:v>1.431</c:v>
                </c:pt>
                <c:pt idx="1978">
                  <c:v>1.4330000000000001</c:v>
                </c:pt>
                <c:pt idx="1979">
                  <c:v>1.4330000000000001</c:v>
                </c:pt>
                <c:pt idx="1980">
                  <c:v>1.4319999999999999</c:v>
                </c:pt>
                <c:pt idx="1981">
                  <c:v>1.431</c:v>
                </c:pt>
                <c:pt idx="1982">
                  <c:v>1.431</c:v>
                </c:pt>
                <c:pt idx="1983">
                  <c:v>1.431</c:v>
                </c:pt>
                <c:pt idx="1984">
                  <c:v>1.431</c:v>
                </c:pt>
                <c:pt idx="1985">
                  <c:v>1.4330000000000001</c:v>
                </c:pt>
                <c:pt idx="1986">
                  <c:v>1.4350000000000001</c:v>
                </c:pt>
                <c:pt idx="1987">
                  <c:v>1.4370000000000001</c:v>
                </c:pt>
                <c:pt idx="1988">
                  <c:v>1.4390000000000001</c:v>
                </c:pt>
                <c:pt idx="1989">
                  <c:v>1.44</c:v>
                </c:pt>
                <c:pt idx="1990">
                  <c:v>1.44</c:v>
                </c:pt>
                <c:pt idx="1991">
                  <c:v>1.4379999999999999</c:v>
                </c:pt>
                <c:pt idx="1992">
                  <c:v>1.4340000000000002</c:v>
                </c:pt>
                <c:pt idx="1993">
                  <c:v>1.429</c:v>
                </c:pt>
                <c:pt idx="1994">
                  <c:v>1.423</c:v>
                </c:pt>
                <c:pt idx="1995">
                  <c:v>1.419</c:v>
                </c:pt>
                <c:pt idx="1996">
                  <c:v>1.4159999999999999</c:v>
                </c:pt>
                <c:pt idx="1997">
                  <c:v>1.415</c:v>
                </c:pt>
                <c:pt idx="1998">
                  <c:v>1.415</c:v>
                </c:pt>
                <c:pt idx="1999">
                  <c:v>1.417</c:v>
                </c:pt>
                <c:pt idx="2000">
                  <c:v>1.421</c:v>
                </c:pt>
                <c:pt idx="2001">
                  <c:v>1.425</c:v>
                </c:pt>
                <c:pt idx="2002">
                  <c:v>1.429</c:v>
                </c:pt>
                <c:pt idx="2003">
                  <c:v>1.4319999999999999</c:v>
                </c:pt>
                <c:pt idx="2004">
                  <c:v>1.4330000000000001</c:v>
                </c:pt>
                <c:pt idx="2005">
                  <c:v>1.4319999999999999</c:v>
                </c:pt>
                <c:pt idx="2006">
                  <c:v>1.4300000000000002</c:v>
                </c:pt>
                <c:pt idx="2007">
                  <c:v>1.4279999999999999</c:v>
                </c:pt>
                <c:pt idx="2008">
                  <c:v>1.427</c:v>
                </c:pt>
                <c:pt idx="2009">
                  <c:v>1.4279999999999999</c:v>
                </c:pt>
                <c:pt idx="2010">
                  <c:v>1.429</c:v>
                </c:pt>
                <c:pt idx="2011">
                  <c:v>1.4300000000000002</c:v>
                </c:pt>
                <c:pt idx="2012">
                  <c:v>1.429</c:v>
                </c:pt>
                <c:pt idx="2013">
                  <c:v>1.4279999999999999</c:v>
                </c:pt>
                <c:pt idx="2014">
                  <c:v>1.4260000000000002</c:v>
                </c:pt>
                <c:pt idx="2015">
                  <c:v>1.4239999999999999</c:v>
                </c:pt>
                <c:pt idx="2016">
                  <c:v>1.423</c:v>
                </c:pt>
                <c:pt idx="2017">
                  <c:v>1.4239999999999999</c:v>
                </c:pt>
                <c:pt idx="2018">
                  <c:v>1.4260000000000002</c:v>
                </c:pt>
                <c:pt idx="2019">
                  <c:v>1.4279999999999999</c:v>
                </c:pt>
                <c:pt idx="2020">
                  <c:v>1.431</c:v>
                </c:pt>
                <c:pt idx="2021">
                  <c:v>1.4330000000000001</c:v>
                </c:pt>
                <c:pt idx="2022">
                  <c:v>1.4350000000000001</c:v>
                </c:pt>
                <c:pt idx="2023">
                  <c:v>1.4350000000000001</c:v>
                </c:pt>
                <c:pt idx="2024">
                  <c:v>1.4340000000000002</c:v>
                </c:pt>
                <c:pt idx="2025">
                  <c:v>1.4319999999999999</c:v>
                </c:pt>
                <c:pt idx="2026">
                  <c:v>1.4279999999999999</c:v>
                </c:pt>
                <c:pt idx="2027">
                  <c:v>1.4239999999999999</c:v>
                </c:pt>
                <c:pt idx="2028">
                  <c:v>1.42</c:v>
                </c:pt>
                <c:pt idx="2029">
                  <c:v>1.4180000000000001</c:v>
                </c:pt>
                <c:pt idx="2030">
                  <c:v>1.4180000000000001</c:v>
                </c:pt>
                <c:pt idx="2031">
                  <c:v>1.42</c:v>
                </c:pt>
                <c:pt idx="2032">
                  <c:v>1.423</c:v>
                </c:pt>
                <c:pt idx="2033">
                  <c:v>1.425</c:v>
                </c:pt>
                <c:pt idx="2034">
                  <c:v>1.4260000000000002</c:v>
                </c:pt>
                <c:pt idx="2035">
                  <c:v>1.4260000000000002</c:v>
                </c:pt>
                <c:pt idx="2036">
                  <c:v>1.425</c:v>
                </c:pt>
                <c:pt idx="2037">
                  <c:v>1.4239999999999999</c:v>
                </c:pt>
                <c:pt idx="2038">
                  <c:v>1.4220000000000002</c:v>
                </c:pt>
                <c:pt idx="2039">
                  <c:v>1.42</c:v>
                </c:pt>
                <c:pt idx="2040">
                  <c:v>1.417</c:v>
                </c:pt>
                <c:pt idx="2041">
                  <c:v>1.413</c:v>
                </c:pt>
                <c:pt idx="2042">
                  <c:v>1.407</c:v>
                </c:pt>
                <c:pt idx="2043">
                  <c:v>1.4</c:v>
                </c:pt>
                <c:pt idx="2044">
                  <c:v>1.3919999999999999</c:v>
                </c:pt>
                <c:pt idx="2045">
                  <c:v>1.3839999999999999</c:v>
                </c:pt>
                <c:pt idx="2046">
                  <c:v>1.377</c:v>
                </c:pt>
                <c:pt idx="2047">
                  <c:v>1.371</c:v>
                </c:pt>
                <c:pt idx="2048">
                  <c:v>1.367</c:v>
                </c:pt>
                <c:pt idx="2049">
                  <c:v>1.365</c:v>
                </c:pt>
                <c:pt idx="2050">
                  <c:v>1.365</c:v>
                </c:pt>
                <c:pt idx="2051">
                  <c:v>1.3679999999999999</c:v>
                </c:pt>
                <c:pt idx="2052">
                  <c:v>1.3719999999999999</c:v>
                </c:pt>
                <c:pt idx="2053">
                  <c:v>1.3780000000000001</c:v>
                </c:pt>
                <c:pt idx="2054">
                  <c:v>1.3839999999999999</c:v>
                </c:pt>
                <c:pt idx="2055">
                  <c:v>1.389</c:v>
                </c:pt>
                <c:pt idx="2056">
                  <c:v>1.393</c:v>
                </c:pt>
                <c:pt idx="2057">
                  <c:v>1.3959999999999999</c:v>
                </c:pt>
                <c:pt idx="2058">
                  <c:v>1.3980000000000001</c:v>
                </c:pt>
                <c:pt idx="2059">
                  <c:v>1.3980000000000001</c:v>
                </c:pt>
                <c:pt idx="2060">
                  <c:v>1.397</c:v>
                </c:pt>
                <c:pt idx="2061">
                  <c:v>1.395</c:v>
                </c:pt>
                <c:pt idx="2062">
                  <c:v>1.393</c:v>
                </c:pt>
                <c:pt idx="2063">
                  <c:v>1.3900000000000001</c:v>
                </c:pt>
                <c:pt idx="2064">
                  <c:v>1.3879999999999999</c:v>
                </c:pt>
                <c:pt idx="2065">
                  <c:v>1.3860000000000001</c:v>
                </c:pt>
                <c:pt idx="2066">
                  <c:v>1.385</c:v>
                </c:pt>
                <c:pt idx="2067">
                  <c:v>1.3839999999999999</c:v>
                </c:pt>
                <c:pt idx="2068">
                  <c:v>1.3839999999999999</c:v>
                </c:pt>
                <c:pt idx="2069">
                  <c:v>1.385</c:v>
                </c:pt>
                <c:pt idx="2070">
                  <c:v>1.3860000000000001</c:v>
                </c:pt>
                <c:pt idx="2071">
                  <c:v>1.387</c:v>
                </c:pt>
                <c:pt idx="2072">
                  <c:v>1.389</c:v>
                </c:pt>
                <c:pt idx="2073">
                  <c:v>1.391</c:v>
                </c:pt>
                <c:pt idx="2074">
                  <c:v>1.3919999999999999</c:v>
                </c:pt>
                <c:pt idx="2075">
                  <c:v>1.3919999999999999</c:v>
                </c:pt>
                <c:pt idx="2076">
                  <c:v>1.389</c:v>
                </c:pt>
                <c:pt idx="2077">
                  <c:v>1.3839999999999999</c:v>
                </c:pt>
                <c:pt idx="2078">
                  <c:v>1.377</c:v>
                </c:pt>
                <c:pt idx="2079">
                  <c:v>1.371</c:v>
                </c:pt>
                <c:pt idx="2080">
                  <c:v>1.3679999999999999</c:v>
                </c:pt>
                <c:pt idx="2081">
                  <c:v>1.369</c:v>
                </c:pt>
                <c:pt idx="2082">
                  <c:v>1.3740000000000001</c:v>
                </c:pt>
                <c:pt idx="2083">
                  <c:v>1.381</c:v>
                </c:pt>
                <c:pt idx="2084">
                  <c:v>1.387</c:v>
                </c:pt>
                <c:pt idx="2085">
                  <c:v>1.391</c:v>
                </c:pt>
                <c:pt idx="2086">
                  <c:v>1.393</c:v>
                </c:pt>
                <c:pt idx="2087">
                  <c:v>1.3919999999999999</c:v>
                </c:pt>
                <c:pt idx="2088">
                  <c:v>1.3900000000000001</c:v>
                </c:pt>
                <c:pt idx="2089">
                  <c:v>1.3879999999999999</c:v>
                </c:pt>
                <c:pt idx="2090">
                  <c:v>1.387</c:v>
                </c:pt>
                <c:pt idx="2091">
                  <c:v>1.385</c:v>
                </c:pt>
                <c:pt idx="2092">
                  <c:v>1.3839999999999999</c:v>
                </c:pt>
                <c:pt idx="2093">
                  <c:v>1.3820000000000001</c:v>
                </c:pt>
                <c:pt idx="2094">
                  <c:v>1.379</c:v>
                </c:pt>
                <c:pt idx="2095">
                  <c:v>1.377</c:v>
                </c:pt>
                <c:pt idx="2096">
                  <c:v>1.375</c:v>
                </c:pt>
                <c:pt idx="2097">
                  <c:v>1.3740000000000001</c:v>
                </c:pt>
                <c:pt idx="2098">
                  <c:v>1.375</c:v>
                </c:pt>
                <c:pt idx="2099">
                  <c:v>1.3759999999999999</c:v>
                </c:pt>
                <c:pt idx="2100">
                  <c:v>1.3780000000000001</c:v>
                </c:pt>
                <c:pt idx="2101">
                  <c:v>1.381</c:v>
                </c:pt>
                <c:pt idx="2102">
                  <c:v>1.383</c:v>
                </c:pt>
                <c:pt idx="2103">
                  <c:v>1.385</c:v>
                </c:pt>
                <c:pt idx="2104">
                  <c:v>1.3860000000000001</c:v>
                </c:pt>
                <c:pt idx="2105">
                  <c:v>1.3879999999999999</c:v>
                </c:pt>
                <c:pt idx="2106">
                  <c:v>1.389</c:v>
                </c:pt>
                <c:pt idx="2107">
                  <c:v>1.391</c:v>
                </c:pt>
                <c:pt idx="2108">
                  <c:v>1.3919999999999999</c:v>
                </c:pt>
                <c:pt idx="2109">
                  <c:v>1.393</c:v>
                </c:pt>
                <c:pt idx="2110">
                  <c:v>1.3919999999999999</c:v>
                </c:pt>
                <c:pt idx="2111">
                  <c:v>1.389</c:v>
                </c:pt>
                <c:pt idx="2112">
                  <c:v>1.3860000000000001</c:v>
                </c:pt>
                <c:pt idx="2113">
                  <c:v>1.3820000000000001</c:v>
                </c:pt>
                <c:pt idx="2114">
                  <c:v>1.379</c:v>
                </c:pt>
                <c:pt idx="2115">
                  <c:v>1.3780000000000001</c:v>
                </c:pt>
                <c:pt idx="2116">
                  <c:v>1.379</c:v>
                </c:pt>
                <c:pt idx="2117">
                  <c:v>1.381</c:v>
                </c:pt>
                <c:pt idx="2118">
                  <c:v>1.3839999999999999</c:v>
                </c:pt>
                <c:pt idx="2119">
                  <c:v>1.3860000000000001</c:v>
                </c:pt>
                <c:pt idx="2120">
                  <c:v>1.3860000000000001</c:v>
                </c:pt>
                <c:pt idx="2121">
                  <c:v>1.3860000000000001</c:v>
                </c:pt>
                <c:pt idx="2122">
                  <c:v>1.385</c:v>
                </c:pt>
                <c:pt idx="2123">
                  <c:v>1.383</c:v>
                </c:pt>
                <c:pt idx="2124">
                  <c:v>1.38</c:v>
                </c:pt>
                <c:pt idx="2125">
                  <c:v>1.377</c:v>
                </c:pt>
                <c:pt idx="2126">
                  <c:v>1.3740000000000001</c:v>
                </c:pt>
                <c:pt idx="2127">
                  <c:v>1.373</c:v>
                </c:pt>
                <c:pt idx="2128">
                  <c:v>1.3740000000000001</c:v>
                </c:pt>
                <c:pt idx="2129">
                  <c:v>1.3759999999999999</c:v>
                </c:pt>
                <c:pt idx="2130">
                  <c:v>1.38</c:v>
                </c:pt>
                <c:pt idx="2131">
                  <c:v>1.3839999999999999</c:v>
                </c:pt>
                <c:pt idx="2132">
                  <c:v>1.387</c:v>
                </c:pt>
                <c:pt idx="2133">
                  <c:v>1.3900000000000001</c:v>
                </c:pt>
                <c:pt idx="2134">
                  <c:v>1.3919999999999999</c:v>
                </c:pt>
                <c:pt idx="2135">
                  <c:v>1.393</c:v>
                </c:pt>
                <c:pt idx="2136">
                  <c:v>1.3919999999999999</c:v>
                </c:pt>
                <c:pt idx="2137">
                  <c:v>1.389</c:v>
                </c:pt>
                <c:pt idx="2138">
                  <c:v>1.385</c:v>
                </c:pt>
                <c:pt idx="2139">
                  <c:v>1.381</c:v>
                </c:pt>
                <c:pt idx="2140">
                  <c:v>1.3780000000000001</c:v>
                </c:pt>
                <c:pt idx="2141">
                  <c:v>1.3780000000000001</c:v>
                </c:pt>
                <c:pt idx="2142">
                  <c:v>1.3780000000000001</c:v>
                </c:pt>
                <c:pt idx="2143">
                  <c:v>1.38</c:v>
                </c:pt>
                <c:pt idx="2144">
                  <c:v>1.381</c:v>
                </c:pt>
                <c:pt idx="2145">
                  <c:v>1.381</c:v>
                </c:pt>
                <c:pt idx="2146">
                  <c:v>1.38</c:v>
                </c:pt>
                <c:pt idx="2147">
                  <c:v>1.3780000000000001</c:v>
                </c:pt>
                <c:pt idx="2148">
                  <c:v>1.3759999999999999</c:v>
                </c:pt>
                <c:pt idx="2149">
                  <c:v>1.375</c:v>
                </c:pt>
                <c:pt idx="2150">
                  <c:v>1.3740000000000001</c:v>
                </c:pt>
                <c:pt idx="2151">
                  <c:v>1.3740000000000001</c:v>
                </c:pt>
                <c:pt idx="2152">
                  <c:v>1.3759999999999999</c:v>
                </c:pt>
                <c:pt idx="2153">
                  <c:v>1.379</c:v>
                </c:pt>
                <c:pt idx="2154">
                  <c:v>1.3839999999999999</c:v>
                </c:pt>
                <c:pt idx="2155">
                  <c:v>1.389</c:v>
                </c:pt>
                <c:pt idx="2156">
                  <c:v>1.3940000000000001</c:v>
                </c:pt>
                <c:pt idx="2157">
                  <c:v>1.3980000000000001</c:v>
                </c:pt>
                <c:pt idx="2158">
                  <c:v>1.4</c:v>
                </c:pt>
                <c:pt idx="2159">
                  <c:v>1.399</c:v>
                </c:pt>
                <c:pt idx="2160">
                  <c:v>1.3980000000000001</c:v>
                </c:pt>
                <c:pt idx="2161">
                  <c:v>1.3959999999999999</c:v>
                </c:pt>
                <c:pt idx="2162">
                  <c:v>1.3940000000000001</c:v>
                </c:pt>
                <c:pt idx="2163">
                  <c:v>1.3919999999999999</c:v>
                </c:pt>
                <c:pt idx="2164">
                  <c:v>1.3919999999999999</c:v>
                </c:pt>
                <c:pt idx="2165">
                  <c:v>1.391</c:v>
                </c:pt>
                <c:pt idx="2166">
                  <c:v>1.391</c:v>
                </c:pt>
                <c:pt idx="2167">
                  <c:v>1.3900000000000001</c:v>
                </c:pt>
                <c:pt idx="2168">
                  <c:v>1.3900000000000001</c:v>
                </c:pt>
                <c:pt idx="2169">
                  <c:v>1.389</c:v>
                </c:pt>
                <c:pt idx="2170">
                  <c:v>1.389</c:v>
                </c:pt>
                <c:pt idx="2171">
                  <c:v>1.3879999999999999</c:v>
                </c:pt>
                <c:pt idx="2172">
                  <c:v>1.3879999999999999</c:v>
                </c:pt>
                <c:pt idx="2173">
                  <c:v>1.387</c:v>
                </c:pt>
                <c:pt idx="2174">
                  <c:v>1.3860000000000001</c:v>
                </c:pt>
                <c:pt idx="2175">
                  <c:v>1.385</c:v>
                </c:pt>
                <c:pt idx="2176">
                  <c:v>1.383</c:v>
                </c:pt>
                <c:pt idx="2177">
                  <c:v>1.3820000000000001</c:v>
                </c:pt>
                <c:pt idx="2178">
                  <c:v>1.38</c:v>
                </c:pt>
                <c:pt idx="2179">
                  <c:v>1.3780000000000001</c:v>
                </c:pt>
                <c:pt idx="2180">
                  <c:v>1.377</c:v>
                </c:pt>
                <c:pt idx="2181">
                  <c:v>1.3759999999999999</c:v>
                </c:pt>
                <c:pt idx="2182">
                  <c:v>1.3759999999999999</c:v>
                </c:pt>
                <c:pt idx="2183">
                  <c:v>1.377</c:v>
                </c:pt>
                <c:pt idx="2184">
                  <c:v>1.38</c:v>
                </c:pt>
                <c:pt idx="2185">
                  <c:v>1.383</c:v>
                </c:pt>
                <c:pt idx="2186">
                  <c:v>1.387</c:v>
                </c:pt>
                <c:pt idx="2187">
                  <c:v>1.3900000000000001</c:v>
                </c:pt>
                <c:pt idx="2188">
                  <c:v>1.3919999999999999</c:v>
                </c:pt>
                <c:pt idx="2189">
                  <c:v>1.3919999999999999</c:v>
                </c:pt>
                <c:pt idx="2190">
                  <c:v>1.3919999999999999</c:v>
                </c:pt>
                <c:pt idx="2191">
                  <c:v>1.3900000000000001</c:v>
                </c:pt>
                <c:pt idx="2192">
                  <c:v>1.387</c:v>
                </c:pt>
                <c:pt idx="2193">
                  <c:v>1.383</c:v>
                </c:pt>
                <c:pt idx="2194">
                  <c:v>1.379</c:v>
                </c:pt>
                <c:pt idx="2195">
                  <c:v>1.377</c:v>
                </c:pt>
                <c:pt idx="2196">
                  <c:v>1.3759999999999999</c:v>
                </c:pt>
                <c:pt idx="2197">
                  <c:v>1.377</c:v>
                </c:pt>
                <c:pt idx="2198">
                  <c:v>1.379</c:v>
                </c:pt>
                <c:pt idx="2199">
                  <c:v>1.381</c:v>
                </c:pt>
                <c:pt idx="2200">
                  <c:v>1.3820000000000001</c:v>
                </c:pt>
                <c:pt idx="2201">
                  <c:v>1.38</c:v>
                </c:pt>
                <c:pt idx="2202">
                  <c:v>1.377</c:v>
                </c:pt>
                <c:pt idx="2203">
                  <c:v>1.3740000000000001</c:v>
                </c:pt>
                <c:pt idx="2204">
                  <c:v>1.373</c:v>
                </c:pt>
                <c:pt idx="2205">
                  <c:v>1.3740000000000001</c:v>
                </c:pt>
                <c:pt idx="2206">
                  <c:v>1.3780000000000001</c:v>
                </c:pt>
                <c:pt idx="2207">
                  <c:v>1.383</c:v>
                </c:pt>
                <c:pt idx="2208">
                  <c:v>1.387</c:v>
                </c:pt>
                <c:pt idx="2209">
                  <c:v>1.3900000000000001</c:v>
                </c:pt>
                <c:pt idx="2210">
                  <c:v>1.3919999999999999</c:v>
                </c:pt>
                <c:pt idx="2211">
                  <c:v>1.391</c:v>
                </c:pt>
                <c:pt idx="2212">
                  <c:v>1.389</c:v>
                </c:pt>
                <c:pt idx="2213">
                  <c:v>1.385</c:v>
                </c:pt>
                <c:pt idx="2214">
                  <c:v>1.38</c:v>
                </c:pt>
                <c:pt idx="2215">
                  <c:v>1.3740000000000001</c:v>
                </c:pt>
                <c:pt idx="2216">
                  <c:v>1.37</c:v>
                </c:pt>
                <c:pt idx="2217">
                  <c:v>1.369</c:v>
                </c:pt>
                <c:pt idx="2218">
                  <c:v>1.371</c:v>
                </c:pt>
                <c:pt idx="2219">
                  <c:v>1.3759999999999999</c:v>
                </c:pt>
                <c:pt idx="2220">
                  <c:v>1.3820000000000001</c:v>
                </c:pt>
                <c:pt idx="2221">
                  <c:v>1.3860000000000001</c:v>
                </c:pt>
                <c:pt idx="2222">
                  <c:v>1.3879999999999999</c:v>
                </c:pt>
                <c:pt idx="2223">
                  <c:v>1.387</c:v>
                </c:pt>
                <c:pt idx="2224">
                  <c:v>1.3839999999999999</c:v>
                </c:pt>
                <c:pt idx="2225">
                  <c:v>1.381</c:v>
                </c:pt>
                <c:pt idx="2226">
                  <c:v>1.3780000000000001</c:v>
                </c:pt>
                <c:pt idx="2227">
                  <c:v>1.375</c:v>
                </c:pt>
                <c:pt idx="2228">
                  <c:v>1.373</c:v>
                </c:pt>
                <c:pt idx="2229">
                  <c:v>1.371</c:v>
                </c:pt>
                <c:pt idx="2230">
                  <c:v>1.37</c:v>
                </c:pt>
                <c:pt idx="2231">
                  <c:v>1.3679999999999999</c:v>
                </c:pt>
                <c:pt idx="2232">
                  <c:v>1.367</c:v>
                </c:pt>
                <c:pt idx="2233">
                  <c:v>1.365</c:v>
                </c:pt>
                <c:pt idx="2234">
                  <c:v>1.3620000000000001</c:v>
                </c:pt>
                <c:pt idx="2235">
                  <c:v>1.359</c:v>
                </c:pt>
                <c:pt idx="2236">
                  <c:v>1.3559999999999999</c:v>
                </c:pt>
                <c:pt idx="2237">
                  <c:v>1.3540000000000001</c:v>
                </c:pt>
                <c:pt idx="2238">
                  <c:v>1.353</c:v>
                </c:pt>
                <c:pt idx="2239">
                  <c:v>1.355</c:v>
                </c:pt>
                <c:pt idx="2240">
                  <c:v>1.357</c:v>
                </c:pt>
                <c:pt idx="2241">
                  <c:v>1.3599999999999999</c:v>
                </c:pt>
                <c:pt idx="2242">
                  <c:v>1.3599999999999999</c:v>
                </c:pt>
                <c:pt idx="2243">
                  <c:v>1.357</c:v>
                </c:pt>
                <c:pt idx="2244">
                  <c:v>1.351</c:v>
                </c:pt>
                <c:pt idx="2245">
                  <c:v>1.343</c:v>
                </c:pt>
                <c:pt idx="2246">
                  <c:v>1.3359999999999999</c:v>
                </c:pt>
                <c:pt idx="2247">
                  <c:v>1.3340000000000001</c:v>
                </c:pt>
                <c:pt idx="2248">
                  <c:v>1.3359999999999999</c:v>
                </c:pt>
                <c:pt idx="2249">
                  <c:v>1.3420000000000001</c:v>
                </c:pt>
                <c:pt idx="2250">
                  <c:v>1.3479999999999999</c:v>
                </c:pt>
                <c:pt idx="2251">
                  <c:v>1.351</c:v>
                </c:pt>
                <c:pt idx="2252">
                  <c:v>1.35</c:v>
                </c:pt>
                <c:pt idx="2253">
                  <c:v>1.345</c:v>
                </c:pt>
                <c:pt idx="2254">
                  <c:v>1.339</c:v>
                </c:pt>
                <c:pt idx="2255">
                  <c:v>1.335</c:v>
                </c:pt>
                <c:pt idx="2256">
                  <c:v>1.335</c:v>
                </c:pt>
                <c:pt idx="2257">
                  <c:v>1.339</c:v>
                </c:pt>
                <c:pt idx="2258">
                  <c:v>1.3460000000000001</c:v>
                </c:pt>
                <c:pt idx="2259">
                  <c:v>1.3519999999999999</c:v>
                </c:pt>
                <c:pt idx="2260">
                  <c:v>1.355</c:v>
                </c:pt>
                <c:pt idx="2261">
                  <c:v>1.3559999999999999</c:v>
                </c:pt>
                <c:pt idx="2262">
                  <c:v>1.3540000000000001</c:v>
                </c:pt>
                <c:pt idx="2263">
                  <c:v>1.3519999999999999</c:v>
                </c:pt>
                <c:pt idx="2264">
                  <c:v>1.3519999999999999</c:v>
                </c:pt>
                <c:pt idx="2265">
                  <c:v>1.3540000000000001</c:v>
                </c:pt>
                <c:pt idx="2266">
                  <c:v>1.359</c:v>
                </c:pt>
                <c:pt idx="2267">
                  <c:v>1.3639999999999999</c:v>
                </c:pt>
                <c:pt idx="2268">
                  <c:v>1.367</c:v>
                </c:pt>
                <c:pt idx="2269">
                  <c:v>1.367</c:v>
                </c:pt>
                <c:pt idx="2270">
                  <c:v>1.3639999999999999</c:v>
                </c:pt>
                <c:pt idx="2271">
                  <c:v>1.3599999999999999</c:v>
                </c:pt>
                <c:pt idx="2272">
                  <c:v>1.3580000000000001</c:v>
                </c:pt>
                <c:pt idx="2273">
                  <c:v>1.3599999999999999</c:v>
                </c:pt>
                <c:pt idx="2274">
                  <c:v>1.365</c:v>
                </c:pt>
                <c:pt idx="2275">
                  <c:v>1.3719999999999999</c:v>
                </c:pt>
                <c:pt idx="2276">
                  <c:v>1.3780000000000001</c:v>
                </c:pt>
                <c:pt idx="2277">
                  <c:v>1.381</c:v>
                </c:pt>
                <c:pt idx="2278">
                  <c:v>1.379</c:v>
                </c:pt>
                <c:pt idx="2279">
                  <c:v>1.3740000000000001</c:v>
                </c:pt>
                <c:pt idx="2280">
                  <c:v>1.3660000000000001</c:v>
                </c:pt>
                <c:pt idx="2281">
                  <c:v>1.3559999999999999</c:v>
                </c:pt>
                <c:pt idx="2282">
                  <c:v>1.347</c:v>
                </c:pt>
                <c:pt idx="2283">
                  <c:v>1.339</c:v>
                </c:pt>
                <c:pt idx="2284">
                  <c:v>1.3319999999999999</c:v>
                </c:pt>
                <c:pt idx="2285">
                  <c:v>1.3279999999999998</c:v>
                </c:pt>
                <c:pt idx="2286">
                  <c:v>1.329</c:v>
                </c:pt>
                <c:pt idx="2287">
                  <c:v>1.3319999999999999</c:v>
                </c:pt>
                <c:pt idx="2288">
                  <c:v>1.337</c:v>
                </c:pt>
                <c:pt idx="2289">
                  <c:v>1.341</c:v>
                </c:pt>
                <c:pt idx="2290">
                  <c:v>1.343</c:v>
                </c:pt>
                <c:pt idx="2291">
                  <c:v>1.3420000000000001</c:v>
                </c:pt>
                <c:pt idx="2292">
                  <c:v>1.341</c:v>
                </c:pt>
                <c:pt idx="2293">
                  <c:v>1.339</c:v>
                </c:pt>
                <c:pt idx="2294">
                  <c:v>1.339</c:v>
                </c:pt>
                <c:pt idx="2295">
                  <c:v>1.3420000000000001</c:v>
                </c:pt>
                <c:pt idx="2296">
                  <c:v>1.3460000000000001</c:v>
                </c:pt>
                <c:pt idx="2297">
                  <c:v>1.35</c:v>
                </c:pt>
                <c:pt idx="2298">
                  <c:v>1.353</c:v>
                </c:pt>
                <c:pt idx="2299">
                  <c:v>1.3540000000000001</c:v>
                </c:pt>
                <c:pt idx="2300">
                  <c:v>1.353</c:v>
                </c:pt>
                <c:pt idx="2301">
                  <c:v>1.349</c:v>
                </c:pt>
                <c:pt idx="2302">
                  <c:v>1.345</c:v>
                </c:pt>
                <c:pt idx="2303">
                  <c:v>1.3420000000000001</c:v>
                </c:pt>
                <c:pt idx="2304">
                  <c:v>1.3380000000000001</c:v>
                </c:pt>
                <c:pt idx="2305">
                  <c:v>1.335</c:v>
                </c:pt>
                <c:pt idx="2306">
                  <c:v>1.3319999999999999</c:v>
                </c:pt>
                <c:pt idx="2307">
                  <c:v>1.329</c:v>
                </c:pt>
                <c:pt idx="2308">
                  <c:v>1.3260000000000001</c:v>
                </c:pt>
                <c:pt idx="2309">
                  <c:v>1.323</c:v>
                </c:pt>
                <c:pt idx="2310">
                  <c:v>1.321</c:v>
                </c:pt>
                <c:pt idx="2311">
                  <c:v>1.319</c:v>
                </c:pt>
                <c:pt idx="2312">
                  <c:v>1.3180000000000001</c:v>
                </c:pt>
                <c:pt idx="2313">
                  <c:v>1.3180000000000001</c:v>
                </c:pt>
                <c:pt idx="2314">
                  <c:v>1.319</c:v>
                </c:pt>
                <c:pt idx="2315">
                  <c:v>1.3199999999999998</c:v>
                </c:pt>
                <c:pt idx="2316">
                  <c:v>1.321</c:v>
                </c:pt>
                <c:pt idx="2317">
                  <c:v>1.3220000000000001</c:v>
                </c:pt>
                <c:pt idx="2318">
                  <c:v>1.3239999999999998</c:v>
                </c:pt>
                <c:pt idx="2319">
                  <c:v>1.327</c:v>
                </c:pt>
                <c:pt idx="2320">
                  <c:v>1.33</c:v>
                </c:pt>
                <c:pt idx="2321">
                  <c:v>1.3359999999999999</c:v>
                </c:pt>
                <c:pt idx="2322">
                  <c:v>1.345</c:v>
                </c:pt>
                <c:pt idx="2323">
                  <c:v>1.3599999999999999</c:v>
                </c:pt>
                <c:pt idx="2324">
                  <c:v>1.3820000000000001</c:v>
                </c:pt>
                <c:pt idx="2325">
                  <c:v>1.4119999999999999</c:v>
                </c:pt>
                <c:pt idx="2326">
                  <c:v>1.4470000000000001</c:v>
                </c:pt>
                <c:pt idx="2327">
                  <c:v>1.4809999999999999</c:v>
                </c:pt>
                <c:pt idx="2328">
                  <c:v>1.51</c:v>
                </c:pt>
                <c:pt idx="2329">
                  <c:v>1.53</c:v>
                </c:pt>
                <c:pt idx="2330">
                  <c:v>1.542</c:v>
                </c:pt>
                <c:pt idx="2331">
                  <c:v>1.5449999999999999</c:v>
                </c:pt>
                <c:pt idx="2332">
                  <c:v>1.542</c:v>
                </c:pt>
                <c:pt idx="2333">
                  <c:v>1.534</c:v>
                </c:pt>
                <c:pt idx="2334">
                  <c:v>1.5209999999999999</c:v>
                </c:pt>
                <c:pt idx="2335">
                  <c:v>1.506</c:v>
                </c:pt>
                <c:pt idx="2336">
                  <c:v>1.488</c:v>
                </c:pt>
                <c:pt idx="2337">
                  <c:v>1.47</c:v>
                </c:pt>
                <c:pt idx="2338">
                  <c:v>1.4510000000000001</c:v>
                </c:pt>
                <c:pt idx="2339">
                  <c:v>1.4319999999999999</c:v>
                </c:pt>
                <c:pt idx="2340">
                  <c:v>1.413</c:v>
                </c:pt>
                <c:pt idx="2341">
                  <c:v>1.3940000000000001</c:v>
                </c:pt>
                <c:pt idx="2342">
                  <c:v>1.3740000000000001</c:v>
                </c:pt>
                <c:pt idx="2343">
                  <c:v>1.355</c:v>
                </c:pt>
                <c:pt idx="2344">
                  <c:v>1.3380000000000001</c:v>
                </c:pt>
                <c:pt idx="2345">
                  <c:v>1.325</c:v>
                </c:pt>
                <c:pt idx="2346">
                  <c:v>1.3169999999999999</c:v>
                </c:pt>
                <c:pt idx="2347">
                  <c:v>1.3129999999999999</c:v>
                </c:pt>
                <c:pt idx="2348">
                  <c:v>1.3120000000000001</c:v>
                </c:pt>
                <c:pt idx="2349">
                  <c:v>1.3120000000000001</c:v>
                </c:pt>
                <c:pt idx="2350">
                  <c:v>1.3140000000000001</c:v>
                </c:pt>
                <c:pt idx="2351">
                  <c:v>1.3149999999999999</c:v>
                </c:pt>
                <c:pt idx="2352">
                  <c:v>1.3149999999999999</c:v>
                </c:pt>
                <c:pt idx="2353">
                  <c:v>1.3159999999999998</c:v>
                </c:pt>
                <c:pt idx="2354">
                  <c:v>1.3159999999999998</c:v>
                </c:pt>
                <c:pt idx="2355">
                  <c:v>1.3159999999999998</c:v>
                </c:pt>
                <c:pt idx="2356">
                  <c:v>1.3159999999999998</c:v>
                </c:pt>
                <c:pt idx="2357">
                  <c:v>1.3169999999999999</c:v>
                </c:pt>
                <c:pt idx="2358">
                  <c:v>1.319</c:v>
                </c:pt>
                <c:pt idx="2359">
                  <c:v>1.323</c:v>
                </c:pt>
                <c:pt idx="2360">
                  <c:v>1.327</c:v>
                </c:pt>
                <c:pt idx="2361">
                  <c:v>1.331</c:v>
                </c:pt>
                <c:pt idx="2362">
                  <c:v>1.3340000000000001</c:v>
                </c:pt>
                <c:pt idx="2363">
                  <c:v>1.3340000000000001</c:v>
                </c:pt>
                <c:pt idx="2364">
                  <c:v>1.3319999999999999</c:v>
                </c:pt>
                <c:pt idx="2365">
                  <c:v>1.33</c:v>
                </c:pt>
                <c:pt idx="2366">
                  <c:v>1.327</c:v>
                </c:pt>
                <c:pt idx="2367">
                  <c:v>1.325</c:v>
                </c:pt>
                <c:pt idx="2368">
                  <c:v>1.3239999999999998</c:v>
                </c:pt>
                <c:pt idx="2369">
                  <c:v>1.3239999999999998</c:v>
                </c:pt>
                <c:pt idx="2370">
                  <c:v>1.325</c:v>
                </c:pt>
                <c:pt idx="2371">
                  <c:v>1.325</c:v>
                </c:pt>
                <c:pt idx="2372">
                  <c:v>1.3260000000000001</c:v>
                </c:pt>
                <c:pt idx="2373">
                  <c:v>1.327</c:v>
                </c:pt>
                <c:pt idx="2374">
                  <c:v>1.327</c:v>
                </c:pt>
                <c:pt idx="2375">
                  <c:v>1.327</c:v>
                </c:pt>
                <c:pt idx="2376">
                  <c:v>1.327</c:v>
                </c:pt>
                <c:pt idx="2377">
                  <c:v>1.327</c:v>
                </c:pt>
                <c:pt idx="2378">
                  <c:v>1.327</c:v>
                </c:pt>
                <c:pt idx="2379">
                  <c:v>1.327</c:v>
                </c:pt>
                <c:pt idx="2380">
                  <c:v>1.327</c:v>
                </c:pt>
                <c:pt idx="2381">
                  <c:v>1.327</c:v>
                </c:pt>
                <c:pt idx="2382">
                  <c:v>1.3279999999999998</c:v>
                </c:pt>
                <c:pt idx="2383">
                  <c:v>1.329</c:v>
                </c:pt>
                <c:pt idx="2384">
                  <c:v>1.331</c:v>
                </c:pt>
                <c:pt idx="2385">
                  <c:v>1.333</c:v>
                </c:pt>
                <c:pt idx="2386">
                  <c:v>1.335</c:v>
                </c:pt>
                <c:pt idx="2387">
                  <c:v>1.337</c:v>
                </c:pt>
                <c:pt idx="2388">
                  <c:v>1.337</c:v>
                </c:pt>
                <c:pt idx="2389">
                  <c:v>1.335</c:v>
                </c:pt>
                <c:pt idx="2390">
                  <c:v>1.331</c:v>
                </c:pt>
                <c:pt idx="2391">
                  <c:v>1.327</c:v>
                </c:pt>
                <c:pt idx="2392">
                  <c:v>1.323</c:v>
                </c:pt>
                <c:pt idx="2393">
                  <c:v>1.3199999999999998</c:v>
                </c:pt>
                <c:pt idx="2394">
                  <c:v>1.3180000000000001</c:v>
                </c:pt>
                <c:pt idx="2395">
                  <c:v>1.3169999999999999</c:v>
                </c:pt>
                <c:pt idx="2396">
                  <c:v>1.3180000000000001</c:v>
                </c:pt>
                <c:pt idx="2397">
                  <c:v>1.321</c:v>
                </c:pt>
                <c:pt idx="2398">
                  <c:v>1.3239999999999998</c:v>
                </c:pt>
                <c:pt idx="2399">
                  <c:v>1.3279999999999998</c:v>
                </c:pt>
                <c:pt idx="2400">
                  <c:v>1.331</c:v>
                </c:pt>
                <c:pt idx="2401">
                  <c:v>1.3319999999999999</c:v>
                </c:pt>
                <c:pt idx="2402">
                  <c:v>1.331</c:v>
                </c:pt>
                <c:pt idx="2403">
                  <c:v>1.3279999999999998</c:v>
                </c:pt>
                <c:pt idx="2404">
                  <c:v>1.3239999999999998</c:v>
                </c:pt>
                <c:pt idx="2405">
                  <c:v>1.3199999999999998</c:v>
                </c:pt>
                <c:pt idx="2406">
                  <c:v>1.3149999999999999</c:v>
                </c:pt>
                <c:pt idx="2407">
                  <c:v>1.3120000000000001</c:v>
                </c:pt>
                <c:pt idx="2408">
                  <c:v>1.31</c:v>
                </c:pt>
                <c:pt idx="2409">
                  <c:v>1.31</c:v>
                </c:pt>
                <c:pt idx="2410">
                  <c:v>1.3120000000000001</c:v>
                </c:pt>
                <c:pt idx="2411">
                  <c:v>1.3159999999999998</c:v>
                </c:pt>
                <c:pt idx="2412">
                  <c:v>1.3220000000000001</c:v>
                </c:pt>
                <c:pt idx="2413">
                  <c:v>1.327</c:v>
                </c:pt>
                <c:pt idx="2414">
                  <c:v>1.331</c:v>
                </c:pt>
                <c:pt idx="2415">
                  <c:v>1.3340000000000001</c:v>
                </c:pt>
                <c:pt idx="2416">
                  <c:v>1.335</c:v>
                </c:pt>
                <c:pt idx="2417">
                  <c:v>1.335</c:v>
                </c:pt>
                <c:pt idx="2418">
                  <c:v>1.3340000000000001</c:v>
                </c:pt>
                <c:pt idx="2419">
                  <c:v>1.3319999999999999</c:v>
                </c:pt>
                <c:pt idx="2420">
                  <c:v>1.329</c:v>
                </c:pt>
                <c:pt idx="2421">
                  <c:v>1.3260000000000001</c:v>
                </c:pt>
                <c:pt idx="2422">
                  <c:v>1.3239999999999998</c:v>
                </c:pt>
                <c:pt idx="2423">
                  <c:v>1.323</c:v>
                </c:pt>
                <c:pt idx="2424">
                  <c:v>1.323</c:v>
                </c:pt>
                <c:pt idx="2425">
                  <c:v>1.3239999999999998</c:v>
                </c:pt>
                <c:pt idx="2426">
                  <c:v>1.3239999999999998</c:v>
                </c:pt>
                <c:pt idx="2427">
                  <c:v>1.325</c:v>
                </c:pt>
                <c:pt idx="2428">
                  <c:v>1.325</c:v>
                </c:pt>
                <c:pt idx="2429">
                  <c:v>1.325</c:v>
                </c:pt>
                <c:pt idx="2430">
                  <c:v>1.325</c:v>
                </c:pt>
                <c:pt idx="2431">
                  <c:v>1.325</c:v>
                </c:pt>
                <c:pt idx="2432">
                  <c:v>1.325</c:v>
                </c:pt>
                <c:pt idx="2433">
                  <c:v>1.325</c:v>
                </c:pt>
                <c:pt idx="2434">
                  <c:v>1.3239999999999998</c:v>
                </c:pt>
                <c:pt idx="2435">
                  <c:v>1.323</c:v>
                </c:pt>
                <c:pt idx="2436">
                  <c:v>1.321</c:v>
                </c:pt>
                <c:pt idx="2437">
                  <c:v>1.3199999999999998</c:v>
                </c:pt>
                <c:pt idx="2438">
                  <c:v>1.319</c:v>
                </c:pt>
                <c:pt idx="2439">
                  <c:v>1.321</c:v>
                </c:pt>
                <c:pt idx="2440">
                  <c:v>1.325</c:v>
                </c:pt>
                <c:pt idx="2441">
                  <c:v>1.333</c:v>
                </c:pt>
                <c:pt idx="2442">
                  <c:v>1.3399999999999999</c:v>
                </c:pt>
                <c:pt idx="2443">
                  <c:v>1.3479999999999999</c:v>
                </c:pt>
                <c:pt idx="2444">
                  <c:v>1.3519999999999999</c:v>
                </c:pt>
                <c:pt idx="2445">
                  <c:v>1.3540000000000001</c:v>
                </c:pt>
                <c:pt idx="2446">
                  <c:v>1.3540000000000001</c:v>
                </c:pt>
                <c:pt idx="2447">
                  <c:v>1.3519999999999999</c:v>
                </c:pt>
                <c:pt idx="2448">
                  <c:v>1.351</c:v>
                </c:pt>
                <c:pt idx="2449">
                  <c:v>1.349</c:v>
                </c:pt>
                <c:pt idx="2450">
                  <c:v>1.3479999999999999</c:v>
                </c:pt>
                <c:pt idx="2451">
                  <c:v>1.3460000000000001</c:v>
                </c:pt>
                <c:pt idx="2452">
                  <c:v>1.343</c:v>
                </c:pt>
                <c:pt idx="2453">
                  <c:v>1.3380000000000001</c:v>
                </c:pt>
                <c:pt idx="2454">
                  <c:v>1.333</c:v>
                </c:pt>
                <c:pt idx="2455">
                  <c:v>1.327</c:v>
                </c:pt>
                <c:pt idx="2456">
                  <c:v>1.323</c:v>
                </c:pt>
                <c:pt idx="2457">
                  <c:v>1.319</c:v>
                </c:pt>
                <c:pt idx="2458">
                  <c:v>1.3180000000000001</c:v>
                </c:pt>
                <c:pt idx="2459">
                  <c:v>1.3169999999999999</c:v>
                </c:pt>
                <c:pt idx="2460">
                  <c:v>1.3159999999999998</c:v>
                </c:pt>
                <c:pt idx="2461">
                  <c:v>1.3149999999999999</c:v>
                </c:pt>
                <c:pt idx="2462">
                  <c:v>1.3129999999999999</c:v>
                </c:pt>
                <c:pt idx="2463">
                  <c:v>1.3109999999999999</c:v>
                </c:pt>
                <c:pt idx="2464">
                  <c:v>1.3090000000000002</c:v>
                </c:pt>
                <c:pt idx="2465">
                  <c:v>1.3080000000000001</c:v>
                </c:pt>
                <c:pt idx="2466">
                  <c:v>1.3090000000000002</c:v>
                </c:pt>
                <c:pt idx="2467">
                  <c:v>1.31</c:v>
                </c:pt>
                <c:pt idx="2468">
                  <c:v>1.3120000000000001</c:v>
                </c:pt>
                <c:pt idx="2469">
                  <c:v>1.3120000000000001</c:v>
                </c:pt>
                <c:pt idx="2470">
                  <c:v>1.3120000000000001</c:v>
                </c:pt>
                <c:pt idx="2471">
                  <c:v>1.3109999999999999</c:v>
                </c:pt>
                <c:pt idx="2472">
                  <c:v>1.3090000000000002</c:v>
                </c:pt>
                <c:pt idx="2473">
                  <c:v>1.3069999999999999</c:v>
                </c:pt>
                <c:pt idx="2474">
                  <c:v>1.3050000000000002</c:v>
                </c:pt>
                <c:pt idx="2475">
                  <c:v>1.3050000000000002</c:v>
                </c:pt>
                <c:pt idx="2476">
                  <c:v>1.3050000000000002</c:v>
                </c:pt>
                <c:pt idx="2477">
                  <c:v>1.3050000000000002</c:v>
                </c:pt>
                <c:pt idx="2478">
                  <c:v>1.306</c:v>
                </c:pt>
                <c:pt idx="2479">
                  <c:v>1.3080000000000001</c:v>
                </c:pt>
                <c:pt idx="2480">
                  <c:v>1.31</c:v>
                </c:pt>
                <c:pt idx="2481">
                  <c:v>1.3109999999999999</c:v>
                </c:pt>
                <c:pt idx="2482">
                  <c:v>1.31</c:v>
                </c:pt>
                <c:pt idx="2483">
                  <c:v>1.3090000000000002</c:v>
                </c:pt>
                <c:pt idx="2484">
                  <c:v>1.306</c:v>
                </c:pt>
                <c:pt idx="2485">
                  <c:v>1.302</c:v>
                </c:pt>
                <c:pt idx="2486">
                  <c:v>1.3</c:v>
                </c:pt>
                <c:pt idx="2487">
                  <c:v>1.2989999999999999</c:v>
                </c:pt>
                <c:pt idx="2488">
                  <c:v>1.3</c:v>
                </c:pt>
                <c:pt idx="2489">
                  <c:v>1.3010000000000002</c:v>
                </c:pt>
                <c:pt idx="2490">
                  <c:v>1.302</c:v>
                </c:pt>
                <c:pt idx="2491">
                  <c:v>1.302</c:v>
                </c:pt>
                <c:pt idx="2492">
                  <c:v>1.3</c:v>
                </c:pt>
                <c:pt idx="2493">
                  <c:v>1.2989999999999999</c:v>
                </c:pt>
                <c:pt idx="2494">
                  <c:v>1.2970000000000002</c:v>
                </c:pt>
                <c:pt idx="2495">
                  <c:v>1.296</c:v>
                </c:pt>
                <c:pt idx="2496">
                  <c:v>1.2970000000000002</c:v>
                </c:pt>
                <c:pt idx="2497">
                  <c:v>1.2989999999999999</c:v>
                </c:pt>
                <c:pt idx="2498">
                  <c:v>1.3</c:v>
                </c:pt>
                <c:pt idx="2499">
                  <c:v>1.3010000000000002</c:v>
                </c:pt>
                <c:pt idx="2500">
                  <c:v>1.3010000000000002</c:v>
                </c:pt>
                <c:pt idx="2501">
                  <c:v>1.3</c:v>
                </c:pt>
                <c:pt idx="2502">
                  <c:v>1.298</c:v>
                </c:pt>
                <c:pt idx="2503">
                  <c:v>1.296</c:v>
                </c:pt>
                <c:pt idx="2504">
                  <c:v>1.294</c:v>
                </c:pt>
                <c:pt idx="2505">
                  <c:v>1.2930000000000001</c:v>
                </c:pt>
                <c:pt idx="2506">
                  <c:v>1.2930000000000001</c:v>
                </c:pt>
                <c:pt idx="2507">
                  <c:v>1.294</c:v>
                </c:pt>
                <c:pt idx="2508">
                  <c:v>1.296</c:v>
                </c:pt>
                <c:pt idx="2509">
                  <c:v>1.298</c:v>
                </c:pt>
                <c:pt idx="2510">
                  <c:v>1.3010000000000002</c:v>
                </c:pt>
                <c:pt idx="2511">
                  <c:v>1.3029999999999999</c:v>
                </c:pt>
                <c:pt idx="2512">
                  <c:v>1.3050000000000002</c:v>
                </c:pt>
                <c:pt idx="2513">
                  <c:v>1.306</c:v>
                </c:pt>
                <c:pt idx="2514">
                  <c:v>1.306</c:v>
                </c:pt>
                <c:pt idx="2515">
                  <c:v>1.3050000000000002</c:v>
                </c:pt>
                <c:pt idx="2516">
                  <c:v>1.3050000000000002</c:v>
                </c:pt>
                <c:pt idx="2517">
                  <c:v>1.304</c:v>
                </c:pt>
                <c:pt idx="2518">
                  <c:v>1.3050000000000002</c:v>
                </c:pt>
                <c:pt idx="2519">
                  <c:v>1.3050000000000002</c:v>
                </c:pt>
                <c:pt idx="2520">
                  <c:v>1.306</c:v>
                </c:pt>
                <c:pt idx="2521">
                  <c:v>1.306</c:v>
                </c:pt>
                <c:pt idx="2522">
                  <c:v>1.306</c:v>
                </c:pt>
                <c:pt idx="2523">
                  <c:v>1.3050000000000002</c:v>
                </c:pt>
                <c:pt idx="2524">
                  <c:v>1.3050000000000002</c:v>
                </c:pt>
                <c:pt idx="2525">
                  <c:v>1.3050000000000002</c:v>
                </c:pt>
                <c:pt idx="2526">
                  <c:v>1.306</c:v>
                </c:pt>
                <c:pt idx="2527">
                  <c:v>1.306</c:v>
                </c:pt>
                <c:pt idx="2528">
                  <c:v>1.306</c:v>
                </c:pt>
                <c:pt idx="2529">
                  <c:v>1.3050000000000002</c:v>
                </c:pt>
                <c:pt idx="2530">
                  <c:v>1.302</c:v>
                </c:pt>
                <c:pt idx="2531">
                  <c:v>1.2989999999999999</c:v>
                </c:pt>
                <c:pt idx="2532">
                  <c:v>1.296</c:v>
                </c:pt>
                <c:pt idx="2533">
                  <c:v>1.2949999999999999</c:v>
                </c:pt>
                <c:pt idx="2534">
                  <c:v>1.296</c:v>
                </c:pt>
                <c:pt idx="2535">
                  <c:v>1.2989999999999999</c:v>
                </c:pt>
                <c:pt idx="2536">
                  <c:v>1.302</c:v>
                </c:pt>
                <c:pt idx="2537">
                  <c:v>1.3050000000000002</c:v>
                </c:pt>
                <c:pt idx="2538">
                  <c:v>1.306</c:v>
                </c:pt>
                <c:pt idx="2539">
                  <c:v>1.304</c:v>
                </c:pt>
                <c:pt idx="2540">
                  <c:v>1.3010000000000002</c:v>
                </c:pt>
                <c:pt idx="2541">
                  <c:v>1.298</c:v>
                </c:pt>
                <c:pt idx="2542">
                  <c:v>1.2949999999999999</c:v>
                </c:pt>
                <c:pt idx="2543">
                  <c:v>1.2930000000000001</c:v>
                </c:pt>
                <c:pt idx="2544">
                  <c:v>1.2930000000000001</c:v>
                </c:pt>
                <c:pt idx="2545">
                  <c:v>1.2930000000000001</c:v>
                </c:pt>
                <c:pt idx="2546">
                  <c:v>1.2930000000000001</c:v>
                </c:pt>
                <c:pt idx="2547">
                  <c:v>1.2930000000000001</c:v>
                </c:pt>
                <c:pt idx="2548">
                  <c:v>1.2930000000000001</c:v>
                </c:pt>
                <c:pt idx="2549">
                  <c:v>1.2930000000000001</c:v>
                </c:pt>
                <c:pt idx="2550">
                  <c:v>1.292</c:v>
                </c:pt>
                <c:pt idx="2551">
                  <c:v>1.29</c:v>
                </c:pt>
                <c:pt idx="2552">
                  <c:v>1.288</c:v>
                </c:pt>
                <c:pt idx="2553">
                  <c:v>1.2850000000000001</c:v>
                </c:pt>
                <c:pt idx="2554">
                  <c:v>1.282</c:v>
                </c:pt>
                <c:pt idx="2555">
                  <c:v>1.28</c:v>
                </c:pt>
                <c:pt idx="2556">
                  <c:v>1.278</c:v>
                </c:pt>
                <c:pt idx="2557">
                  <c:v>1.2770000000000001</c:v>
                </c:pt>
                <c:pt idx="2558">
                  <c:v>1.2770000000000001</c:v>
                </c:pt>
                <c:pt idx="2559">
                  <c:v>1.2789999999999999</c:v>
                </c:pt>
                <c:pt idx="2560">
                  <c:v>1.282</c:v>
                </c:pt>
                <c:pt idx="2561">
                  <c:v>1.2869999999999999</c:v>
                </c:pt>
                <c:pt idx="2562">
                  <c:v>1.292</c:v>
                </c:pt>
                <c:pt idx="2563">
                  <c:v>1.296</c:v>
                </c:pt>
                <c:pt idx="2564">
                  <c:v>1.298</c:v>
                </c:pt>
                <c:pt idx="2565">
                  <c:v>1.2989999999999999</c:v>
                </c:pt>
                <c:pt idx="2566">
                  <c:v>1.298</c:v>
                </c:pt>
                <c:pt idx="2567">
                  <c:v>1.296</c:v>
                </c:pt>
                <c:pt idx="2568">
                  <c:v>1.2930000000000001</c:v>
                </c:pt>
                <c:pt idx="2569">
                  <c:v>1.29</c:v>
                </c:pt>
                <c:pt idx="2570">
                  <c:v>1.286</c:v>
                </c:pt>
                <c:pt idx="2571">
                  <c:v>1.282</c:v>
                </c:pt>
                <c:pt idx="2572">
                  <c:v>1.28</c:v>
                </c:pt>
                <c:pt idx="2573">
                  <c:v>1.278</c:v>
                </c:pt>
                <c:pt idx="2574">
                  <c:v>1.278</c:v>
                </c:pt>
                <c:pt idx="2575">
                  <c:v>1.278</c:v>
                </c:pt>
                <c:pt idx="2576">
                  <c:v>1.278</c:v>
                </c:pt>
                <c:pt idx="2577">
                  <c:v>1.2789999999999999</c:v>
                </c:pt>
                <c:pt idx="2578">
                  <c:v>1.28</c:v>
                </c:pt>
                <c:pt idx="2579">
                  <c:v>1.2810000000000001</c:v>
                </c:pt>
                <c:pt idx="2580">
                  <c:v>1.282</c:v>
                </c:pt>
                <c:pt idx="2581">
                  <c:v>1.2829999999999999</c:v>
                </c:pt>
                <c:pt idx="2582">
                  <c:v>1.284</c:v>
                </c:pt>
                <c:pt idx="2583">
                  <c:v>1.284</c:v>
                </c:pt>
                <c:pt idx="2584">
                  <c:v>1.284</c:v>
                </c:pt>
                <c:pt idx="2585">
                  <c:v>1.282</c:v>
                </c:pt>
                <c:pt idx="2586">
                  <c:v>1.28</c:v>
                </c:pt>
                <c:pt idx="2587">
                  <c:v>1.276</c:v>
                </c:pt>
                <c:pt idx="2588">
                  <c:v>1.2730000000000001</c:v>
                </c:pt>
                <c:pt idx="2589">
                  <c:v>1.2709999999999999</c:v>
                </c:pt>
                <c:pt idx="2590">
                  <c:v>1.2690000000000001</c:v>
                </c:pt>
                <c:pt idx="2591">
                  <c:v>1.2690000000000001</c:v>
                </c:pt>
                <c:pt idx="2592">
                  <c:v>1.27</c:v>
                </c:pt>
                <c:pt idx="2593">
                  <c:v>1.2709999999999999</c:v>
                </c:pt>
                <c:pt idx="2594">
                  <c:v>1.272</c:v>
                </c:pt>
                <c:pt idx="2595">
                  <c:v>1.274</c:v>
                </c:pt>
                <c:pt idx="2596">
                  <c:v>1.276</c:v>
                </c:pt>
                <c:pt idx="2597">
                  <c:v>1.2770000000000001</c:v>
                </c:pt>
                <c:pt idx="2598">
                  <c:v>1.28</c:v>
                </c:pt>
                <c:pt idx="2599">
                  <c:v>1.282</c:v>
                </c:pt>
                <c:pt idx="2600">
                  <c:v>1.2829999999999999</c:v>
                </c:pt>
                <c:pt idx="2601">
                  <c:v>1.2829999999999999</c:v>
                </c:pt>
                <c:pt idx="2602">
                  <c:v>1.282</c:v>
                </c:pt>
                <c:pt idx="2603">
                  <c:v>1.2789999999999999</c:v>
                </c:pt>
                <c:pt idx="2604">
                  <c:v>1.2749999999999999</c:v>
                </c:pt>
                <c:pt idx="2605">
                  <c:v>1.272</c:v>
                </c:pt>
                <c:pt idx="2606">
                  <c:v>1.2709999999999999</c:v>
                </c:pt>
                <c:pt idx="2607">
                  <c:v>1.272</c:v>
                </c:pt>
                <c:pt idx="2608">
                  <c:v>1.2749999999999999</c:v>
                </c:pt>
                <c:pt idx="2609">
                  <c:v>1.2770000000000001</c:v>
                </c:pt>
                <c:pt idx="2610">
                  <c:v>1.2789999999999999</c:v>
                </c:pt>
                <c:pt idx="2611">
                  <c:v>1.278</c:v>
                </c:pt>
                <c:pt idx="2612">
                  <c:v>1.2749999999999999</c:v>
                </c:pt>
                <c:pt idx="2613">
                  <c:v>1.2709999999999999</c:v>
                </c:pt>
                <c:pt idx="2614">
                  <c:v>1.2669999999999999</c:v>
                </c:pt>
                <c:pt idx="2615">
                  <c:v>1.2650000000000001</c:v>
                </c:pt>
                <c:pt idx="2616">
                  <c:v>1.2650000000000001</c:v>
                </c:pt>
                <c:pt idx="2617">
                  <c:v>1.2669999999999999</c:v>
                </c:pt>
                <c:pt idx="2618">
                  <c:v>1.268</c:v>
                </c:pt>
                <c:pt idx="2619">
                  <c:v>1.2690000000000001</c:v>
                </c:pt>
                <c:pt idx="2620">
                  <c:v>1.27</c:v>
                </c:pt>
                <c:pt idx="2621">
                  <c:v>1.2690000000000001</c:v>
                </c:pt>
                <c:pt idx="2622">
                  <c:v>1.2690000000000001</c:v>
                </c:pt>
                <c:pt idx="2623">
                  <c:v>1.2690000000000001</c:v>
                </c:pt>
                <c:pt idx="2624">
                  <c:v>1.27</c:v>
                </c:pt>
                <c:pt idx="2625">
                  <c:v>1.2709999999999999</c:v>
                </c:pt>
                <c:pt idx="2626">
                  <c:v>1.274</c:v>
                </c:pt>
                <c:pt idx="2627">
                  <c:v>1.276</c:v>
                </c:pt>
                <c:pt idx="2628">
                  <c:v>1.2789999999999999</c:v>
                </c:pt>
                <c:pt idx="2629">
                  <c:v>1.2789999999999999</c:v>
                </c:pt>
                <c:pt idx="2630">
                  <c:v>1.276</c:v>
                </c:pt>
                <c:pt idx="2631">
                  <c:v>1.266</c:v>
                </c:pt>
                <c:pt idx="2632">
                  <c:v>1.248</c:v>
                </c:pt>
                <c:pt idx="2633">
                  <c:v>1.2210000000000001</c:v>
                </c:pt>
                <c:pt idx="2634">
                  <c:v>1.1879999999999999</c:v>
                </c:pt>
                <c:pt idx="2635">
                  <c:v>1.151</c:v>
                </c:pt>
                <c:pt idx="2636">
                  <c:v>1.115</c:v>
                </c:pt>
                <c:pt idx="2637">
                  <c:v>1.0819999999999999</c:v>
                </c:pt>
                <c:pt idx="2638">
                  <c:v>1.0550000000000002</c:v>
                </c:pt>
                <c:pt idx="2639">
                  <c:v>1.034</c:v>
                </c:pt>
                <c:pt idx="2640">
                  <c:v>1.0230000000000001</c:v>
                </c:pt>
                <c:pt idx="2641">
                  <c:v>1.022</c:v>
                </c:pt>
                <c:pt idx="2642">
                  <c:v>1.032</c:v>
                </c:pt>
                <c:pt idx="2643">
                  <c:v>1.048</c:v>
                </c:pt>
                <c:pt idx="2644">
                  <c:v>1.069</c:v>
                </c:pt>
                <c:pt idx="2645">
                  <c:v>1.0920000000000001</c:v>
                </c:pt>
                <c:pt idx="2646">
                  <c:v>1.115</c:v>
                </c:pt>
                <c:pt idx="2647">
                  <c:v>1.137</c:v>
                </c:pt>
                <c:pt idx="2648">
                  <c:v>1.1579999999999999</c:v>
                </c:pt>
                <c:pt idx="2649">
                  <c:v>1.1760000000000002</c:v>
                </c:pt>
                <c:pt idx="2650">
                  <c:v>1.1890000000000001</c:v>
                </c:pt>
                <c:pt idx="2651">
                  <c:v>1.1989999999999998</c:v>
                </c:pt>
                <c:pt idx="2652">
                  <c:v>1.2029999999999998</c:v>
                </c:pt>
                <c:pt idx="2653">
                  <c:v>1.2010000000000001</c:v>
                </c:pt>
                <c:pt idx="2654">
                  <c:v>1.194</c:v>
                </c:pt>
                <c:pt idx="2655">
                  <c:v>1.1840000000000002</c:v>
                </c:pt>
                <c:pt idx="2656">
                  <c:v>1.1720000000000002</c:v>
                </c:pt>
                <c:pt idx="2657">
                  <c:v>1.1600000000000001</c:v>
                </c:pt>
                <c:pt idx="2658">
                  <c:v>1.1520000000000001</c:v>
                </c:pt>
                <c:pt idx="2659">
                  <c:v>1.147</c:v>
                </c:pt>
                <c:pt idx="2660">
                  <c:v>1.147</c:v>
                </c:pt>
                <c:pt idx="2661">
                  <c:v>1.1499999999999999</c:v>
                </c:pt>
                <c:pt idx="2662">
                  <c:v>1.157</c:v>
                </c:pt>
                <c:pt idx="2663">
                  <c:v>1.1680000000000001</c:v>
                </c:pt>
                <c:pt idx="2664">
                  <c:v>1.179</c:v>
                </c:pt>
                <c:pt idx="2665">
                  <c:v>1.1909999999999998</c:v>
                </c:pt>
                <c:pt idx="2666">
                  <c:v>1.2</c:v>
                </c:pt>
                <c:pt idx="2667">
                  <c:v>1.2069999999999999</c:v>
                </c:pt>
                <c:pt idx="2668">
                  <c:v>1.21</c:v>
                </c:pt>
                <c:pt idx="2669">
                  <c:v>1.2109999999999999</c:v>
                </c:pt>
                <c:pt idx="2670">
                  <c:v>1.2109999999999999</c:v>
                </c:pt>
                <c:pt idx="2671">
                  <c:v>1.2090000000000001</c:v>
                </c:pt>
                <c:pt idx="2672">
                  <c:v>1.206</c:v>
                </c:pt>
                <c:pt idx="2673">
                  <c:v>1.204</c:v>
                </c:pt>
                <c:pt idx="2674">
                  <c:v>1.204</c:v>
                </c:pt>
                <c:pt idx="2675">
                  <c:v>1.2050000000000001</c:v>
                </c:pt>
                <c:pt idx="2676">
                  <c:v>1.2090000000000001</c:v>
                </c:pt>
                <c:pt idx="2677">
                  <c:v>1.214</c:v>
                </c:pt>
                <c:pt idx="2678">
                  <c:v>1.2189999999999999</c:v>
                </c:pt>
                <c:pt idx="2679">
                  <c:v>1.2229999999999999</c:v>
                </c:pt>
                <c:pt idx="2680">
                  <c:v>1.2269999999999999</c:v>
                </c:pt>
                <c:pt idx="2681">
                  <c:v>1.23</c:v>
                </c:pt>
                <c:pt idx="2682">
                  <c:v>1.232</c:v>
                </c:pt>
                <c:pt idx="2683">
                  <c:v>1.2349999999999999</c:v>
                </c:pt>
                <c:pt idx="2684">
                  <c:v>1.2370000000000001</c:v>
                </c:pt>
                <c:pt idx="2685">
                  <c:v>1.2410000000000001</c:v>
                </c:pt>
                <c:pt idx="2686">
                  <c:v>1.244</c:v>
                </c:pt>
                <c:pt idx="2687">
                  <c:v>1.2469999999999999</c:v>
                </c:pt>
                <c:pt idx="2688">
                  <c:v>1.25</c:v>
                </c:pt>
                <c:pt idx="2689">
                  <c:v>1.252</c:v>
                </c:pt>
                <c:pt idx="2690">
                  <c:v>1.254</c:v>
                </c:pt>
                <c:pt idx="2691">
                  <c:v>1.254</c:v>
                </c:pt>
                <c:pt idx="2692">
                  <c:v>1.252</c:v>
                </c:pt>
                <c:pt idx="2693">
                  <c:v>1.248</c:v>
                </c:pt>
                <c:pt idx="2694">
                  <c:v>1.244</c:v>
                </c:pt>
                <c:pt idx="2695">
                  <c:v>1.24</c:v>
                </c:pt>
                <c:pt idx="2696">
                  <c:v>1.2370000000000001</c:v>
                </c:pt>
                <c:pt idx="2697">
                  <c:v>1.2370000000000001</c:v>
                </c:pt>
                <c:pt idx="2698">
                  <c:v>1.2370000000000001</c:v>
                </c:pt>
                <c:pt idx="2699">
                  <c:v>1.24</c:v>
                </c:pt>
                <c:pt idx="2700">
                  <c:v>1.2429999999999999</c:v>
                </c:pt>
                <c:pt idx="2701">
                  <c:v>1.2469999999999999</c:v>
                </c:pt>
                <c:pt idx="2702">
                  <c:v>1.25</c:v>
                </c:pt>
                <c:pt idx="2703">
                  <c:v>1.2509999999999999</c:v>
                </c:pt>
                <c:pt idx="2704">
                  <c:v>1.25</c:v>
                </c:pt>
                <c:pt idx="2705">
                  <c:v>1.244</c:v>
                </c:pt>
                <c:pt idx="2706">
                  <c:v>1.236</c:v>
                </c:pt>
                <c:pt idx="2707">
                  <c:v>1.228</c:v>
                </c:pt>
                <c:pt idx="2708">
                  <c:v>1.222</c:v>
                </c:pt>
                <c:pt idx="2709">
                  <c:v>1.2210000000000001</c:v>
                </c:pt>
                <c:pt idx="2710">
                  <c:v>1.226</c:v>
                </c:pt>
                <c:pt idx="2711">
                  <c:v>1.2330000000000001</c:v>
                </c:pt>
                <c:pt idx="2712">
                  <c:v>1.2410000000000001</c:v>
                </c:pt>
                <c:pt idx="2713">
                  <c:v>1.2450000000000001</c:v>
                </c:pt>
                <c:pt idx="2714">
                  <c:v>1.244</c:v>
                </c:pt>
                <c:pt idx="2715">
                  <c:v>1.24</c:v>
                </c:pt>
                <c:pt idx="2716">
                  <c:v>1.2349999999999999</c:v>
                </c:pt>
                <c:pt idx="2717">
                  <c:v>1.2309999999999999</c:v>
                </c:pt>
                <c:pt idx="2718">
                  <c:v>1.2290000000000001</c:v>
                </c:pt>
                <c:pt idx="2719">
                  <c:v>1.2290000000000001</c:v>
                </c:pt>
                <c:pt idx="2720">
                  <c:v>1.23</c:v>
                </c:pt>
                <c:pt idx="2721">
                  <c:v>1.2309999999999999</c:v>
                </c:pt>
                <c:pt idx="2722">
                  <c:v>1.2290000000000001</c:v>
                </c:pt>
                <c:pt idx="2723">
                  <c:v>1.226</c:v>
                </c:pt>
                <c:pt idx="2724">
                  <c:v>1.2229999999999999</c:v>
                </c:pt>
                <c:pt idx="2725">
                  <c:v>1.222</c:v>
                </c:pt>
                <c:pt idx="2726">
                  <c:v>1.2229999999999999</c:v>
                </c:pt>
                <c:pt idx="2727">
                  <c:v>1.228</c:v>
                </c:pt>
                <c:pt idx="2728">
                  <c:v>1.2349999999999999</c:v>
                </c:pt>
                <c:pt idx="2729">
                  <c:v>1.2429999999999999</c:v>
                </c:pt>
                <c:pt idx="2730">
                  <c:v>1.25</c:v>
                </c:pt>
                <c:pt idx="2731">
                  <c:v>1.256</c:v>
                </c:pt>
                <c:pt idx="2732">
                  <c:v>1.26</c:v>
                </c:pt>
                <c:pt idx="2733">
                  <c:v>1.2629999999999999</c:v>
                </c:pt>
                <c:pt idx="2734">
                  <c:v>1.2650000000000001</c:v>
                </c:pt>
                <c:pt idx="2735">
                  <c:v>1.268</c:v>
                </c:pt>
                <c:pt idx="2736">
                  <c:v>1.27</c:v>
                </c:pt>
                <c:pt idx="2737">
                  <c:v>1.272</c:v>
                </c:pt>
                <c:pt idx="2738">
                  <c:v>1.2749999999999999</c:v>
                </c:pt>
                <c:pt idx="2739">
                  <c:v>1.2770000000000001</c:v>
                </c:pt>
                <c:pt idx="2740">
                  <c:v>1.278</c:v>
                </c:pt>
                <c:pt idx="2741">
                  <c:v>1.2789999999999999</c:v>
                </c:pt>
                <c:pt idx="2742">
                  <c:v>1.2770000000000001</c:v>
                </c:pt>
                <c:pt idx="2743">
                  <c:v>1.274</c:v>
                </c:pt>
                <c:pt idx="2744">
                  <c:v>1.2690000000000001</c:v>
                </c:pt>
                <c:pt idx="2745">
                  <c:v>1.2629999999999999</c:v>
                </c:pt>
                <c:pt idx="2746">
                  <c:v>1.2570000000000001</c:v>
                </c:pt>
                <c:pt idx="2747">
                  <c:v>1.2530000000000001</c:v>
                </c:pt>
                <c:pt idx="2748">
                  <c:v>1.252</c:v>
                </c:pt>
                <c:pt idx="2749">
                  <c:v>1.252</c:v>
                </c:pt>
                <c:pt idx="2750">
                  <c:v>1.2530000000000001</c:v>
                </c:pt>
                <c:pt idx="2751">
                  <c:v>1.254</c:v>
                </c:pt>
                <c:pt idx="2752">
                  <c:v>1.254</c:v>
                </c:pt>
                <c:pt idx="2753">
                  <c:v>1.2530000000000001</c:v>
                </c:pt>
                <c:pt idx="2754">
                  <c:v>1.2509999999999999</c:v>
                </c:pt>
                <c:pt idx="2755">
                  <c:v>1.248</c:v>
                </c:pt>
                <c:pt idx="2756">
                  <c:v>1.244</c:v>
                </c:pt>
                <c:pt idx="2757">
                  <c:v>1.24</c:v>
                </c:pt>
                <c:pt idx="2758">
                  <c:v>1.2370000000000001</c:v>
                </c:pt>
                <c:pt idx="2759">
                  <c:v>1.234</c:v>
                </c:pt>
                <c:pt idx="2760">
                  <c:v>1.232</c:v>
                </c:pt>
                <c:pt idx="2761">
                  <c:v>1.232</c:v>
                </c:pt>
                <c:pt idx="2762">
                  <c:v>1.2330000000000001</c:v>
                </c:pt>
                <c:pt idx="2763">
                  <c:v>1.234</c:v>
                </c:pt>
                <c:pt idx="2764">
                  <c:v>1.236</c:v>
                </c:pt>
                <c:pt idx="2765">
                  <c:v>1.238</c:v>
                </c:pt>
                <c:pt idx="2766">
                  <c:v>1.238</c:v>
                </c:pt>
                <c:pt idx="2767">
                  <c:v>1.238</c:v>
                </c:pt>
                <c:pt idx="2768">
                  <c:v>1.2370000000000001</c:v>
                </c:pt>
                <c:pt idx="2769">
                  <c:v>1.234</c:v>
                </c:pt>
                <c:pt idx="2770">
                  <c:v>1.2309999999999999</c:v>
                </c:pt>
              </c:numCache>
            </c:numRef>
          </c:yVal>
          <c:smooth val="0"/>
        </c:ser>
        <c:ser>
          <c:idx val="3"/>
          <c:order val="2"/>
          <c:spPr>
            <a:ln w="15875">
              <a:solidFill>
                <a:schemeClr val="tx1"/>
              </a:solidFill>
            </a:ln>
          </c:spPr>
          <c:marker>
            <c:symbol val="none"/>
          </c:marker>
          <c:xVal>
            <c:numRef>
              <c:f>sscyg_20100830!$L$4:$L$2774</c:f>
              <c:numCache>
                <c:formatCode>General</c:formatCode>
                <c:ptCount val="2771"/>
                <c:pt idx="0">
                  <c:v>4230</c:v>
                </c:pt>
                <c:pt idx="1">
                  <c:v>4231</c:v>
                </c:pt>
                <c:pt idx="2">
                  <c:v>4232</c:v>
                </c:pt>
                <c:pt idx="3">
                  <c:v>4233</c:v>
                </c:pt>
                <c:pt idx="4">
                  <c:v>4234</c:v>
                </c:pt>
                <c:pt idx="5">
                  <c:v>4235</c:v>
                </c:pt>
                <c:pt idx="6">
                  <c:v>4236</c:v>
                </c:pt>
                <c:pt idx="7">
                  <c:v>4237</c:v>
                </c:pt>
                <c:pt idx="8">
                  <c:v>4238</c:v>
                </c:pt>
                <c:pt idx="9">
                  <c:v>4239</c:v>
                </c:pt>
                <c:pt idx="10">
                  <c:v>4240</c:v>
                </c:pt>
                <c:pt idx="11">
                  <c:v>4241</c:v>
                </c:pt>
                <c:pt idx="12">
                  <c:v>4242</c:v>
                </c:pt>
                <c:pt idx="13">
                  <c:v>4243</c:v>
                </c:pt>
                <c:pt idx="14">
                  <c:v>4244</c:v>
                </c:pt>
                <c:pt idx="15">
                  <c:v>4245</c:v>
                </c:pt>
                <c:pt idx="16">
                  <c:v>4246</c:v>
                </c:pt>
                <c:pt idx="17">
                  <c:v>4247</c:v>
                </c:pt>
                <c:pt idx="18">
                  <c:v>4248</c:v>
                </c:pt>
                <c:pt idx="19">
                  <c:v>4249</c:v>
                </c:pt>
                <c:pt idx="20">
                  <c:v>4250</c:v>
                </c:pt>
                <c:pt idx="21">
                  <c:v>4251</c:v>
                </c:pt>
                <c:pt idx="22">
                  <c:v>4252</c:v>
                </c:pt>
                <c:pt idx="23">
                  <c:v>4253</c:v>
                </c:pt>
                <c:pt idx="24">
                  <c:v>4254</c:v>
                </c:pt>
                <c:pt idx="25">
                  <c:v>4255</c:v>
                </c:pt>
                <c:pt idx="26">
                  <c:v>4256</c:v>
                </c:pt>
                <c:pt idx="27">
                  <c:v>4257</c:v>
                </c:pt>
                <c:pt idx="28">
                  <c:v>4258</c:v>
                </c:pt>
                <c:pt idx="29">
                  <c:v>4259</c:v>
                </c:pt>
                <c:pt idx="30">
                  <c:v>4260</c:v>
                </c:pt>
                <c:pt idx="31">
                  <c:v>4261</c:v>
                </c:pt>
                <c:pt idx="32">
                  <c:v>4262</c:v>
                </c:pt>
                <c:pt idx="33">
                  <c:v>4263</c:v>
                </c:pt>
                <c:pt idx="34">
                  <c:v>4264</c:v>
                </c:pt>
                <c:pt idx="35">
                  <c:v>4265</c:v>
                </c:pt>
                <c:pt idx="36">
                  <c:v>4266</c:v>
                </c:pt>
                <c:pt idx="37">
                  <c:v>4267</c:v>
                </c:pt>
                <c:pt idx="38">
                  <c:v>4268</c:v>
                </c:pt>
                <c:pt idx="39">
                  <c:v>4269</c:v>
                </c:pt>
                <c:pt idx="40">
                  <c:v>4270</c:v>
                </c:pt>
                <c:pt idx="41">
                  <c:v>4271</c:v>
                </c:pt>
                <c:pt idx="42">
                  <c:v>4272</c:v>
                </c:pt>
                <c:pt idx="43">
                  <c:v>4273</c:v>
                </c:pt>
                <c:pt idx="44">
                  <c:v>4274</c:v>
                </c:pt>
                <c:pt idx="45">
                  <c:v>4275</c:v>
                </c:pt>
                <c:pt idx="46">
                  <c:v>4276</c:v>
                </c:pt>
                <c:pt idx="47">
                  <c:v>4277</c:v>
                </c:pt>
                <c:pt idx="48">
                  <c:v>4278</c:v>
                </c:pt>
                <c:pt idx="49">
                  <c:v>4279</c:v>
                </c:pt>
                <c:pt idx="50">
                  <c:v>4280</c:v>
                </c:pt>
                <c:pt idx="51">
                  <c:v>4281</c:v>
                </c:pt>
                <c:pt idx="52">
                  <c:v>4282</c:v>
                </c:pt>
                <c:pt idx="53">
                  <c:v>4283</c:v>
                </c:pt>
                <c:pt idx="54">
                  <c:v>4284</c:v>
                </c:pt>
                <c:pt idx="55">
                  <c:v>4285</c:v>
                </c:pt>
                <c:pt idx="56">
                  <c:v>4286</c:v>
                </c:pt>
                <c:pt idx="57">
                  <c:v>4287</c:v>
                </c:pt>
                <c:pt idx="58">
                  <c:v>4288</c:v>
                </c:pt>
                <c:pt idx="59">
                  <c:v>4289</c:v>
                </c:pt>
                <c:pt idx="60">
                  <c:v>4290</c:v>
                </c:pt>
                <c:pt idx="61">
                  <c:v>4291</c:v>
                </c:pt>
                <c:pt idx="62">
                  <c:v>4292</c:v>
                </c:pt>
                <c:pt idx="63">
                  <c:v>4293</c:v>
                </c:pt>
                <c:pt idx="64">
                  <c:v>4294</c:v>
                </c:pt>
                <c:pt idx="65">
                  <c:v>4295</c:v>
                </c:pt>
                <c:pt idx="66">
                  <c:v>4296</c:v>
                </c:pt>
                <c:pt idx="67">
                  <c:v>4297</c:v>
                </c:pt>
                <c:pt idx="68">
                  <c:v>4298</c:v>
                </c:pt>
                <c:pt idx="69">
                  <c:v>4299</c:v>
                </c:pt>
                <c:pt idx="70">
                  <c:v>4300</c:v>
                </c:pt>
                <c:pt idx="71">
                  <c:v>4301</c:v>
                </c:pt>
                <c:pt idx="72">
                  <c:v>4302</c:v>
                </c:pt>
                <c:pt idx="73">
                  <c:v>4303</c:v>
                </c:pt>
                <c:pt idx="74">
                  <c:v>4304</c:v>
                </c:pt>
                <c:pt idx="75">
                  <c:v>4305</c:v>
                </c:pt>
                <c:pt idx="76">
                  <c:v>4306</c:v>
                </c:pt>
                <c:pt idx="77">
                  <c:v>4307</c:v>
                </c:pt>
                <c:pt idx="78">
                  <c:v>4308</c:v>
                </c:pt>
                <c:pt idx="79">
                  <c:v>4309</c:v>
                </c:pt>
                <c:pt idx="80">
                  <c:v>4310</c:v>
                </c:pt>
                <c:pt idx="81">
                  <c:v>4311</c:v>
                </c:pt>
                <c:pt idx="82">
                  <c:v>4312</c:v>
                </c:pt>
                <c:pt idx="83">
                  <c:v>4313</c:v>
                </c:pt>
                <c:pt idx="84">
                  <c:v>4314</c:v>
                </c:pt>
                <c:pt idx="85">
                  <c:v>4315</c:v>
                </c:pt>
                <c:pt idx="86">
                  <c:v>4316</c:v>
                </c:pt>
                <c:pt idx="87">
                  <c:v>4317</c:v>
                </c:pt>
                <c:pt idx="88">
                  <c:v>4318</c:v>
                </c:pt>
                <c:pt idx="89">
                  <c:v>4319</c:v>
                </c:pt>
                <c:pt idx="90">
                  <c:v>4320</c:v>
                </c:pt>
                <c:pt idx="91">
                  <c:v>4321</c:v>
                </c:pt>
                <c:pt idx="92">
                  <c:v>4322</c:v>
                </c:pt>
                <c:pt idx="93">
                  <c:v>4323</c:v>
                </c:pt>
                <c:pt idx="94">
                  <c:v>4324</c:v>
                </c:pt>
                <c:pt idx="95">
                  <c:v>4325</c:v>
                </c:pt>
                <c:pt idx="96">
                  <c:v>4326</c:v>
                </c:pt>
                <c:pt idx="97">
                  <c:v>4327</c:v>
                </c:pt>
                <c:pt idx="98">
                  <c:v>4328</c:v>
                </c:pt>
                <c:pt idx="99">
                  <c:v>4329</c:v>
                </c:pt>
                <c:pt idx="100">
                  <c:v>4330</c:v>
                </c:pt>
                <c:pt idx="101">
                  <c:v>4331</c:v>
                </c:pt>
                <c:pt idx="102">
                  <c:v>4332</c:v>
                </c:pt>
                <c:pt idx="103">
                  <c:v>4333</c:v>
                </c:pt>
                <c:pt idx="104">
                  <c:v>4334</c:v>
                </c:pt>
                <c:pt idx="105">
                  <c:v>4335</c:v>
                </c:pt>
                <c:pt idx="106">
                  <c:v>4336</c:v>
                </c:pt>
                <c:pt idx="107">
                  <c:v>4337</c:v>
                </c:pt>
                <c:pt idx="108">
                  <c:v>4338</c:v>
                </c:pt>
                <c:pt idx="109">
                  <c:v>4339</c:v>
                </c:pt>
                <c:pt idx="110">
                  <c:v>4340</c:v>
                </c:pt>
                <c:pt idx="111">
                  <c:v>4341</c:v>
                </c:pt>
                <c:pt idx="112">
                  <c:v>4342</c:v>
                </c:pt>
                <c:pt idx="113">
                  <c:v>4343</c:v>
                </c:pt>
                <c:pt idx="114">
                  <c:v>4344</c:v>
                </c:pt>
                <c:pt idx="115">
                  <c:v>4345</c:v>
                </c:pt>
                <c:pt idx="116">
                  <c:v>4346</c:v>
                </c:pt>
                <c:pt idx="117">
                  <c:v>4347</c:v>
                </c:pt>
                <c:pt idx="118">
                  <c:v>4348</c:v>
                </c:pt>
                <c:pt idx="119">
                  <c:v>4349</c:v>
                </c:pt>
                <c:pt idx="120">
                  <c:v>4350</c:v>
                </c:pt>
                <c:pt idx="121">
                  <c:v>4351</c:v>
                </c:pt>
                <c:pt idx="122">
                  <c:v>4352</c:v>
                </c:pt>
                <c:pt idx="123">
                  <c:v>4353</c:v>
                </c:pt>
                <c:pt idx="124">
                  <c:v>4354</c:v>
                </c:pt>
                <c:pt idx="125">
                  <c:v>4355</c:v>
                </c:pt>
                <c:pt idx="126">
                  <c:v>4356</c:v>
                </c:pt>
                <c:pt idx="127">
                  <c:v>4357</c:v>
                </c:pt>
                <c:pt idx="128">
                  <c:v>4358</c:v>
                </c:pt>
                <c:pt idx="129">
                  <c:v>4359</c:v>
                </c:pt>
                <c:pt idx="130">
                  <c:v>4360</c:v>
                </c:pt>
                <c:pt idx="131">
                  <c:v>4361</c:v>
                </c:pt>
                <c:pt idx="132">
                  <c:v>4362</c:v>
                </c:pt>
                <c:pt idx="133">
                  <c:v>4363</c:v>
                </c:pt>
                <c:pt idx="134">
                  <c:v>4364</c:v>
                </c:pt>
                <c:pt idx="135">
                  <c:v>4365</c:v>
                </c:pt>
                <c:pt idx="136">
                  <c:v>4366</c:v>
                </c:pt>
                <c:pt idx="137">
                  <c:v>4367</c:v>
                </c:pt>
                <c:pt idx="138">
                  <c:v>4368</c:v>
                </c:pt>
                <c:pt idx="139">
                  <c:v>4369</c:v>
                </c:pt>
                <c:pt idx="140">
                  <c:v>4370</c:v>
                </c:pt>
                <c:pt idx="141">
                  <c:v>4371</c:v>
                </c:pt>
                <c:pt idx="142">
                  <c:v>4372</c:v>
                </c:pt>
                <c:pt idx="143">
                  <c:v>4373</c:v>
                </c:pt>
                <c:pt idx="144">
                  <c:v>4374</c:v>
                </c:pt>
                <c:pt idx="145">
                  <c:v>4375</c:v>
                </c:pt>
                <c:pt idx="146">
                  <c:v>4376</c:v>
                </c:pt>
                <c:pt idx="147">
                  <c:v>4377</c:v>
                </c:pt>
                <c:pt idx="148">
                  <c:v>4378</c:v>
                </c:pt>
                <c:pt idx="149">
                  <c:v>4379</c:v>
                </c:pt>
                <c:pt idx="150">
                  <c:v>4380</c:v>
                </c:pt>
                <c:pt idx="151">
                  <c:v>4381</c:v>
                </c:pt>
                <c:pt idx="152">
                  <c:v>4382</c:v>
                </c:pt>
                <c:pt idx="153">
                  <c:v>4383</c:v>
                </c:pt>
                <c:pt idx="154">
                  <c:v>4384</c:v>
                </c:pt>
                <c:pt idx="155">
                  <c:v>4385</c:v>
                </c:pt>
                <c:pt idx="156">
                  <c:v>4386</c:v>
                </c:pt>
                <c:pt idx="157">
                  <c:v>4387</c:v>
                </c:pt>
                <c:pt idx="158">
                  <c:v>4388</c:v>
                </c:pt>
                <c:pt idx="159">
                  <c:v>4389</c:v>
                </c:pt>
                <c:pt idx="160">
                  <c:v>4390</c:v>
                </c:pt>
                <c:pt idx="161">
                  <c:v>4391</c:v>
                </c:pt>
                <c:pt idx="162">
                  <c:v>4392</c:v>
                </c:pt>
                <c:pt idx="163">
                  <c:v>4393</c:v>
                </c:pt>
                <c:pt idx="164">
                  <c:v>4394</c:v>
                </c:pt>
                <c:pt idx="165">
                  <c:v>4395</c:v>
                </c:pt>
                <c:pt idx="166">
                  <c:v>4396</c:v>
                </c:pt>
                <c:pt idx="167">
                  <c:v>4397</c:v>
                </c:pt>
                <c:pt idx="168">
                  <c:v>4398</c:v>
                </c:pt>
                <c:pt idx="169">
                  <c:v>4399</c:v>
                </c:pt>
                <c:pt idx="170">
                  <c:v>4400</c:v>
                </c:pt>
                <c:pt idx="171">
                  <c:v>4401</c:v>
                </c:pt>
                <c:pt idx="172">
                  <c:v>4402</c:v>
                </c:pt>
                <c:pt idx="173">
                  <c:v>4403</c:v>
                </c:pt>
                <c:pt idx="174">
                  <c:v>4404</c:v>
                </c:pt>
                <c:pt idx="175">
                  <c:v>4405</c:v>
                </c:pt>
                <c:pt idx="176">
                  <c:v>4406</c:v>
                </c:pt>
                <c:pt idx="177">
                  <c:v>4407</c:v>
                </c:pt>
                <c:pt idx="178">
                  <c:v>4408</c:v>
                </c:pt>
                <c:pt idx="179">
                  <c:v>4409</c:v>
                </c:pt>
                <c:pt idx="180">
                  <c:v>4410</c:v>
                </c:pt>
                <c:pt idx="181">
                  <c:v>4411</c:v>
                </c:pt>
                <c:pt idx="182">
                  <c:v>4412</c:v>
                </c:pt>
                <c:pt idx="183">
                  <c:v>4413</c:v>
                </c:pt>
                <c:pt idx="184">
                  <c:v>4414</c:v>
                </c:pt>
                <c:pt idx="185">
                  <c:v>4415</c:v>
                </c:pt>
                <c:pt idx="186">
                  <c:v>4416</c:v>
                </c:pt>
                <c:pt idx="187">
                  <c:v>4417</c:v>
                </c:pt>
                <c:pt idx="188">
                  <c:v>4418</c:v>
                </c:pt>
                <c:pt idx="189">
                  <c:v>4419</c:v>
                </c:pt>
                <c:pt idx="190">
                  <c:v>4420</c:v>
                </c:pt>
                <c:pt idx="191">
                  <c:v>4421</c:v>
                </c:pt>
                <c:pt idx="192">
                  <c:v>4422</c:v>
                </c:pt>
                <c:pt idx="193">
                  <c:v>4423</c:v>
                </c:pt>
                <c:pt idx="194">
                  <c:v>4424</c:v>
                </c:pt>
                <c:pt idx="195">
                  <c:v>4425</c:v>
                </c:pt>
                <c:pt idx="196">
                  <c:v>4426</c:v>
                </c:pt>
                <c:pt idx="197">
                  <c:v>4427</c:v>
                </c:pt>
                <c:pt idx="198">
                  <c:v>4428</c:v>
                </c:pt>
                <c:pt idx="199">
                  <c:v>4429</c:v>
                </c:pt>
                <c:pt idx="200">
                  <c:v>4430</c:v>
                </c:pt>
                <c:pt idx="201">
                  <c:v>4431</c:v>
                </c:pt>
                <c:pt idx="202">
                  <c:v>4432</c:v>
                </c:pt>
                <c:pt idx="203">
                  <c:v>4433</c:v>
                </c:pt>
                <c:pt idx="204">
                  <c:v>4434</c:v>
                </c:pt>
                <c:pt idx="205">
                  <c:v>4435</c:v>
                </c:pt>
                <c:pt idx="206">
                  <c:v>4436</c:v>
                </c:pt>
                <c:pt idx="207">
                  <c:v>4437</c:v>
                </c:pt>
                <c:pt idx="208">
                  <c:v>4438</c:v>
                </c:pt>
                <c:pt idx="209">
                  <c:v>4439</c:v>
                </c:pt>
                <c:pt idx="210">
                  <c:v>4440</c:v>
                </c:pt>
                <c:pt idx="211">
                  <c:v>4441</c:v>
                </c:pt>
                <c:pt idx="212">
                  <c:v>4442</c:v>
                </c:pt>
                <c:pt idx="213">
                  <c:v>4443</c:v>
                </c:pt>
                <c:pt idx="214">
                  <c:v>4444</c:v>
                </c:pt>
                <c:pt idx="215">
                  <c:v>4445</c:v>
                </c:pt>
                <c:pt idx="216">
                  <c:v>4446</c:v>
                </c:pt>
                <c:pt idx="217">
                  <c:v>4447</c:v>
                </c:pt>
                <c:pt idx="218">
                  <c:v>4448</c:v>
                </c:pt>
                <c:pt idx="219">
                  <c:v>4449</c:v>
                </c:pt>
                <c:pt idx="220">
                  <c:v>4450</c:v>
                </c:pt>
                <c:pt idx="221">
                  <c:v>4451</c:v>
                </c:pt>
                <c:pt idx="222">
                  <c:v>4452</c:v>
                </c:pt>
                <c:pt idx="223">
                  <c:v>4453</c:v>
                </c:pt>
                <c:pt idx="224">
                  <c:v>4454</c:v>
                </c:pt>
                <c:pt idx="225">
                  <c:v>4455</c:v>
                </c:pt>
                <c:pt idx="226">
                  <c:v>4456</c:v>
                </c:pt>
                <c:pt idx="227">
                  <c:v>4457</c:v>
                </c:pt>
                <c:pt idx="228">
                  <c:v>4458</c:v>
                </c:pt>
                <c:pt idx="229">
                  <c:v>4459</c:v>
                </c:pt>
                <c:pt idx="230">
                  <c:v>4460</c:v>
                </c:pt>
                <c:pt idx="231">
                  <c:v>4461</c:v>
                </c:pt>
                <c:pt idx="232">
                  <c:v>4462</c:v>
                </c:pt>
                <c:pt idx="233">
                  <c:v>4463</c:v>
                </c:pt>
                <c:pt idx="234">
                  <c:v>4464</c:v>
                </c:pt>
                <c:pt idx="235">
                  <c:v>4465</c:v>
                </c:pt>
                <c:pt idx="236">
                  <c:v>4466</c:v>
                </c:pt>
                <c:pt idx="237">
                  <c:v>4467</c:v>
                </c:pt>
                <c:pt idx="238">
                  <c:v>4468</c:v>
                </c:pt>
                <c:pt idx="239">
                  <c:v>4469</c:v>
                </c:pt>
                <c:pt idx="240">
                  <c:v>4470</c:v>
                </c:pt>
                <c:pt idx="241">
                  <c:v>4471</c:v>
                </c:pt>
                <c:pt idx="242">
                  <c:v>4472</c:v>
                </c:pt>
                <c:pt idx="243">
                  <c:v>4473</c:v>
                </c:pt>
                <c:pt idx="244">
                  <c:v>4474</c:v>
                </c:pt>
                <c:pt idx="245">
                  <c:v>4475</c:v>
                </c:pt>
                <c:pt idx="246">
                  <c:v>4476</c:v>
                </c:pt>
                <c:pt idx="247">
                  <c:v>4477</c:v>
                </c:pt>
                <c:pt idx="248">
                  <c:v>4478</c:v>
                </c:pt>
                <c:pt idx="249">
                  <c:v>4479</c:v>
                </c:pt>
                <c:pt idx="250">
                  <c:v>4480</c:v>
                </c:pt>
                <c:pt idx="251">
                  <c:v>4481</c:v>
                </c:pt>
                <c:pt idx="252">
                  <c:v>4482</c:v>
                </c:pt>
                <c:pt idx="253">
                  <c:v>4483</c:v>
                </c:pt>
                <c:pt idx="254">
                  <c:v>4484</c:v>
                </c:pt>
                <c:pt idx="255">
                  <c:v>4485</c:v>
                </c:pt>
                <c:pt idx="256">
                  <c:v>4486</c:v>
                </c:pt>
                <c:pt idx="257">
                  <c:v>4487</c:v>
                </c:pt>
                <c:pt idx="258">
                  <c:v>4488</c:v>
                </c:pt>
                <c:pt idx="259">
                  <c:v>4489</c:v>
                </c:pt>
                <c:pt idx="260">
                  <c:v>4490</c:v>
                </c:pt>
                <c:pt idx="261">
                  <c:v>4491</c:v>
                </c:pt>
                <c:pt idx="262">
                  <c:v>4492</c:v>
                </c:pt>
                <c:pt idx="263">
                  <c:v>4493</c:v>
                </c:pt>
                <c:pt idx="264">
                  <c:v>4494</c:v>
                </c:pt>
                <c:pt idx="265">
                  <c:v>4495</c:v>
                </c:pt>
                <c:pt idx="266">
                  <c:v>4496</c:v>
                </c:pt>
                <c:pt idx="267">
                  <c:v>4497</c:v>
                </c:pt>
                <c:pt idx="268">
                  <c:v>4498</c:v>
                </c:pt>
                <c:pt idx="269">
                  <c:v>4499</c:v>
                </c:pt>
                <c:pt idx="270">
                  <c:v>4500</c:v>
                </c:pt>
                <c:pt idx="271">
                  <c:v>4501</c:v>
                </c:pt>
                <c:pt idx="272">
                  <c:v>4502</c:v>
                </c:pt>
                <c:pt idx="273">
                  <c:v>4503</c:v>
                </c:pt>
                <c:pt idx="274">
                  <c:v>4504</c:v>
                </c:pt>
                <c:pt idx="275">
                  <c:v>4505</c:v>
                </c:pt>
                <c:pt idx="276">
                  <c:v>4506</c:v>
                </c:pt>
                <c:pt idx="277">
                  <c:v>4507</c:v>
                </c:pt>
                <c:pt idx="278">
                  <c:v>4508</c:v>
                </c:pt>
                <c:pt idx="279">
                  <c:v>4509</c:v>
                </c:pt>
                <c:pt idx="280">
                  <c:v>4510</c:v>
                </c:pt>
                <c:pt idx="281">
                  <c:v>4511</c:v>
                </c:pt>
                <c:pt idx="282">
                  <c:v>4512</c:v>
                </c:pt>
                <c:pt idx="283">
                  <c:v>4513</c:v>
                </c:pt>
                <c:pt idx="284">
                  <c:v>4514</c:v>
                </c:pt>
                <c:pt idx="285">
                  <c:v>4515</c:v>
                </c:pt>
                <c:pt idx="286">
                  <c:v>4516</c:v>
                </c:pt>
                <c:pt idx="287">
                  <c:v>4517</c:v>
                </c:pt>
                <c:pt idx="288">
                  <c:v>4518</c:v>
                </c:pt>
                <c:pt idx="289">
                  <c:v>4519</c:v>
                </c:pt>
                <c:pt idx="290">
                  <c:v>4520</c:v>
                </c:pt>
                <c:pt idx="291">
                  <c:v>4521</c:v>
                </c:pt>
                <c:pt idx="292">
                  <c:v>4522</c:v>
                </c:pt>
                <c:pt idx="293">
                  <c:v>4523</c:v>
                </c:pt>
                <c:pt idx="294">
                  <c:v>4524</c:v>
                </c:pt>
                <c:pt idx="295">
                  <c:v>4525</c:v>
                </c:pt>
                <c:pt idx="296">
                  <c:v>4526</c:v>
                </c:pt>
                <c:pt idx="297">
                  <c:v>4527</c:v>
                </c:pt>
                <c:pt idx="298">
                  <c:v>4528</c:v>
                </c:pt>
                <c:pt idx="299">
                  <c:v>4529</c:v>
                </c:pt>
                <c:pt idx="300">
                  <c:v>4530</c:v>
                </c:pt>
                <c:pt idx="301">
                  <c:v>4531</c:v>
                </c:pt>
                <c:pt idx="302">
                  <c:v>4532</c:v>
                </c:pt>
                <c:pt idx="303">
                  <c:v>4533</c:v>
                </c:pt>
                <c:pt idx="304">
                  <c:v>4534</c:v>
                </c:pt>
                <c:pt idx="305">
                  <c:v>4535</c:v>
                </c:pt>
                <c:pt idx="306">
                  <c:v>4536</c:v>
                </c:pt>
                <c:pt idx="307">
                  <c:v>4537</c:v>
                </c:pt>
                <c:pt idx="308">
                  <c:v>4538</c:v>
                </c:pt>
                <c:pt idx="309">
                  <c:v>4539</c:v>
                </c:pt>
                <c:pt idx="310">
                  <c:v>4540</c:v>
                </c:pt>
                <c:pt idx="311">
                  <c:v>4541</c:v>
                </c:pt>
                <c:pt idx="312">
                  <c:v>4542</c:v>
                </c:pt>
                <c:pt idx="313">
                  <c:v>4543</c:v>
                </c:pt>
                <c:pt idx="314">
                  <c:v>4544</c:v>
                </c:pt>
                <c:pt idx="315">
                  <c:v>4545</c:v>
                </c:pt>
                <c:pt idx="316">
                  <c:v>4546</c:v>
                </c:pt>
                <c:pt idx="317">
                  <c:v>4547</c:v>
                </c:pt>
                <c:pt idx="318">
                  <c:v>4548</c:v>
                </c:pt>
                <c:pt idx="319">
                  <c:v>4549</c:v>
                </c:pt>
                <c:pt idx="320">
                  <c:v>4550</c:v>
                </c:pt>
                <c:pt idx="321">
                  <c:v>4551</c:v>
                </c:pt>
                <c:pt idx="322">
                  <c:v>4552</c:v>
                </c:pt>
                <c:pt idx="323">
                  <c:v>4553</c:v>
                </c:pt>
                <c:pt idx="324">
                  <c:v>4554</c:v>
                </c:pt>
                <c:pt idx="325">
                  <c:v>4555</c:v>
                </c:pt>
                <c:pt idx="326">
                  <c:v>4556</c:v>
                </c:pt>
                <c:pt idx="327">
                  <c:v>4557</c:v>
                </c:pt>
                <c:pt idx="328">
                  <c:v>4558</c:v>
                </c:pt>
                <c:pt idx="329">
                  <c:v>4559</c:v>
                </c:pt>
                <c:pt idx="330">
                  <c:v>4560</c:v>
                </c:pt>
                <c:pt idx="331">
                  <c:v>4561</c:v>
                </c:pt>
                <c:pt idx="332">
                  <c:v>4562</c:v>
                </c:pt>
                <c:pt idx="333">
                  <c:v>4563</c:v>
                </c:pt>
                <c:pt idx="334">
                  <c:v>4564</c:v>
                </c:pt>
                <c:pt idx="335">
                  <c:v>4565</c:v>
                </c:pt>
                <c:pt idx="336">
                  <c:v>4566</c:v>
                </c:pt>
                <c:pt idx="337">
                  <c:v>4567</c:v>
                </c:pt>
                <c:pt idx="338">
                  <c:v>4568</c:v>
                </c:pt>
                <c:pt idx="339">
                  <c:v>4569</c:v>
                </c:pt>
                <c:pt idx="340">
                  <c:v>4570</c:v>
                </c:pt>
                <c:pt idx="341">
                  <c:v>4571</c:v>
                </c:pt>
                <c:pt idx="342">
                  <c:v>4572</c:v>
                </c:pt>
                <c:pt idx="343">
                  <c:v>4573</c:v>
                </c:pt>
                <c:pt idx="344">
                  <c:v>4574</c:v>
                </c:pt>
                <c:pt idx="345">
                  <c:v>4575</c:v>
                </c:pt>
                <c:pt idx="346">
                  <c:v>4576</c:v>
                </c:pt>
                <c:pt idx="347">
                  <c:v>4577</c:v>
                </c:pt>
                <c:pt idx="348">
                  <c:v>4578</c:v>
                </c:pt>
                <c:pt idx="349">
                  <c:v>4579</c:v>
                </c:pt>
                <c:pt idx="350">
                  <c:v>4580</c:v>
                </c:pt>
                <c:pt idx="351">
                  <c:v>4581</c:v>
                </c:pt>
                <c:pt idx="352">
                  <c:v>4582</c:v>
                </c:pt>
                <c:pt idx="353">
                  <c:v>4583</c:v>
                </c:pt>
                <c:pt idx="354">
                  <c:v>4584</c:v>
                </c:pt>
                <c:pt idx="355">
                  <c:v>4585</c:v>
                </c:pt>
                <c:pt idx="356">
                  <c:v>4586</c:v>
                </c:pt>
                <c:pt idx="357">
                  <c:v>4587</c:v>
                </c:pt>
                <c:pt idx="358">
                  <c:v>4588</c:v>
                </c:pt>
                <c:pt idx="359">
                  <c:v>4589</c:v>
                </c:pt>
                <c:pt idx="360">
                  <c:v>4590</c:v>
                </c:pt>
                <c:pt idx="361">
                  <c:v>4591</c:v>
                </c:pt>
                <c:pt idx="362">
                  <c:v>4592</c:v>
                </c:pt>
                <c:pt idx="363">
                  <c:v>4593</c:v>
                </c:pt>
                <c:pt idx="364">
                  <c:v>4594</c:v>
                </c:pt>
                <c:pt idx="365">
                  <c:v>4595</c:v>
                </c:pt>
                <c:pt idx="366">
                  <c:v>4596</c:v>
                </c:pt>
                <c:pt idx="367">
                  <c:v>4597</c:v>
                </c:pt>
                <c:pt idx="368">
                  <c:v>4598</c:v>
                </c:pt>
                <c:pt idx="369">
                  <c:v>4599</c:v>
                </c:pt>
                <c:pt idx="370">
                  <c:v>4600</c:v>
                </c:pt>
                <c:pt idx="371">
                  <c:v>4601</c:v>
                </c:pt>
                <c:pt idx="372">
                  <c:v>4602</c:v>
                </c:pt>
                <c:pt idx="373">
                  <c:v>4603</c:v>
                </c:pt>
                <c:pt idx="374">
                  <c:v>4604</c:v>
                </c:pt>
                <c:pt idx="375">
                  <c:v>4605</c:v>
                </c:pt>
                <c:pt idx="376">
                  <c:v>4606</c:v>
                </c:pt>
                <c:pt idx="377">
                  <c:v>4607</c:v>
                </c:pt>
                <c:pt idx="378">
                  <c:v>4608</c:v>
                </c:pt>
                <c:pt idx="379">
                  <c:v>4609</c:v>
                </c:pt>
                <c:pt idx="380">
                  <c:v>4610</c:v>
                </c:pt>
                <c:pt idx="381">
                  <c:v>4611</c:v>
                </c:pt>
                <c:pt idx="382">
                  <c:v>4612</c:v>
                </c:pt>
                <c:pt idx="383">
                  <c:v>4613</c:v>
                </c:pt>
                <c:pt idx="384">
                  <c:v>4614</c:v>
                </c:pt>
                <c:pt idx="385">
                  <c:v>4615</c:v>
                </c:pt>
                <c:pt idx="386">
                  <c:v>4616</c:v>
                </c:pt>
                <c:pt idx="387">
                  <c:v>4617</c:v>
                </c:pt>
                <c:pt idx="388">
                  <c:v>4618</c:v>
                </c:pt>
                <c:pt idx="389">
                  <c:v>4619</c:v>
                </c:pt>
                <c:pt idx="390">
                  <c:v>4620</c:v>
                </c:pt>
                <c:pt idx="391">
                  <c:v>4621</c:v>
                </c:pt>
                <c:pt idx="392">
                  <c:v>4622</c:v>
                </c:pt>
                <c:pt idx="393">
                  <c:v>4623</c:v>
                </c:pt>
                <c:pt idx="394">
                  <c:v>4624</c:v>
                </c:pt>
                <c:pt idx="395">
                  <c:v>4625</c:v>
                </c:pt>
                <c:pt idx="396">
                  <c:v>4626</c:v>
                </c:pt>
                <c:pt idx="397">
                  <c:v>4627</c:v>
                </c:pt>
                <c:pt idx="398">
                  <c:v>4628</c:v>
                </c:pt>
                <c:pt idx="399">
                  <c:v>4629</c:v>
                </c:pt>
                <c:pt idx="400">
                  <c:v>4630</c:v>
                </c:pt>
                <c:pt idx="401">
                  <c:v>4631</c:v>
                </c:pt>
                <c:pt idx="402">
                  <c:v>4632</c:v>
                </c:pt>
                <c:pt idx="403">
                  <c:v>4633</c:v>
                </c:pt>
                <c:pt idx="404">
                  <c:v>4634</c:v>
                </c:pt>
                <c:pt idx="405">
                  <c:v>4635</c:v>
                </c:pt>
                <c:pt idx="406">
                  <c:v>4636</c:v>
                </c:pt>
                <c:pt idx="407">
                  <c:v>4637</c:v>
                </c:pt>
                <c:pt idx="408">
                  <c:v>4638</c:v>
                </c:pt>
                <c:pt idx="409">
                  <c:v>4639</c:v>
                </c:pt>
                <c:pt idx="410">
                  <c:v>4640</c:v>
                </c:pt>
                <c:pt idx="411">
                  <c:v>4641</c:v>
                </c:pt>
                <c:pt idx="412">
                  <c:v>4642</c:v>
                </c:pt>
                <c:pt idx="413">
                  <c:v>4643</c:v>
                </c:pt>
                <c:pt idx="414">
                  <c:v>4644</c:v>
                </c:pt>
                <c:pt idx="415">
                  <c:v>4645</c:v>
                </c:pt>
                <c:pt idx="416">
                  <c:v>4646</c:v>
                </c:pt>
                <c:pt idx="417">
                  <c:v>4647</c:v>
                </c:pt>
                <c:pt idx="418">
                  <c:v>4648</c:v>
                </c:pt>
                <c:pt idx="419">
                  <c:v>4649</c:v>
                </c:pt>
                <c:pt idx="420">
                  <c:v>4650</c:v>
                </c:pt>
                <c:pt idx="421">
                  <c:v>4651</c:v>
                </c:pt>
                <c:pt idx="422">
                  <c:v>4652</c:v>
                </c:pt>
                <c:pt idx="423">
                  <c:v>4653</c:v>
                </c:pt>
                <c:pt idx="424">
                  <c:v>4654</c:v>
                </c:pt>
                <c:pt idx="425">
                  <c:v>4655</c:v>
                </c:pt>
                <c:pt idx="426">
                  <c:v>4656</c:v>
                </c:pt>
                <c:pt idx="427">
                  <c:v>4657</c:v>
                </c:pt>
                <c:pt idx="428">
                  <c:v>4658</c:v>
                </c:pt>
                <c:pt idx="429">
                  <c:v>4659</c:v>
                </c:pt>
                <c:pt idx="430">
                  <c:v>4660</c:v>
                </c:pt>
                <c:pt idx="431">
                  <c:v>4661</c:v>
                </c:pt>
                <c:pt idx="432">
                  <c:v>4662</c:v>
                </c:pt>
                <c:pt idx="433">
                  <c:v>4663</c:v>
                </c:pt>
                <c:pt idx="434">
                  <c:v>4664</c:v>
                </c:pt>
                <c:pt idx="435">
                  <c:v>4665</c:v>
                </c:pt>
                <c:pt idx="436">
                  <c:v>4666</c:v>
                </c:pt>
                <c:pt idx="437">
                  <c:v>4667</c:v>
                </c:pt>
                <c:pt idx="438">
                  <c:v>4668</c:v>
                </c:pt>
                <c:pt idx="439">
                  <c:v>4669</c:v>
                </c:pt>
                <c:pt idx="440">
                  <c:v>4670</c:v>
                </c:pt>
                <c:pt idx="441">
                  <c:v>4671</c:v>
                </c:pt>
                <c:pt idx="442">
                  <c:v>4672</c:v>
                </c:pt>
                <c:pt idx="443">
                  <c:v>4673</c:v>
                </c:pt>
                <c:pt idx="444">
                  <c:v>4674</c:v>
                </c:pt>
                <c:pt idx="445">
                  <c:v>4675</c:v>
                </c:pt>
                <c:pt idx="446">
                  <c:v>4676</c:v>
                </c:pt>
                <c:pt idx="447">
                  <c:v>4677</c:v>
                </c:pt>
                <c:pt idx="448">
                  <c:v>4678</c:v>
                </c:pt>
                <c:pt idx="449">
                  <c:v>4679</c:v>
                </c:pt>
                <c:pt idx="450">
                  <c:v>4680</c:v>
                </c:pt>
                <c:pt idx="451">
                  <c:v>4681</c:v>
                </c:pt>
                <c:pt idx="452">
                  <c:v>4682</c:v>
                </c:pt>
                <c:pt idx="453">
                  <c:v>4683</c:v>
                </c:pt>
                <c:pt idx="454">
                  <c:v>4684</c:v>
                </c:pt>
                <c:pt idx="455">
                  <c:v>4685</c:v>
                </c:pt>
                <c:pt idx="456">
                  <c:v>4686</c:v>
                </c:pt>
                <c:pt idx="457">
                  <c:v>4687</c:v>
                </c:pt>
                <c:pt idx="458">
                  <c:v>4688</c:v>
                </c:pt>
                <c:pt idx="459">
                  <c:v>4689</c:v>
                </c:pt>
                <c:pt idx="460">
                  <c:v>4690</c:v>
                </c:pt>
                <c:pt idx="461">
                  <c:v>4691</c:v>
                </c:pt>
                <c:pt idx="462">
                  <c:v>4692</c:v>
                </c:pt>
                <c:pt idx="463">
                  <c:v>4693</c:v>
                </c:pt>
                <c:pt idx="464">
                  <c:v>4694</c:v>
                </c:pt>
                <c:pt idx="465">
                  <c:v>4695</c:v>
                </c:pt>
                <c:pt idx="466">
                  <c:v>4696</c:v>
                </c:pt>
                <c:pt idx="467">
                  <c:v>4697</c:v>
                </c:pt>
                <c:pt idx="468">
                  <c:v>4698</c:v>
                </c:pt>
                <c:pt idx="469">
                  <c:v>4699</c:v>
                </c:pt>
                <c:pt idx="470">
                  <c:v>4700</c:v>
                </c:pt>
                <c:pt idx="471">
                  <c:v>4701</c:v>
                </c:pt>
                <c:pt idx="472">
                  <c:v>4702</c:v>
                </c:pt>
                <c:pt idx="473">
                  <c:v>4703</c:v>
                </c:pt>
                <c:pt idx="474">
                  <c:v>4704</c:v>
                </c:pt>
                <c:pt idx="475">
                  <c:v>4705</c:v>
                </c:pt>
                <c:pt idx="476">
                  <c:v>4706</c:v>
                </c:pt>
                <c:pt idx="477">
                  <c:v>4707</c:v>
                </c:pt>
                <c:pt idx="478">
                  <c:v>4708</c:v>
                </c:pt>
                <c:pt idx="479">
                  <c:v>4709</c:v>
                </c:pt>
                <c:pt idx="480">
                  <c:v>4710</c:v>
                </c:pt>
                <c:pt idx="481">
                  <c:v>4711</c:v>
                </c:pt>
                <c:pt idx="482">
                  <c:v>4712</c:v>
                </c:pt>
                <c:pt idx="483">
                  <c:v>4713</c:v>
                </c:pt>
                <c:pt idx="484">
                  <c:v>4714</c:v>
                </c:pt>
                <c:pt idx="485">
                  <c:v>4715</c:v>
                </c:pt>
                <c:pt idx="486">
                  <c:v>4716</c:v>
                </c:pt>
                <c:pt idx="487">
                  <c:v>4717</c:v>
                </c:pt>
                <c:pt idx="488">
                  <c:v>4718</c:v>
                </c:pt>
                <c:pt idx="489">
                  <c:v>4719</c:v>
                </c:pt>
                <c:pt idx="490">
                  <c:v>4720</c:v>
                </c:pt>
                <c:pt idx="491">
                  <c:v>4721</c:v>
                </c:pt>
                <c:pt idx="492">
                  <c:v>4722</c:v>
                </c:pt>
                <c:pt idx="493">
                  <c:v>4723</c:v>
                </c:pt>
                <c:pt idx="494">
                  <c:v>4724</c:v>
                </c:pt>
                <c:pt idx="495">
                  <c:v>4725</c:v>
                </c:pt>
                <c:pt idx="496">
                  <c:v>4726</c:v>
                </c:pt>
                <c:pt idx="497">
                  <c:v>4727</c:v>
                </c:pt>
                <c:pt idx="498">
                  <c:v>4728</c:v>
                </c:pt>
                <c:pt idx="499">
                  <c:v>4729</c:v>
                </c:pt>
                <c:pt idx="500">
                  <c:v>4730</c:v>
                </c:pt>
                <c:pt idx="501">
                  <c:v>4731</c:v>
                </c:pt>
                <c:pt idx="502">
                  <c:v>4732</c:v>
                </c:pt>
                <c:pt idx="503">
                  <c:v>4733</c:v>
                </c:pt>
                <c:pt idx="504">
                  <c:v>4734</c:v>
                </c:pt>
                <c:pt idx="505">
                  <c:v>4735</c:v>
                </c:pt>
                <c:pt idx="506">
                  <c:v>4736</c:v>
                </c:pt>
                <c:pt idx="507">
                  <c:v>4737</c:v>
                </c:pt>
                <c:pt idx="508">
                  <c:v>4738</c:v>
                </c:pt>
                <c:pt idx="509">
                  <c:v>4739</c:v>
                </c:pt>
                <c:pt idx="510">
                  <c:v>4740</c:v>
                </c:pt>
                <c:pt idx="511">
                  <c:v>4741</c:v>
                </c:pt>
                <c:pt idx="512">
                  <c:v>4742</c:v>
                </c:pt>
                <c:pt idx="513">
                  <c:v>4743</c:v>
                </c:pt>
                <c:pt idx="514">
                  <c:v>4744</c:v>
                </c:pt>
                <c:pt idx="515">
                  <c:v>4745</c:v>
                </c:pt>
                <c:pt idx="516">
                  <c:v>4746</c:v>
                </c:pt>
                <c:pt idx="517">
                  <c:v>4747</c:v>
                </c:pt>
                <c:pt idx="518">
                  <c:v>4748</c:v>
                </c:pt>
                <c:pt idx="519">
                  <c:v>4749</c:v>
                </c:pt>
                <c:pt idx="520">
                  <c:v>4750</c:v>
                </c:pt>
                <c:pt idx="521">
                  <c:v>4751</c:v>
                </c:pt>
                <c:pt idx="522">
                  <c:v>4752</c:v>
                </c:pt>
                <c:pt idx="523">
                  <c:v>4753</c:v>
                </c:pt>
                <c:pt idx="524">
                  <c:v>4754</c:v>
                </c:pt>
                <c:pt idx="525">
                  <c:v>4755</c:v>
                </c:pt>
                <c:pt idx="526">
                  <c:v>4756</c:v>
                </c:pt>
                <c:pt idx="527">
                  <c:v>4757</c:v>
                </c:pt>
                <c:pt idx="528">
                  <c:v>4758</c:v>
                </c:pt>
                <c:pt idx="529">
                  <c:v>4759</c:v>
                </c:pt>
                <c:pt idx="530">
                  <c:v>4760</c:v>
                </c:pt>
                <c:pt idx="531">
                  <c:v>4761</c:v>
                </c:pt>
                <c:pt idx="532">
                  <c:v>4762</c:v>
                </c:pt>
                <c:pt idx="533">
                  <c:v>4763</c:v>
                </c:pt>
                <c:pt idx="534">
                  <c:v>4764</c:v>
                </c:pt>
                <c:pt idx="535">
                  <c:v>4765</c:v>
                </c:pt>
                <c:pt idx="536">
                  <c:v>4766</c:v>
                </c:pt>
                <c:pt idx="537">
                  <c:v>4767</c:v>
                </c:pt>
                <c:pt idx="538">
                  <c:v>4768</c:v>
                </c:pt>
                <c:pt idx="539">
                  <c:v>4769</c:v>
                </c:pt>
                <c:pt idx="540">
                  <c:v>4770</c:v>
                </c:pt>
                <c:pt idx="541">
                  <c:v>4771</c:v>
                </c:pt>
                <c:pt idx="542">
                  <c:v>4772</c:v>
                </c:pt>
                <c:pt idx="543">
                  <c:v>4773</c:v>
                </c:pt>
                <c:pt idx="544">
                  <c:v>4774</c:v>
                </c:pt>
                <c:pt idx="545">
                  <c:v>4775</c:v>
                </c:pt>
                <c:pt idx="546">
                  <c:v>4776</c:v>
                </c:pt>
                <c:pt idx="547">
                  <c:v>4777</c:v>
                </c:pt>
                <c:pt idx="548">
                  <c:v>4778</c:v>
                </c:pt>
                <c:pt idx="549">
                  <c:v>4779</c:v>
                </c:pt>
                <c:pt idx="550">
                  <c:v>4780</c:v>
                </c:pt>
                <c:pt idx="551">
                  <c:v>4781</c:v>
                </c:pt>
                <c:pt idx="552">
                  <c:v>4782</c:v>
                </c:pt>
                <c:pt idx="553">
                  <c:v>4783</c:v>
                </c:pt>
                <c:pt idx="554">
                  <c:v>4784</c:v>
                </c:pt>
                <c:pt idx="555">
                  <c:v>4785</c:v>
                </c:pt>
                <c:pt idx="556">
                  <c:v>4786</c:v>
                </c:pt>
                <c:pt idx="557">
                  <c:v>4787</c:v>
                </c:pt>
                <c:pt idx="558">
                  <c:v>4788</c:v>
                </c:pt>
                <c:pt idx="559">
                  <c:v>4789</c:v>
                </c:pt>
                <c:pt idx="560">
                  <c:v>4790</c:v>
                </c:pt>
                <c:pt idx="561">
                  <c:v>4791</c:v>
                </c:pt>
                <c:pt idx="562">
                  <c:v>4792</c:v>
                </c:pt>
                <c:pt idx="563">
                  <c:v>4793</c:v>
                </c:pt>
                <c:pt idx="564">
                  <c:v>4794</c:v>
                </c:pt>
                <c:pt idx="565">
                  <c:v>4795</c:v>
                </c:pt>
                <c:pt idx="566">
                  <c:v>4796</c:v>
                </c:pt>
                <c:pt idx="567">
                  <c:v>4797</c:v>
                </c:pt>
                <c:pt idx="568">
                  <c:v>4798</c:v>
                </c:pt>
                <c:pt idx="569">
                  <c:v>4799</c:v>
                </c:pt>
                <c:pt idx="570">
                  <c:v>4800</c:v>
                </c:pt>
                <c:pt idx="571">
                  <c:v>4801</c:v>
                </c:pt>
                <c:pt idx="572">
                  <c:v>4802</c:v>
                </c:pt>
                <c:pt idx="573">
                  <c:v>4803</c:v>
                </c:pt>
                <c:pt idx="574">
                  <c:v>4804</c:v>
                </c:pt>
                <c:pt idx="575">
                  <c:v>4805</c:v>
                </c:pt>
                <c:pt idx="576">
                  <c:v>4806</c:v>
                </c:pt>
                <c:pt idx="577">
                  <c:v>4807</c:v>
                </c:pt>
                <c:pt idx="578">
                  <c:v>4808</c:v>
                </c:pt>
                <c:pt idx="579">
                  <c:v>4809</c:v>
                </c:pt>
                <c:pt idx="580">
                  <c:v>4810</c:v>
                </c:pt>
                <c:pt idx="581">
                  <c:v>4811</c:v>
                </c:pt>
                <c:pt idx="582">
                  <c:v>4812</c:v>
                </c:pt>
                <c:pt idx="583">
                  <c:v>4813</c:v>
                </c:pt>
                <c:pt idx="584">
                  <c:v>4814</c:v>
                </c:pt>
                <c:pt idx="585">
                  <c:v>4815</c:v>
                </c:pt>
                <c:pt idx="586">
                  <c:v>4816</c:v>
                </c:pt>
                <c:pt idx="587">
                  <c:v>4817</c:v>
                </c:pt>
                <c:pt idx="588">
                  <c:v>4818</c:v>
                </c:pt>
                <c:pt idx="589">
                  <c:v>4819</c:v>
                </c:pt>
                <c:pt idx="590">
                  <c:v>4820</c:v>
                </c:pt>
                <c:pt idx="591">
                  <c:v>4821</c:v>
                </c:pt>
                <c:pt idx="592">
                  <c:v>4822</c:v>
                </c:pt>
                <c:pt idx="593">
                  <c:v>4823</c:v>
                </c:pt>
                <c:pt idx="594">
                  <c:v>4824</c:v>
                </c:pt>
                <c:pt idx="595">
                  <c:v>4825</c:v>
                </c:pt>
                <c:pt idx="596">
                  <c:v>4826</c:v>
                </c:pt>
                <c:pt idx="597">
                  <c:v>4827</c:v>
                </c:pt>
                <c:pt idx="598">
                  <c:v>4828</c:v>
                </c:pt>
                <c:pt idx="599">
                  <c:v>4829</c:v>
                </c:pt>
                <c:pt idx="600">
                  <c:v>4830</c:v>
                </c:pt>
                <c:pt idx="601">
                  <c:v>4831</c:v>
                </c:pt>
                <c:pt idx="602">
                  <c:v>4832</c:v>
                </c:pt>
                <c:pt idx="603">
                  <c:v>4833</c:v>
                </c:pt>
                <c:pt idx="604">
                  <c:v>4834</c:v>
                </c:pt>
                <c:pt idx="605">
                  <c:v>4835</c:v>
                </c:pt>
                <c:pt idx="606">
                  <c:v>4836</c:v>
                </c:pt>
                <c:pt idx="607">
                  <c:v>4837</c:v>
                </c:pt>
                <c:pt idx="608">
                  <c:v>4838</c:v>
                </c:pt>
                <c:pt idx="609">
                  <c:v>4839</c:v>
                </c:pt>
                <c:pt idx="610">
                  <c:v>4840</c:v>
                </c:pt>
                <c:pt idx="611">
                  <c:v>4841</c:v>
                </c:pt>
                <c:pt idx="612">
                  <c:v>4842</c:v>
                </c:pt>
                <c:pt idx="613">
                  <c:v>4843</c:v>
                </c:pt>
                <c:pt idx="614">
                  <c:v>4844</c:v>
                </c:pt>
                <c:pt idx="615">
                  <c:v>4845</c:v>
                </c:pt>
                <c:pt idx="616">
                  <c:v>4846</c:v>
                </c:pt>
                <c:pt idx="617">
                  <c:v>4847</c:v>
                </c:pt>
                <c:pt idx="618">
                  <c:v>4848</c:v>
                </c:pt>
                <c:pt idx="619">
                  <c:v>4849</c:v>
                </c:pt>
                <c:pt idx="620">
                  <c:v>4850</c:v>
                </c:pt>
                <c:pt idx="621">
                  <c:v>4851</c:v>
                </c:pt>
                <c:pt idx="622">
                  <c:v>4852</c:v>
                </c:pt>
                <c:pt idx="623">
                  <c:v>4853</c:v>
                </c:pt>
                <c:pt idx="624">
                  <c:v>4854</c:v>
                </c:pt>
                <c:pt idx="625">
                  <c:v>4855</c:v>
                </c:pt>
                <c:pt idx="626">
                  <c:v>4856</c:v>
                </c:pt>
                <c:pt idx="627">
                  <c:v>4857</c:v>
                </c:pt>
                <c:pt idx="628">
                  <c:v>4858</c:v>
                </c:pt>
                <c:pt idx="629">
                  <c:v>4859</c:v>
                </c:pt>
                <c:pt idx="630">
                  <c:v>4860</c:v>
                </c:pt>
                <c:pt idx="631">
                  <c:v>4861</c:v>
                </c:pt>
                <c:pt idx="632">
                  <c:v>4862</c:v>
                </c:pt>
                <c:pt idx="633">
                  <c:v>4863</c:v>
                </c:pt>
                <c:pt idx="634">
                  <c:v>4864</c:v>
                </c:pt>
                <c:pt idx="635">
                  <c:v>4865</c:v>
                </c:pt>
                <c:pt idx="636">
                  <c:v>4866</c:v>
                </c:pt>
                <c:pt idx="637">
                  <c:v>4867</c:v>
                </c:pt>
                <c:pt idx="638">
                  <c:v>4868</c:v>
                </c:pt>
                <c:pt idx="639">
                  <c:v>4869</c:v>
                </c:pt>
                <c:pt idx="640">
                  <c:v>4870</c:v>
                </c:pt>
                <c:pt idx="641">
                  <c:v>4871</c:v>
                </c:pt>
                <c:pt idx="642">
                  <c:v>4872</c:v>
                </c:pt>
                <c:pt idx="643">
                  <c:v>4873</c:v>
                </c:pt>
                <c:pt idx="644">
                  <c:v>4874</c:v>
                </c:pt>
                <c:pt idx="645">
                  <c:v>4875</c:v>
                </c:pt>
                <c:pt idx="646">
                  <c:v>4876</c:v>
                </c:pt>
                <c:pt idx="647">
                  <c:v>4877</c:v>
                </c:pt>
                <c:pt idx="648">
                  <c:v>4878</c:v>
                </c:pt>
                <c:pt idx="649">
                  <c:v>4879</c:v>
                </c:pt>
                <c:pt idx="650">
                  <c:v>4880</c:v>
                </c:pt>
                <c:pt idx="651">
                  <c:v>4881</c:v>
                </c:pt>
                <c:pt idx="652">
                  <c:v>4882</c:v>
                </c:pt>
                <c:pt idx="653">
                  <c:v>4883</c:v>
                </c:pt>
                <c:pt idx="654">
                  <c:v>4884</c:v>
                </c:pt>
                <c:pt idx="655">
                  <c:v>4885</c:v>
                </c:pt>
                <c:pt idx="656">
                  <c:v>4886</c:v>
                </c:pt>
                <c:pt idx="657">
                  <c:v>4887</c:v>
                </c:pt>
                <c:pt idx="658">
                  <c:v>4888</c:v>
                </c:pt>
                <c:pt idx="659">
                  <c:v>4889</c:v>
                </c:pt>
                <c:pt idx="660">
                  <c:v>4890</c:v>
                </c:pt>
                <c:pt idx="661">
                  <c:v>4891</c:v>
                </c:pt>
                <c:pt idx="662">
                  <c:v>4892</c:v>
                </c:pt>
                <c:pt idx="663">
                  <c:v>4893</c:v>
                </c:pt>
                <c:pt idx="664">
                  <c:v>4894</c:v>
                </c:pt>
                <c:pt idx="665">
                  <c:v>4895</c:v>
                </c:pt>
                <c:pt idx="666">
                  <c:v>4896</c:v>
                </c:pt>
                <c:pt idx="667">
                  <c:v>4897</c:v>
                </c:pt>
                <c:pt idx="668">
                  <c:v>4898</c:v>
                </c:pt>
                <c:pt idx="669">
                  <c:v>4899</c:v>
                </c:pt>
                <c:pt idx="670">
                  <c:v>4900</c:v>
                </c:pt>
                <c:pt idx="671">
                  <c:v>4901</c:v>
                </c:pt>
                <c:pt idx="672">
                  <c:v>4902</c:v>
                </c:pt>
                <c:pt idx="673">
                  <c:v>4903</c:v>
                </c:pt>
                <c:pt idx="674">
                  <c:v>4904</c:v>
                </c:pt>
                <c:pt idx="675">
                  <c:v>4905</c:v>
                </c:pt>
                <c:pt idx="676">
                  <c:v>4906</c:v>
                </c:pt>
                <c:pt idx="677">
                  <c:v>4907</c:v>
                </c:pt>
                <c:pt idx="678">
                  <c:v>4908</c:v>
                </c:pt>
                <c:pt idx="679">
                  <c:v>4909</c:v>
                </c:pt>
                <c:pt idx="680">
                  <c:v>4910</c:v>
                </c:pt>
                <c:pt idx="681">
                  <c:v>4911</c:v>
                </c:pt>
                <c:pt idx="682">
                  <c:v>4912</c:v>
                </c:pt>
                <c:pt idx="683">
                  <c:v>4913</c:v>
                </c:pt>
                <c:pt idx="684">
                  <c:v>4914</c:v>
                </c:pt>
                <c:pt idx="685">
                  <c:v>4915</c:v>
                </c:pt>
                <c:pt idx="686">
                  <c:v>4916</c:v>
                </c:pt>
                <c:pt idx="687">
                  <c:v>4917</c:v>
                </c:pt>
                <c:pt idx="688">
                  <c:v>4918</c:v>
                </c:pt>
                <c:pt idx="689">
                  <c:v>4919</c:v>
                </c:pt>
                <c:pt idx="690">
                  <c:v>4920</c:v>
                </c:pt>
                <c:pt idx="691">
                  <c:v>4921</c:v>
                </c:pt>
                <c:pt idx="692">
                  <c:v>4922</c:v>
                </c:pt>
                <c:pt idx="693">
                  <c:v>4923</c:v>
                </c:pt>
                <c:pt idx="694">
                  <c:v>4924</c:v>
                </c:pt>
                <c:pt idx="695">
                  <c:v>4925</c:v>
                </c:pt>
                <c:pt idx="696">
                  <c:v>4926</c:v>
                </c:pt>
                <c:pt idx="697">
                  <c:v>4927</c:v>
                </c:pt>
                <c:pt idx="698">
                  <c:v>4928</c:v>
                </c:pt>
                <c:pt idx="699">
                  <c:v>4929</c:v>
                </c:pt>
                <c:pt idx="700">
                  <c:v>4930</c:v>
                </c:pt>
                <c:pt idx="701">
                  <c:v>4931</c:v>
                </c:pt>
                <c:pt idx="702">
                  <c:v>4932</c:v>
                </c:pt>
                <c:pt idx="703">
                  <c:v>4933</c:v>
                </c:pt>
                <c:pt idx="704">
                  <c:v>4934</c:v>
                </c:pt>
                <c:pt idx="705">
                  <c:v>4935</c:v>
                </c:pt>
                <c:pt idx="706">
                  <c:v>4936</c:v>
                </c:pt>
                <c:pt idx="707">
                  <c:v>4937</c:v>
                </c:pt>
                <c:pt idx="708">
                  <c:v>4938</c:v>
                </c:pt>
                <c:pt idx="709">
                  <c:v>4939</c:v>
                </c:pt>
                <c:pt idx="710">
                  <c:v>4940</c:v>
                </c:pt>
                <c:pt idx="711">
                  <c:v>4941</c:v>
                </c:pt>
                <c:pt idx="712">
                  <c:v>4942</c:v>
                </c:pt>
                <c:pt idx="713">
                  <c:v>4943</c:v>
                </c:pt>
                <c:pt idx="714">
                  <c:v>4944</c:v>
                </c:pt>
                <c:pt idx="715">
                  <c:v>4945</c:v>
                </c:pt>
                <c:pt idx="716">
                  <c:v>4946</c:v>
                </c:pt>
                <c:pt idx="717">
                  <c:v>4947</c:v>
                </c:pt>
                <c:pt idx="718">
                  <c:v>4948</c:v>
                </c:pt>
                <c:pt idx="719">
                  <c:v>4949</c:v>
                </c:pt>
                <c:pt idx="720">
                  <c:v>4950</c:v>
                </c:pt>
                <c:pt idx="721">
                  <c:v>4951</c:v>
                </c:pt>
                <c:pt idx="722">
                  <c:v>4952</c:v>
                </c:pt>
                <c:pt idx="723">
                  <c:v>4953</c:v>
                </c:pt>
                <c:pt idx="724">
                  <c:v>4954</c:v>
                </c:pt>
                <c:pt idx="725">
                  <c:v>4955</c:v>
                </c:pt>
                <c:pt idx="726">
                  <c:v>4956</c:v>
                </c:pt>
                <c:pt idx="727">
                  <c:v>4957</c:v>
                </c:pt>
                <c:pt idx="728">
                  <c:v>4958</c:v>
                </c:pt>
                <c:pt idx="729">
                  <c:v>4959</c:v>
                </c:pt>
                <c:pt idx="730">
                  <c:v>4960</c:v>
                </c:pt>
                <c:pt idx="731">
                  <c:v>4961</c:v>
                </c:pt>
                <c:pt idx="732">
                  <c:v>4962</c:v>
                </c:pt>
                <c:pt idx="733">
                  <c:v>4963</c:v>
                </c:pt>
                <c:pt idx="734">
                  <c:v>4964</c:v>
                </c:pt>
                <c:pt idx="735">
                  <c:v>4965</c:v>
                </c:pt>
                <c:pt idx="736">
                  <c:v>4966</c:v>
                </c:pt>
                <c:pt idx="737">
                  <c:v>4967</c:v>
                </c:pt>
                <c:pt idx="738">
                  <c:v>4968</c:v>
                </c:pt>
                <c:pt idx="739">
                  <c:v>4969</c:v>
                </c:pt>
                <c:pt idx="740">
                  <c:v>4970</c:v>
                </c:pt>
                <c:pt idx="741">
                  <c:v>4971</c:v>
                </c:pt>
                <c:pt idx="742">
                  <c:v>4972</c:v>
                </c:pt>
                <c:pt idx="743">
                  <c:v>4973</c:v>
                </c:pt>
                <c:pt idx="744">
                  <c:v>4974</c:v>
                </c:pt>
                <c:pt idx="745">
                  <c:v>4975</c:v>
                </c:pt>
                <c:pt idx="746">
                  <c:v>4976</c:v>
                </c:pt>
                <c:pt idx="747">
                  <c:v>4977</c:v>
                </c:pt>
                <c:pt idx="748">
                  <c:v>4978</c:v>
                </c:pt>
                <c:pt idx="749">
                  <c:v>4979</c:v>
                </c:pt>
                <c:pt idx="750">
                  <c:v>4980</c:v>
                </c:pt>
                <c:pt idx="751">
                  <c:v>4981</c:v>
                </c:pt>
                <c:pt idx="752">
                  <c:v>4982</c:v>
                </c:pt>
                <c:pt idx="753">
                  <c:v>4983</c:v>
                </c:pt>
                <c:pt idx="754">
                  <c:v>4984</c:v>
                </c:pt>
                <c:pt idx="755">
                  <c:v>4985</c:v>
                </c:pt>
                <c:pt idx="756">
                  <c:v>4986</c:v>
                </c:pt>
                <c:pt idx="757">
                  <c:v>4987</c:v>
                </c:pt>
                <c:pt idx="758">
                  <c:v>4988</c:v>
                </c:pt>
                <c:pt idx="759">
                  <c:v>4989</c:v>
                </c:pt>
                <c:pt idx="760">
                  <c:v>4990</c:v>
                </c:pt>
                <c:pt idx="761">
                  <c:v>4991</c:v>
                </c:pt>
                <c:pt idx="762">
                  <c:v>4992</c:v>
                </c:pt>
                <c:pt idx="763">
                  <c:v>4993</c:v>
                </c:pt>
                <c:pt idx="764">
                  <c:v>4994</c:v>
                </c:pt>
                <c:pt idx="765">
                  <c:v>4995</c:v>
                </c:pt>
                <c:pt idx="766">
                  <c:v>4996</c:v>
                </c:pt>
                <c:pt idx="767">
                  <c:v>4997</c:v>
                </c:pt>
                <c:pt idx="768">
                  <c:v>4998</c:v>
                </c:pt>
                <c:pt idx="769">
                  <c:v>4999</c:v>
                </c:pt>
                <c:pt idx="770">
                  <c:v>5000</c:v>
                </c:pt>
                <c:pt idx="771">
                  <c:v>5001</c:v>
                </c:pt>
                <c:pt idx="772">
                  <c:v>5002</c:v>
                </c:pt>
                <c:pt idx="773">
                  <c:v>5003</c:v>
                </c:pt>
                <c:pt idx="774">
                  <c:v>5004</c:v>
                </c:pt>
                <c:pt idx="775">
                  <c:v>5005</c:v>
                </c:pt>
                <c:pt idx="776">
                  <c:v>5006</c:v>
                </c:pt>
                <c:pt idx="777">
                  <c:v>5007</c:v>
                </c:pt>
                <c:pt idx="778">
                  <c:v>5008</c:v>
                </c:pt>
                <c:pt idx="779">
                  <c:v>5009</c:v>
                </c:pt>
                <c:pt idx="780">
                  <c:v>5010</c:v>
                </c:pt>
                <c:pt idx="781">
                  <c:v>5011</c:v>
                </c:pt>
                <c:pt idx="782">
                  <c:v>5012</c:v>
                </c:pt>
                <c:pt idx="783">
                  <c:v>5013</c:v>
                </c:pt>
                <c:pt idx="784">
                  <c:v>5014</c:v>
                </c:pt>
                <c:pt idx="785">
                  <c:v>5015</c:v>
                </c:pt>
                <c:pt idx="786">
                  <c:v>5016</c:v>
                </c:pt>
                <c:pt idx="787">
                  <c:v>5017</c:v>
                </c:pt>
                <c:pt idx="788">
                  <c:v>5018</c:v>
                </c:pt>
                <c:pt idx="789">
                  <c:v>5019</c:v>
                </c:pt>
                <c:pt idx="790">
                  <c:v>5020</c:v>
                </c:pt>
                <c:pt idx="791">
                  <c:v>5021</c:v>
                </c:pt>
                <c:pt idx="792">
                  <c:v>5022</c:v>
                </c:pt>
                <c:pt idx="793">
                  <c:v>5023</c:v>
                </c:pt>
                <c:pt idx="794">
                  <c:v>5024</c:v>
                </c:pt>
                <c:pt idx="795">
                  <c:v>5025</c:v>
                </c:pt>
                <c:pt idx="796">
                  <c:v>5026</c:v>
                </c:pt>
                <c:pt idx="797">
                  <c:v>5027</c:v>
                </c:pt>
                <c:pt idx="798">
                  <c:v>5028</c:v>
                </c:pt>
                <c:pt idx="799">
                  <c:v>5029</c:v>
                </c:pt>
                <c:pt idx="800">
                  <c:v>5030</c:v>
                </c:pt>
                <c:pt idx="801">
                  <c:v>5031</c:v>
                </c:pt>
                <c:pt idx="802">
                  <c:v>5032</c:v>
                </c:pt>
                <c:pt idx="803">
                  <c:v>5033</c:v>
                </c:pt>
                <c:pt idx="804">
                  <c:v>5034</c:v>
                </c:pt>
                <c:pt idx="805">
                  <c:v>5035</c:v>
                </c:pt>
                <c:pt idx="806">
                  <c:v>5036</c:v>
                </c:pt>
                <c:pt idx="807">
                  <c:v>5037</c:v>
                </c:pt>
                <c:pt idx="808">
                  <c:v>5038</c:v>
                </c:pt>
                <c:pt idx="809">
                  <c:v>5039</c:v>
                </c:pt>
                <c:pt idx="810">
                  <c:v>5040</c:v>
                </c:pt>
                <c:pt idx="811">
                  <c:v>5041</c:v>
                </c:pt>
                <c:pt idx="812">
                  <c:v>5042</c:v>
                </c:pt>
                <c:pt idx="813">
                  <c:v>5043</c:v>
                </c:pt>
                <c:pt idx="814">
                  <c:v>5044</c:v>
                </c:pt>
                <c:pt idx="815">
                  <c:v>5045</c:v>
                </c:pt>
                <c:pt idx="816">
                  <c:v>5046</c:v>
                </c:pt>
                <c:pt idx="817">
                  <c:v>5047</c:v>
                </c:pt>
                <c:pt idx="818">
                  <c:v>5048</c:v>
                </c:pt>
                <c:pt idx="819">
                  <c:v>5049</c:v>
                </c:pt>
                <c:pt idx="820">
                  <c:v>5050</c:v>
                </c:pt>
                <c:pt idx="821">
                  <c:v>5051</c:v>
                </c:pt>
                <c:pt idx="822">
                  <c:v>5052</c:v>
                </c:pt>
                <c:pt idx="823">
                  <c:v>5053</c:v>
                </c:pt>
                <c:pt idx="824">
                  <c:v>5054</c:v>
                </c:pt>
                <c:pt idx="825">
                  <c:v>5055</c:v>
                </c:pt>
                <c:pt idx="826">
                  <c:v>5056</c:v>
                </c:pt>
                <c:pt idx="827">
                  <c:v>5057</c:v>
                </c:pt>
                <c:pt idx="828">
                  <c:v>5058</c:v>
                </c:pt>
                <c:pt idx="829">
                  <c:v>5059</c:v>
                </c:pt>
                <c:pt idx="830">
                  <c:v>5060</c:v>
                </c:pt>
                <c:pt idx="831">
                  <c:v>5061</c:v>
                </c:pt>
                <c:pt idx="832">
                  <c:v>5062</c:v>
                </c:pt>
                <c:pt idx="833">
                  <c:v>5063</c:v>
                </c:pt>
                <c:pt idx="834">
                  <c:v>5064</c:v>
                </c:pt>
                <c:pt idx="835">
                  <c:v>5065</c:v>
                </c:pt>
                <c:pt idx="836">
                  <c:v>5066</c:v>
                </c:pt>
                <c:pt idx="837">
                  <c:v>5067</c:v>
                </c:pt>
                <c:pt idx="838">
                  <c:v>5068</c:v>
                </c:pt>
                <c:pt idx="839">
                  <c:v>5069</c:v>
                </c:pt>
                <c:pt idx="840">
                  <c:v>5070</c:v>
                </c:pt>
                <c:pt idx="841">
                  <c:v>5071</c:v>
                </c:pt>
                <c:pt idx="842">
                  <c:v>5072</c:v>
                </c:pt>
                <c:pt idx="843">
                  <c:v>5073</c:v>
                </c:pt>
                <c:pt idx="844">
                  <c:v>5074</c:v>
                </c:pt>
                <c:pt idx="845">
                  <c:v>5075</c:v>
                </c:pt>
                <c:pt idx="846">
                  <c:v>5076</c:v>
                </c:pt>
                <c:pt idx="847">
                  <c:v>5077</c:v>
                </c:pt>
                <c:pt idx="848">
                  <c:v>5078</c:v>
                </c:pt>
                <c:pt idx="849">
                  <c:v>5079</c:v>
                </c:pt>
                <c:pt idx="850">
                  <c:v>5080</c:v>
                </c:pt>
                <c:pt idx="851">
                  <c:v>5081</c:v>
                </c:pt>
                <c:pt idx="852">
                  <c:v>5082</c:v>
                </c:pt>
                <c:pt idx="853">
                  <c:v>5083</c:v>
                </c:pt>
                <c:pt idx="854">
                  <c:v>5084</c:v>
                </c:pt>
                <c:pt idx="855">
                  <c:v>5085</c:v>
                </c:pt>
                <c:pt idx="856">
                  <c:v>5086</c:v>
                </c:pt>
                <c:pt idx="857">
                  <c:v>5087</c:v>
                </c:pt>
                <c:pt idx="858">
                  <c:v>5088</c:v>
                </c:pt>
                <c:pt idx="859">
                  <c:v>5089</c:v>
                </c:pt>
                <c:pt idx="860">
                  <c:v>5090</c:v>
                </c:pt>
                <c:pt idx="861">
                  <c:v>5091</c:v>
                </c:pt>
                <c:pt idx="862">
                  <c:v>5092</c:v>
                </c:pt>
                <c:pt idx="863">
                  <c:v>5093</c:v>
                </c:pt>
                <c:pt idx="864">
                  <c:v>5094</c:v>
                </c:pt>
                <c:pt idx="865">
                  <c:v>5095</c:v>
                </c:pt>
                <c:pt idx="866">
                  <c:v>5096</c:v>
                </c:pt>
                <c:pt idx="867">
                  <c:v>5097</c:v>
                </c:pt>
                <c:pt idx="868">
                  <c:v>5098</c:v>
                </c:pt>
                <c:pt idx="869">
                  <c:v>5099</c:v>
                </c:pt>
                <c:pt idx="870">
                  <c:v>5100</c:v>
                </c:pt>
                <c:pt idx="871">
                  <c:v>5101</c:v>
                </c:pt>
                <c:pt idx="872">
                  <c:v>5102</c:v>
                </c:pt>
                <c:pt idx="873">
                  <c:v>5103</c:v>
                </c:pt>
                <c:pt idx="874">
                  <c:v>5104</c:v>
                </c:pt>
                <c:pt idx="875">
                  <c:v>5105</c:v>
                </c:pt>
                <c:pt idx="876">
                  <c:v>5106</c:v>
                </c:pt>
                <c:pt idx="877">
                  <c:v>5107</c:v>
                </c:pt>
                <c:pt idx="878">
                  <c:v>5108</c:v>
                </c:pt>
                <c:pt idx="879">
                  <c:v>5109</c:v>
                </c:pt>
                <c:pt idx="880">
                  <c:v>5110</c:v>
                </c:pt>
                <c:pt idx="881">
                  <c:v>5111</c:v>
                </c:pt>
                <c:pt idx="882">
                  <c:v>5112</c:v>
                </c:pt>
                <c:pt idx="883">
                  <c:v>5113</c:v>
                </c:pt>
                <c:pt idx="884">
                  <c:v>5114</c:v>
                </c:pt>
                <c:pt idx="885">
                  <c:v>5115</c:v>
                </c:pt>
                <c:pt idx="886">
                  <c:v>5116</c:v>
                </c:pt>
                <c:pt idx="887">
                  <c:v>5117</c:v>
                </c:pt>
                <c:pt idx="888">
                  <c:v>5118</c:v>
                </c:pt>
                <c:pt idx="889">
                  <c:v>5119</c:v>
                </c:pt>
                <c:pt idx="890">
                  <c:v>5120</c:v>
                </c:pt>
                <c:pt idx="891">
                  <c:v>5121</c:v>
                </c:pt>
                <c:pt idx="892">
                  <c:v>5122</c:v>
                </c:pt>
                <c:pt idx="893">
                  <c:v>5123</c:v>
                </c:pt>
                <c:pt idx="894">
                  <c:v>5124</c:v>
                </c:pt>
                <c:pt idx="895">
                  <c:v>5125</c:v>
                </c:pt>
                <c:pt idx="896">
                  <c:v>5126</c:v>
                </c:pt>
                <c:pt idx="897">
                  <c:v>5127</c:v>
                </c:pt>
                <c:pt idx="898">
                  <c:v>5128</c:v>
                </c:pt>
                <c:pt idx="899">
                  <c:v>5129</c:v>
                </c:pt>
                <c:pt idx="900">
                  <c:v>5130</c:v>
                </c:pt>
                <c:pt idx="901">
                  <c:v>5131</c:v>
                </c:pt>
                <c:pt idx="902">
                  <c:v>5132</c:v>
                </c:pt>
                <c:pt idx="903">
                  <c:v>5133</c:v>
                </c:pt>
                <c:pt idx="904">
                  <c:v>5134</c:v>
                </c:pt>
                <c:pt idx="905">
                  <c:v>5135</c:v>
                </c:pt>
                <c:pt idx="906">
                  <c:v>5136</c:v>
                </c:pt>
                <c:pt idx="907">
                  <c:v>5137</c:v>
                </c:pt>
                <c:pt idx="908">
                  <c:v>5138</c:v>
                </c:pt>
                <c:pt idx="909">
                  <c:v>5139</c:v>
                </c:pt>
                <c:pt idx="910">
                  <c:v>5140</c:v>
                </c:pt>
                <c:pt idx="911">
                  <c:v>5141</c:v>
                </c:pt>
                <c:pt idx="912">
                  <c:v>5142</c:v>
                </c:pt>
                <c:pt idx="913">
                  <c:v>5143</c:v>
                </c:pt>
                <c:pt idx="914">
                  <c:v>5144</c:v>
                </c:pt>
                <c:pt idx="915">
                  <c:v>5145</c:v>
                </c:pt>
                <c:pt idx="916">
                  <c:v>5146</c:v>
                </c:pt>
                <c:pt idx="917">
                  <c:v>5147</c:v>
                </c:pt>
                <c:pt idx="918">
                  <c:v>5148</c:v>
                </c:pt>
                <c:pt idx="919">
                  <c:v>5149</c:v>
                </c:pt>
                <c:pt idx="920">
                  <c:v>5150</c:v>
                </c:pt>
                <c:pt idx="921">
                  <c:v>5151</c:v>
                </c:pt>
                <c:pt idx="922">
                  <c:v>5152</c:v>
                </c:pt>
                <c:pt idx="923">
                  <c:v>5153</c:v>
                </c:pt>
                <c:pt idx="924">
                  <c:v>5154</c:v>
                </c:pt>
                <c:pt idx="925">
                  <c:v>5155</c:v>
                </c:pt>
                <c:pt idx="926">
                  <c:v>5156</c:v>
                </c:pt>
                <c:pt idx="927">
                  <c:v>5157</c:v>
                </c:pt>
                <c:pt idx="928">
                  <c:v>5158</c:v>
                </c:pt>
                <c:pt idx="929">
                  <c:v>5159</c:v>
                </c:pt>
                <c:pt idx="930">
                  <c:v>5160</c:v>
                </c:pt>
                <c:pt idx="931">
                  <c:v>5161</c:v>
                </c:pt>
                <c:pt idx="932">
                  <c:v>5162</c:v>
                </c:pt>
                <c:pt idx="933">
                  <c:v>5163</c:v>
                </c:pt>
                <c:pt idx="934">
                  <c:v>5164</c:v>
                </c:pt>
                <c:pt idx="935">
                  <c:v>5165</c:v>
                </c:pt>
                <c:pt idx="936">
                  <c:v>5166</c:v>
                </c:pt>
                <c:pt idx="937">
                  <c:v>5167</c:v>
                </c:pt>
                <c:pt idx="938">
                  <c:v>5168</c:v>
                </c:pt>
                <c:pt idx="939">
                  <c:v>5169</c:v>
                </c:pt>
                <c:pt idx="940">
                  <c:v>5170</c:v>
                </c:pt>
                <c:pt idx="941">
                  <c:v>5171</c:v>
                </c:pt>
                <c:pt idx="942">
                  <c:v>5172</c:v>
                </c:pt>
                <c:pt idx="943">
                  <c:v>5173</c:v>
                </c:pt>
                <c:pt idx="944">
                  <c:v>5174</c:v>
                </c:pt>
                <c:pt idx="945">
                  <c:v>5175</c:v>
                </c:pt>
                <c:pt idx="946">
                  <c:v>5176</c:v>
                </c:pt>
                <c:pt idx="947">
                  <c:v>5177</c:v>
                </c:pt>
                <c:pt idx="948">
                  <c:v>5178</c:v>
                </c:pt>
                <c:pt idx="949">
                  <c:v>5179</c:v>
                </c:pt>
                <c:pt idx="950">
                  <c:v>5180</c:v>
                </c:pt>
                <c:pt idx="951">
                  <c:v>5181</c:v>
                </c:pt>
                <c:pt idx="952">
                  <c:v>5182</c:v>
                </c:pt>
                <c:pt idx="953">
                  <c:v>5183</c:v>
                </c:pt>
                <c:pt idx="954">
                  <c:v>5184</c:v>
                </c:pt>
                <c:pt idx="955">
                  <c:v>5185</c:v>
                </c:pt>
                <c:pt idx="956">
                  <c:v>5186</c:v>
                </c:pt>
                <c:pt idx="957">
                  <c:v>5187</c:v>
                </c:pt>
                <c:pt idx="958">
                  <c:v>5188</c:v>
                </c:pt>
                <c:pt idx="959">
                  <c:v>5189</c:v>
                </c:pt>
                <c:pt idx="960">
                  <c:v>5190</c:v>
                </c:pt>
                <c:pt idx="961">
                  <c:v>5191</c:v>
                </c:pt>
                <c:pt idx="962">
                  <c:v>5192</c:v>
                </c:pt>
                <c:pt idx="963">
                  <c:v>5193</c:v>
                </c:pt>
                <c:pt idx="964">
                  <c:v>5194</c:v>
                </c:pt>
                <c:pt idx="965">
                  <c:v>5195</c:v>
                </c:pt>
                <c:pt idx="966">
                  <c:v>5196</c:v>
                </c:pt>
                <c:pt idx="967">
                  <c:v>5197</c:v>
                </c:pt>
                <c:pt idx="968">
                  <c:v>5198</c:v>
                </c:pt>
                <c:pt idx="969">
                  <c:v>5199</c:v>
                </c:pt>
                <c:pt idx="970">
                  <c:v>5200</c:v>
                </c:pt>
                <c:pt idx="971">
                  <c:v>5201</c:v>
                </c:pt>
                <c:pt idx="972">
                  <c:v>5202</c:v>
                </c:pt>
                <c:pt idx="973">
                  <c:v>5203</c:v>
                </c:pt>
                <c:pt idx="974">
                  <c:v>5204</c:v>
                </c:pt>
                <c:pt idx="975">
                  <c:v>5205</c:v>
                </c:pt>
                <c:pt idx="976">
                  <c:v>5206</c:v>
                </c:pt>
                <c:pt idx="977">
                  <c:v>5207</c:v>
                </c:pt>
                <c:pt idx="978">
                  <c:v>5208</c:v>
                </c:pt>
                <c:pt idx="979">
                  <c:v>5209</c:v>
                </c:pt>
                <c:pt idx="980">
                  <c:v>5210</c:v>
                </c:pt>
                <c:pt idx="981">
                  <c:v>5211</c:v>
                </c:pt>
                <c:pt idx="982">
                  <c:v>5212</c:v>
                </c:pt>
                <c:pt idx="983">
                  <c:v>5213</c:v>
                </c:pt>
                <c:pt idx="984">
                  <c:v>5214</c:v>
                </c:pt>
                <c:pt idx="985">
                  <c:v>5215</c:v>
                </c:pt>
                <c:pt idx="986">
                  <c:v>5216</c:v>
                </c:pt>
                <c:pt idx="987">
                  <c:v>5217</c:v>
                </c:pt>
                <c:pt idx="988">
                  <c:v>5218</c:v>
                </c:pt>
                <c:pt idx="989">
                  <c:v>5219</c:v>
                </c:pt>
                <c:pt idx="990">
                  <c:v>5220</c:v>
                </c:pt>
                <c:pt idx="991">
                  <c:v>5221</c:v>
                </c:pt>
                <c:pt idx="992">
                  <c:v>5222</c:v>
                </c:pt>
                <c:pt idx="993">
                  <c:v>5223</c:v>
                </c:pt>
                <c:pt idx="994">
                  <c:v>5224</c:v>
                </c:pt>
                <c:pt idx="995">
                  <c:v>5225</c:v>
                </c:pt>
                <c:pt idx="996">
                  <c:v>5226</c:v>
                </c:pt>
                <c:pt idx="997">
                  <c:v>5227</c:v>
                </c:pt>
                <c:pt idx="998">
                  <c:v>5228</c:v>
                </c:pt>
                <c:pt idx="999">
                  <c:v>5229</c:v>
                </c:pt>
                <c:pt idx="1000">
                  <c:v>5230</c:v>
                </c:pt>
                <c:pt idx="1001">
                  <c:v>5231</c:v>
                </c:pt>
                <c:pt idx="1002">
                  <c:v>5232</c:v>
                </c:pt>
                <c:pt idx="1003">
                  <c:v>5233</c:v>
                </c:pt>
                <c:pt idx="1004">
                  <c:v>5234</c:v>
                </c:pt>
                <c:pt idx="1005">
                  <c:v>5235</c:v>
                </c:pt>
                <c:pt idx="1006">
                  <c:v>5236</c:v>
                </c:pt>
                <c:pt idx="1007">
                  <c:v>5237</c:v>
                </c:pt>
                <c:pt idx="1008">
                  <c:v>5238</c:v>
                </c:pt>
                <c:pt idx="1009">
                  <c:v>5239</c:v>
                </c:pt>
                <c:pt idx="1010">
                  <c:v>5240</c:v>
                </c:pt>
                <c:pt idx="1011">
                  <c:v>5241</c:v>
                </c:pt>
                <c:pt idx="1012">
                  <c:v>5242</c:v>
                </c:pt>
                <c:pt idx="1013">
                  <c:v>5243</c:v>
                </c:pt>
                <c:pt idx="1014">
                  <c:v>5244</c:v>
                </c:pt>
                <c:pt idx="1015">
                  <c:v>5245</c:v>
                </c:pt>
                <c:pt idx="1016">
                  <c:v>5246</c:v>
                </c:pt>
                <c:pt idx="1017">
                  <c:v>5247</c:v>
                </c:pt>
                <c:pt idx="1018">
                  <c:v>5248</c:v>
                </c:pt>
                <c:pt idx="1019">
                  <c:v>5249</c:v>
                </c:pt>
                <c:pt idx="1020">
                  <c:v>5250</c:v>
                </c:pt>
                <c:pt idx="1021">
                  <c:v>5251</c:v>
                </c:pt>
                <c:pt idx="1022">
                  <c:v>5252</c:v>
                </c:pt>
                <c:pt idx="1023">
                  <c:v>5253</c:v>
                </c:pt>
                <c:pt idx="1024">
                  <c:v>5254</c:v>
                </c:pt>
                <c:pt idx="1025">
                  <c:v>5255</c:v>
                </c:pt>
                <c:pt idx="1026">
                  <c:v>5256</c:v>
                </c:pt>
                <c:pt idx="1027">
                  <c:v>5257</c:v>
                </c:pt>
                <c:pt idx="1028">
                  <c:v>5258</c:v>
                </c:pt>
                <c:pt idx="1029">
                  <c:v>5259</c:v>
                </c:pt>
                <c:pt idx="1030">
                  <c:v>5260</c:v>
                </c:pt>
                <c:pt idx="1031">
                  <c:v>5261</c:v>
                </c:pt>
                <c:pt idx="1032">
                  <c:v>5262</c:v>
                </c:pt>
                <c:pt idx="1033">
                  <c:v>5263</c:v>
                </c:pt>
                <c:pt idx="1034">
                  <c:v>5264</c:v>
                </c:pt>
                <c:pt idx="1035">
                  <c:v>5265</c:v>
                </c:pt>
                <c:pt idx="1036">
                  <c:v>5266</c:v>
                </c:pt>
                <c:pt idx="1037">
                  <c:v>5267</c:v>
                </c:pt>
                <c:pt idx="1038">
                  <c:v>5268</c:v>
                </c:pt>
                <c:pt idx="1039">
                  <c:v>5269</c:v>
                </c:pt>
                <c:pt idx="1040">
                  <c:v>5270</c:v>
                </c:pt>
                <c:pt idx="1041">
                  <c:v>5271</c:v>
                </c:pt>
                <c:pt idx="1042">
                  <c:v>5272</c:v>
                </c:pt>
                <c:pt idx="1043">
                  <c:v>5273</c:v>
                </c:pt>
                <c:pt idx="1044">
                  <c:v>5274</c:v>
                </c:pt>
                <c:pt idx="1045">
                  <c:v>5275</c:v>
                </c:pt>
                <c:pt idx="1046">
                  <c:v>5276</c:v>
                </c:pt>
                <c:pt idx="1047">
                  <c:v>5277</c:v>
                </c:pt>
                <c:pt idx="1048">
                  <c:v>5278</c:v>
                </c:pt>
                <c:pt idx="1049">
                  <c:v>5279</c:v>
                </c:pt>
                <c:pt idx="1050">
                  <c:v>5280</c:v>
                </c:pt>
                <c:pt idx="1051">
                  <c:v>5281</c:v>
                </c:pt>
                <c:pt idx="1052">
                  <c:v>5282</c:v>
                </c:pt>
                <c:pt idx="1053">
                  <c:v>5283</c:v>
                </c:pt>
                <c:pt idx="1054">
                  <c:v>5284</c:v>
                </c:pt>
                <c:pt idx="1055">
                  <c:v>5285</c:v>
                </c:pt>
                <c:pt idx="1056">
                  <c:v>5286</c:v>
                </c:pt>
                <c:pt idx="1057">
                  <c:v>5287</c:v>
                </c:pt>
                <c:pt idx="1058">
                  <c:v>5288</c:v>
                </c:pt>
                <c:pt idx="1059">
                  <c:v>5289</c:v>
                </c:pt>
                <c:pt idx="1060">
                  <c:v>5290</c:v>
                </c:pt>
                <c:pt idx="1061">
                  <c:v>5291</c:v>
                </c:pt>
                <c:pt idx="1062">
                  <c:v>5292</c:v>
                </c:pt>
                <c:pt idx="1063">
                  <c:v>5293</c:v>
                </c:pt>
                <c:pt idx="1064">
                  <c:v>5294</c:v>
                </c:pt>
                <c:pt idx="1065">
                  <c:v>5295</c:v>
                </c:pt>
                <c:pt idx="1066">
                  <c:v>5296</c:v>
                </c:pt>
                <c:pt idx="1067">
                  <c:v>5297</c:v>
                </c:pt>
                <c:pt idx="1068">
                  <c:v>5298</c:v>
                </c:pt>
                <c:pt idx="1069">
                  <c:v>5299</c:v>
                </c:pt>
                <c:pt idx="1070">
                  <c:v>5300</c:v>
                </c:pt>
                <c:pt idx="1071">
                  <c:v>5301</c:v>
                </c:pt>
                <c:pt idx="1072">
                  <c:v>5302</c:v>
                </c:pt>
                <c:pt idx="1073">
                  <c:v>5303</c:v>
                </c:pt>
                <c:pt idx="1074">
                  <c:v>5304</c:v>
                </c:pt>
                <c:pt idx="1075">
                  <c:v>5305</c:v>
                </c:pt>
                <c:pt idx="1076">
                  <c:v>5306</c:v>
                </c:pt>
                <c:pt idx="1077">
                  <c:v>5307</c:v>
                </c:pt>
                <c:pt idx="1078">
                  <c:v>5308</c:v>
                </c:pt>
                <c:pt idx="1079">
                  <c:v>5309</c:v>
                </c:pt>
                <c:pt idx="1080">
                  <c:v>5310</c:v>
                </c:pt>
                <c:pt idx="1081">
                  <c:v>5311</c:v>
                </c:pt>
                <c:pt idx="1082">
                  <c:v>5312</c:v>
                </c:pt>
                <c:pt idx="1083">
                  <c:v>5313</c:v>
                </c:pt>
                <c:pt idx="1084">
                  <c:v>5314</c:v>
                </c:pt>
                <c:pt idx="1085">
                  <c:v>5315</c:v>
                </c:pt>
                <c:pt idx="1086">
                  <c:v>5316</c:v>
                </c:pt>
                <c:pt idx="1087">
                  <c:v>5317</c:v>
                </c:pt>
                <c:pt idx="1088">
                  <c:v>5318</c:v>
                </c:pt>
                <c:pt idx="1089">
                  <c:v>5319</c:v>
                </c:pt>
                <c:pt idx="1090">
                  <c:v>5320</c:v>
                </c:pt>
                <c:pt idx="1091">
                  <c:v>5321</c:v>
                </c:pt>
                <c:pt idx="1092">
                  <c:v>5322</c:v>
                </c:pt>
                <c:pt idx="1093">
                  <c:v>5323</c:v>
                </c:pt>
                <c:pt idx="1094">
                  <c:v>5324</c:v>
                </c:pt>
                <c:pt idx="1095">
                  <c:v>5325</c:v>
                </c:pt>
                <c:pt idx="1096">
                  <c:v>5326</c:v>
                </c:pt>
                <c:pt idx="1097">
                  <c:v>5327</c:v>
                </c:pt>
                <c:pt idx="1098">
                  <c:v>5328</c:v>
                </c:pt>
                <c:pt idx="1099">
                  <c:v>5329</c:v>
                </c:pt>
                <c:pt idx="1100">
                  <c:v>5330</c:v>
                </c:pt>
                <c:pt idx="1101">
                  <c:v>5331</c:v>
                </c:pt>
                <c:pt idx="1102">
                  <c:v>5332</c:v>
                </c:pt>
                <c:pt idx="1103">
                  <c:v>5333</c:v>
                </c:pt>
                <c:pt idx="1104">
                  <c:v>5334</c:v>
                </c:pt>
                <c:pt idx="1105">
                  <c:v>5335</c:v>
                </c:pt>
                <c:pt idx="1106">
                  <c:v>5336</c:v>
                </c:pt>
                <c:pt idx="1107">
                  <c:v>5337</c:v>
                </c:pt>
                <c:pt idx="1108">
                  <c:v>5338</c:v>
                </c:pt>
                <c:pt idx="1109">
                  <c:v>5339</c:v>
                </c:pt>
                <c:pt idx="1110">
                  <c:v>5340</c:v>
                </c:pt>
                <c:pt idx="1111">
                  <c:v>5341</c:v>
                </c:pt>
                <c:pt idx="1112">
                  <c:v>5342</c:v>
                </c:pt>
                <c:pt idx="1113">
                  <c:v>5343</c:v>
                </c:pt>
                <c:pt idx="1114">
                  <c:v>5344</c:v>
                </c:pt>
                <c:pt idx="1115">
                  <c:v>5345</c:v>
                </c:pt>
                <c:pt idx="1116">
                  <c:v>5346</c:v>
                </c:pt>
                <c:pt idx="1117">
                  <c:v>5347</c:v>
                </c:pt>
                <c:pt idx="1118">
                  <c:v>5348</c:v>
                </c:pt>
                <c:pt idx="1119">
                  <c:v>5349</c:v>
                </c:pt>
                <c:pt idx="1120">
                  <c:v>5350</c:v>
                </c:pt>
                <c:pt idx="1121">
                  <c:v>5351</c:v>
                </c:pt>
                <c:pt idx="1122">
                  <c:v>5352</c:v>
                </c:pt>
                <c:pt idx="1123">
                  <c:v>5353</c:v>
                </c:pt>
                <c:pt idx="1124">
                  <c:v>5354</c:v>
                </c:pt>
                <c:pt idx="1125">
                  <c:v>5355</c:v>
                </c:pt>
                <c:pt idx="1126">
                  <c:v>5356</c:v>
                </c:pt>
                <c:pt idx="1127">
                  <c:v>5357</c:v>
                </c:pt>
                <c:pt idx="1128">
                  <c:v>5358</c:v>
                </c:pt>
                <c:pt idx="1129">
                  <c:v>5359</c:v>
                </c:pt>
                <c:pt idx="1130">
                  <c:v>5360</c:v>
                </c:pt>
                <c:pt idx="1131">
                  <c:v>5361</c:v>
                </c:pt>
                <c:pt idx="1132">
                  <c:v>5362</c:v>
                </c:pt>
                <c:pt idx="1133">
                  <c:v>5363</c:v>
                </c:pt>
                <c:pt idx="1134">
                  <c:v>5364</c:v>
                </c:pt>
                <c:pt idx="1135">
                  <c:v>5365</c:v>
                </c:pt>
                <c:pt idx="1136">
                  <c:v>5366</c:v>
                </c:pt>
                <c:pt idx="1137">
                  <c:v>5367</c:v>
                </c:pt>
                <c:pt idx="1138">
                  <c:v>5368</c:v>
                </c:pt>
                <c:pt idx="1139">
                  <c:v>5369</c:v>
                </c:pt>
                <c:pt idx="1140">
                  <c:v>5370</c:v>
                </c:pt>
                <c:pt idx="1141">
                  <c:v>5371</c:v>
                </c:pt>
                <c:pt idx="1142">
                  <c:v>5372</c:v>
                </c:pt>
                <c:pt idx="1143">
                  <c:v>5373</c:v>
                </c:pt>
                <c:pt idx="1144">
                  <c:v>5374</c:v>
                </c:pt>
                <c:pt idx="1145">
                  <c:v>5375</c:v>
                </c:pt>
                <c:pt idx="1146">
                  <c:v>5376</c:v>
                </c:pt>
                <c:pt idx="1147">
                  <c:v>5377</c:v>
                </c:pt>
                <c:pt idx="1148">
                  <c:v>5378</c:v>
                </c:pt>
                <c:pt idx="1149">
                  <c:v>5379</c:v>
                </c:pt>
                <c:pt idx="1150">
                  <c:v>5380</c:v>
                </c:pt>
                <c:pt idx="1151">
                  <c:v>5381</c:v>
                </c:pt>
                <c:pt idx="1152">
                  <c:v>5382</c:v>
                </c:pt>
                <c:pt idx="1153">
                  <c:v>5383</c:v>
                </c:pt>
                <c:pt idx="1154">
                  <c:v>5384</c:v>
                </c:pt>
                <c:pt idx="1155">
                  <c:v>5385</c:v>
                </c:pt>
                <c:pt idx="1156">
                  <c:v>5386</c:v>
                </c:pt>
                <c:pt idx="1157">
                  <c:v>5387</c:v>
                </c:pt>
                <c:pt idx="1158">
                  <c:v>5388</c:v>
                </c:pt>
                <c:pt idx="1159">
                  <c:v>5389</c:v>
                </c:pt>
                <c:pt idx="1160">
                  <c:v>5390</c:v>
                </c:pt>
                <c:pt idx="1161">
                  <c:v>5391</c:v>
                </c:pt>
                <c:pt idx="1162">
                  <c:v>5392</c:v>
                </c:pt>
                <c:pt idx="1163">
                  <c:v>5393</c:v>
                </c:pt>
                <c:pt idx="1164">
                  <c:v>5394</c:v>
                </c:pt>
                <c:pt idx="1165">
                  <c:v>5395</c:v>
                </c:pt>
                <c:pt idx="1166">
                  <c:v>5396</c:v>
                </c:pt>
                <c:pt idx="1167">
                  <c:v>5397</c:v>
                </c:pt>
                <c:pt idx="1168">
                  <c:v>5398</c:v>
                </c:pt>
                <c:pt idx="1169">
                  <c:v>5399</c:v>
                </c:pt>
                <c:pt idx="1170">
                  <c:v>5400</c:v>
                </c:pt>
                <c:pt idx="1171">
                  <c:v>5401</c:v>
                </c:pt>
                <c:pt idx="1172">
                  <c:v>5402</c:v>
                </c:pt>
                <c:pt idx="1173">
                  <c:v>5403</c:v>
                </c:pt>
                <c:pt idx="1174">
                  <c:v>5404</c:v>
                </c:pt>
                <c:pt idx="1175">
                  <c:v>5405</c:v>
                </c:pt>
                <c:pt idx="1176">
                  <c:v>5406</c:v>
                </c:pt>
                <c:pt idx="1177">
                  <c:v>5407</c:v>
                </c:pt>
                <c:pt idx="1178">
                  <c:v>5408</c:v>
                </c:pt>
                <c:pt idx="1179">
                  <c:v>5409</c:v>
                </c:pt>
                <c:pt idx="1180">
                  <c:v>5410</c:v>
                </c:pt>
                <c:pt idx="1181">
                  <c:v>5411</c:v>
                </c:pt>
                <c:pt idx="1182">
                  <c:v>5412</c:v>
                </c:pt>
                <c:pt idx="1183">
                  <c:v>5413</c:v>
                </c:pt>
                <c:pt idx="1184">
                  <c:v>5414</c:v>
                </c:pt>
                <c:pt idx="1185">
                  <c:v>5415</c:v>
                </c:pt>
                <c:pt idx="1186">
                  <c:v>5416</c:v>
                </c:pt>
                <c:pt idx="1187">
                  <c:v>5417</c:v>
                </c:pt>
                <c:pt idx="1188">
                  <c:v>5418</c:v>
                </c:pt>
                <c:pt idx="1189">
                  <c:v>5419</c:v>
                </c:pt>
                <c:pt idx="1190">
                  <c:v>5420</c:v>
                </c:pt>
                <c:pt idx="1191">
                  <c:v>5421</c:v>
                </c:pt>
                <c:pt idx="1192">
                  <c:v>5422</c:v>
                </c:pt>
                <c:pt idx="1193">
                  <c:v>5423</c:v>
                </c:pt>
                <c:pt idx="1194">
                  <c:v>5424</c:v>
                </c:pt>
                <c:pt idx="1195">
                  <c:v>5425</c:v>
                </c:pt>
                <c:pt idx="1196">
                  <c:v>5426</c:v>
                </c:pt>
                <c:pt idx="1197">
                  <c:v>5427</c:v>
                </c:pt>
                <c:pt idx="1198">
                  <c:v>5428</c:v>
                </c:pt>
                <c:pt idx="1199">
                  <c:v>5429</c:v>
                </c:pt>
                <c:pt idx="1200">
                  <c:v>5430</c:v>
                </c:pt>
                <c:pt idx="1201">
                  <c:v>5431</c:v>
                </c:pt>
                <c:pt idx="1202">
                  <c:v>5432</c:v>
                </c:pt>
                <c:pt idx="1203">
                  <c:v>5433</c:v>
                </c:pt>
                <c:pt idx="1204">
                  <c:v>5434</c:v>
                </c:pt>
                <c:pt idx="1205">
                  <c:v>5435</c:v>
                </c:pt>
                <c:pt idx="1206">
                  <c:v>5436</c:v>
                </c:pt>
                <c:pt idx="1207">
                  <c:v>5437</c:v>
                </c:pt>
                <c:pt idx="1208">
                  <c:v>5438</c:v>
                </c:pt>
                <c:pt idx="1209">
                  <c:v>5439</c:v>
                </c:pt>
                <c:pt idx="1210">
                  <c:v>5440</c:v>
                </c:pt>
                <c:pt idx="1211">
                  <c:v>5441</c:v>
                </c:pt>
                <c:pt idx="1212">
                  <c:v>5442</c:v>
                </c:pt>
                <c:pt idx="1213">
                  <c:v>5443</c:v>
                </c:pt>
                <c:pt idx="1214">
                  <c:v>5444</c:v>
                </c:pt>
                <c:pt idx="1215">
                  <c:v>5445</c:v>
                </c:pt>
                <c:pt idx="1216">
                  <c:v>5446</c:v>
                </c:pt>
                <c:pt idx="1217">
                  <c:v>5447</c:v>
                </c:pt>
                <c:pt idx="1218">
                  <c:v>5448</c:v>
                </c:pt>
                <c:pt idx="1219">
                  <c:v>5449</c:v>
                </c:pt>
                <c:pt idx="1220">
                  <c:v>5450</c:v>
                </c:pt>
                <c:pt idx="1221">
                  <c:v>5451</c:v>
                </c:pt>
                <c:pt idx="1222">
                  <c:v>5452</c:v>
                </c:pt>
                <c:pt idx="1223">
                  <c:v>5453</c:v>
                </c:pt>
                <c:pt idx="1224">
                  <c:v>5454</c:v>
                </c:pt>
                <c:pt idx="1225">
                  <c:v>5455</c:v>
                </c:pt>
                <c:pt idx="1226">
                  <c:v>5456</c:v>
                </c:pt>
                <c:pt idx="1227">
                  <c:v>5457</c:v>
                </c:pt>
                <c:pt idx="1228">
                  <c:v>5458</c:v>
                </c:pt>
                <c:pt idx="1229">
                  <c:v>5459</c:v>
                </c:pt>
                <c:pt idx="1230">
                  <c:v>5460</c:v>
                </c:pt>
                <c:pt idx="1231">
                  <c:v>5461</c:v>
                </c:pt>
                <c:pt idx="1232">
                  <c:v>5462</c:v>
                </c:pt>
                <c:pt idx="1233">
                  <c:v>5463</c:v>
                </c:pt>
                <c:pt idx="1234">
                  <c:v>5464</c:v>
                </c:pt>
                <c:pt idx="1235">
                  <c:v>5465</c:v>
                </c:pt>
                <c:pt idx="1236">
                  <c:v>5466</c:v>
                </c:pt>
                <c:pt idx="1237">
                  <c:v>5467</c:v>
                </c:pt>
                <c:pt idx="1238">
                  <c:v>5468</c:v>
                </c:pt>
                <c:pt idx="1239">
                  <c:v>5469</c:v>
                </c:pt>
                <c:pt idx="1240">
                  <c:v>5470</c:v>
                </c:pt>
                <c:pt idx="1241">
                  <c:v>5471</c:v>
                </c:pt>
                <c:pt idx="1242">
                  <c:v>5472</c:v>
                </c:pt>
                <c:pt idx="1243">
                  <c:v>5473</c:v>
                </c:pt>
                <c:pt idx="1244">
                  <c:v>5474</c:v>
                </c:pt>
                <c:pt idx="1245">
                  <c:v>5475</c:v>
                </c:pt>
                <c:pt idx="1246">
                  <c:v>5476</c:v>
                </c:pt>
                <c:pt idx="1247">
                  <c:v>5477</c:v>
                </c:pt>
                <c:pt idx="1248">
                  <c:v>5478</c:v>
                </c:pt>
                <c:pt idx="1249">
                  <c:v>5479</c:v>
                </c:pt>
                <c:pt idx="1250">
                  <c:v>5480</c:v>
                </c:pt>
                <c:pt idx="1251">
                  <c:v>5481</c:v>
                </c:pt>
                <c:pt idx="1252">
                  <c:v>5482</c:v>
                </c:pt>
                <c:pt idx="1253">
                  <c:v>5483</c:v>
                </c:pt>
                <c:pt idx="1254">
                  <c:v>5484</c:v>
                </c:pt>
                <c:pt idx="1255">
                  <c:v>5485</c:v>
                </c:pt>
                <c:pt idx="1256">
                  <c:v>5486</c:v>
                </c:pt>
                <c:pt idx="1257">
                  <c:v>5487</c:v>
                </c:pt>
                <c:pt idx="1258">
                  <c:v>5488</c:v>
                </c:pt>
                <c:pt idx="1259">
                  <c:v>5489</c:v>
                </c:pt>
                <c:pt idx="1260">
                  <c:v>5490</c:v>
                </c:pt>
                <c:pt idx="1261">
                  <c:v>5491</c:v>
                </c:pt>
                <c:pt idx="1262">
                  <c:v>5492</c:v>
                </c:pt>
                <c:pt idx="1263">
                  <c:v>5493</c:v>
                </c:pt>
                <c:pt idx="1264">
                  <c:v>5494</c:v>
                </c:pt>
                <c:pt idx="1265">
                  <c:v>5495</c:v>
                </c:pt>
                <c:pt idx="1266">
                  <c:v>5496</c:v>
                </c:pt>
                <c:pt idx="1267">
                  <c:v>5497</c:v>
                </c:pt>
                <c:pt idx="1268">
                  <c:v>5498</c:v>
                </c:pt>
                <c:pt idx="1269">
                  <c:v>5499</c:v>
                </c:pt>
                <c:pt idx="1270">
                  <c:v>5500</c:v>
                </c:pt>
                <c:pt idx="1271">
                  <c:v>5501</c:v>
                </c:pt>
                <c:pt idx="1272">
                  <c:v>5502</c:v>
                </c:pt>
                <c:pt idx="1273">
                  <c:v>5503</c:v>
                </c:pt>
                <c:pt idx="1274">
                  <c:v>5504</c:v>
                </c:pt>
                <c:pt idx="1275">
                  <c:v>5505</c:v>
                </c:pt>
                <c:pt idx="1276">
                  <c:v>5506</c:v>
                </c:pt>
                <c:pt idx="1277">
                  <c:v>5507</c:v>
                </c:pt>
                <c:pt idx="1278">
                  <c:v>5508</c:v>
                </c:pt>
                <c:pt idx="1279">
                  <c:v>5509</c:v>
                </c:pt>
                <c:pt idx="1280">
                  <c:v>5510</c:v>
                </c:pt>
                <c:pt idx="1281">
                  <c:v>5511</c:v>
                </c:pt>
                <c:pt idx="1282">
                  <c:v>5512</c:v>
                </c:pt>
                <c:pt idx="1283">
                  <c:v>5513</c:v>
                </c:pt>
                <c:pt idx="1284">
                  <c:v>5514</c:v>
                </c:pt>
                <c:pt idx="1285">
                  <c:v>5515</c:v>
                </c:pt>
                <c:pt idx="1286">
                  <c:v>5516</c:v>
                </c:pt>
                <c:pt idx="1287">
                  <c:v>5517</c:v>
                </c:pt>
                <c:pt idx="1288">
                  <c:v>5518</c:v>
                </c:pt>
                <c:pt idx="1289">
                  <c:v>5519</c:v>
                </c:pt>
                <c:pt idx="1290">
                  <c:v>5520</c:v>
                </c:pt>
                <c:pt idx="1291">
                  <c:v>5521</c:v>
                </c:pt>
                <c:pt idx="1292">
                  <c:v>5522</c:v>
                </c:pt>
                <c:pt idx="1293">
                  <c:v>5523</c:v>
                </c:pt>
                <c:pt idx="1294">
                  <c:v>5524</c:v>
                </c:pt>
                <c:pt idx="1295">
                  <c:v>5525</c:v>
                </c:pt>
                <c:pt idx="1296">
                  <c:v>5526</c:v>
                </c:pt>
                <c:pt idx="1297">
                  <c:v>5527</c:v>
                </c:pt>
                <c:pt idx="1298">
                  <c:v>5528</c:v>
                </c:pt>
                <c:pt idx="1299">
                  <c:v>5529</c:v>
                </c:pt>
                <c:pt idx="1300">
                  <c:v>5530</c:v>
                </c:pt>
                <c:pt idx="1301">
                  <c:v>5531</c:v>
                </c:pt>
                <c:pt idx="1302">
                  <c:v>5532</c:v>
                </c:pt>
                <c:pt idx="1303">
                  <c:v>5533</c:v>
                </c:pt>
                <c:pt idx="1304">
                  <c:v>5534</c:v>
                </c:pt>
                <c:pt idx="1305">
                  <c:v>5535</c:v>
                </c:pt>
                <c:pt idx="1306">
                  <c:v>5536</c:v>
                </c:pt>
                <c:pt idx="1307">
                  <c:v>5537</c:v>
                </c:pt>
                <c:pt idx="1308">
                  <c:v>5538</c:v>
                </c:pt>
                <c:pt idx="1309">
                  <c:v>5539</c:v>
                </c:pt>
                <c:pt idx="1310">
                  <c:v>5540</c:v>
                </c:pt>
                <c:pt idx="1311">
                  <c:v>5541</c:v>
                </c:pt>
                <c:pt idx="1312">
                  <c:v>5542</c:v>
                </c:pt>
                <c:pt idx="1313">
                  <c:v>5543</c:v>
                </c:pt>
                <c:pt idx="1314">
                  <c:v>5544</c:v>
                </c:pt>
                <c:pt idx="1315">
                  <c:v>5545</c:v>
                </c:pt>
                <c:pt idx="1316">
                  <c:v>5546</c:v>
                </c:pt>
                <c:pt idx="1317">
                  <c:v>5547</c:v>
                </c:pt>
                <c:pt idx="1318">
                  <c:v>5548</c:v>
                </c:pt>
                <c:pt idx="1319">
                  <c:v>5549</c:v>
                </c:pt>
                <c:pt idx="1320">
                  <c:v>5550</c:v>
                </c:pt>
                <c:pt idx="1321">
                  <c:v>5551</c:v>
                </c:pt>
                <c:pt idx="1322">
                  <c:v>5552</c:v>
                </c:pt>
                <c:pt idx="1323">
                  <c:v>5553</c:v>
                </c:pt>
                <c:pt idx="1324">
                  <c:v>5554</c:v>
                </c:pt>
                <c:pt idx="1325">
                  <c:v>5555</c:v>
                </c:pt>
                <c:pt idx="1326">
                  <c:v>5556</c:v>
                </c:pt>
                <c:pt idx="1327">
                  <c:v>5557</c:v>
                </c:pt>
                <c:pt idx="1328">
                  <c:v>5558</c:v>
                </c:pt>
                <c:pt idx="1329">
                  <c:v>5559</c:v>
                </c:pt>
                <c:pt idx="1330">
                  <c:v>5560</c:v>
                </c:pt>
                <c:pt idx="1331">
                  <c:v>5561</c:v>
                </c:pt>
                <c:pt idx="1332">
                  <c:v>5562</c:v>
                </c:pt>
                <c:pt idx="1333">
                  <c:v>5563</c:v>
                </c:pt>
                <c:pt idx="1334">
                  <c:v>5564</c:v>
                </c:pt>
                <c:pt idx="1335">
                  <c:v>5565</c:v>
                </c:pt>
                <c:pt idx="1336">
                  <c:v>5566</c:v>
                </c:pt>
                <c:pt idx="1337">
                  <c:v>5567</c:v>
                </c:pt>
                <c:pt idx="1338">
                  <c:v>5568</c:v>
                </c:pt>
                <c:pt idx="1339">
                  <c:v>5569</c:v>
                </c:pt>
                <c:pt idx="1340">
                  <c:v>5570</c:v>
                </c:pt>
                <c:pt idx="1341">
                  <c:v>5571</c:v>
                </c:pt>
                <c:pt idx="1342">
                  <c:v>5572</c:v>
                </c:pt>
                <c:pt idx="1343">
                  <c:v>5573</c:v>
                </c:pt>
                <c:pt idx="1344">
                  <c:v>5574</c:v>
                </c:pt>
                <c:pt idx="1345">
                  <c:v>5575</c:v>
                </c:pt>
                <c:pt idx="1346">
                  <c:v>5576</c:v>
                </c:pt>
                <c:pt idx="1347">
                  <c:v>5577</c:v>
                </c:pt>
                <c:pt idx="1348">
                  <c:v>5578</c:v>
                </c:pt>
                <c:pt idx="1349">
                  <c:v>5579</c:v>
                </c:pt>
                <c:pt idx="1350">
                  <c:v>5580</c:v>
                </c:pt>
                <c:pt idx="1351">
                  <c:v>5581</c:v>
                </c:pt>
                <c:pt idx="1352">
                  <c:v>5582</c:v>
                </c:pt>
                <c:pt idx="1353">
                  <c:v>5583</c:v>
                </c:pt>
                <c:pt idx="1354">
                  <c:v>5584</c:v>
                </c:pt>
                <c:pt idx="1355">
                  <c:v>5585</c:v>
                </c:pt>
                <c:pt idx="1356">
                  <c:v>5586</c:v>
                </c:pt>
                <c:pt idx="1357">
                  <c:v>5587</c:v>
                </c:pt>
                <c:pt idx="1358">
                  <c:v>5588</c:v>
                </c:pt>
                <c:pt idx="1359">
                  <c:v>5589</c:v>
                </c:pt>
                <c:pt idx="1360">
                  <c:v>5590</c:v>
                </c:pt>
                <c:pt idx="1361">
                  <c:v>5591</c:v>
                </c:pt>
                <c:pt idx="1362">
                  <c:v>5592</c:v>
                </c:pt>
                <c:pt idx="1363">
                  <c:v>5593</c:v>
                </c:pt>
                <c:pt idx="1364">
                  <c:v>5594</c:v>
                </c:pt>
                <c:pt idx="1365">
                  <c:v>5595</c:v>
                </c:pt>
                <c:pt idx="1366">
                  <c:v>5596</c:v>
                </c:pt>
                <c:pt idx="1367">
                  <c:v>5597</c:v>
                </c:pt>
                <c:pt idx="1368">
                  <c:v>5598</c:v>
                </c:pt>
                <c:pt idx="1369">
                  <c:v>5599</c:v>
                </c:pt>
                <c:pt idx="1370">
                  <c:v>5600</c:v>
                </c:pt>
                <c:pt idx="1371">
                  <c:v>5601</c:v>
                </c:pt>
                <c:pt idx="1372">
                  <c:v>5602</c:v>
                </c:pt>
                <c:pt idx="1373">
                  <c:v>5603</c:v>
                </c:pt>
                <c:pt idx="1374">
                  <c:v>5604</c:v>
                </c:pt>
                <c:pt idx="1375">
                  <c:v>5605</c:v>
                </c:pt>
                <c:pt idx="1376">
                  <c:v>5606</c:v>
                </c:pt>
                <c:pt idx="1377">
                  <c:v>5607</c:v>
                </c:pt>
                <c:pt idx="1378">
                  <c:v>5608</c:v>
                </c:pt>
                <c:pt idx="1379">
                  <c:v>5609</c:v>
                </c:pt>
                <c:pt idx="1380">
                  <c:v>5610</c:v>
                </c:pt>
                <c:pt idx="1381">
                  <c:v>5611</c:v>
                </c:pt>
                <c:pt idx="1382">
                  <c:v>5612</c:v>
                </c:pt>
                <c:pt idx="1383">
                  <c:v>5613</c:v>
                </c:pt>
                <c:pt idx="1384">
                  <c:v>5614</c:v>
                </c:pt>
                <c:pt idx="1385">
                  <c:v>5615</c:v>
                </c:pt>
                <c:pt idx="1386">
                  <c:v>5616</c:v>
                </c:pt>
                <c:pt idx="1387">
                  <c:v>5617</c:v>
                </c:pt>
                <c:pt idx="1388">
                  <c:v>5618</c:v>
                </c:pt>
                <c:pt idx="1389">
                  <c:v>5619</c:v>
                </c:pt>
                <c:pt idx="1390">
                  <c:v>5620</c:v>
                </c:pt>
                <c:pt idx="1391">
                  <c:v>5621</c:v>
                </c:pt>
                <c:pt idx="1392">
                  <c:v>5622</c:v>
                </c:pt>
                <c:pt idx="1393">
                  <c:v>5623</c:v>
                </c:pt>
                <c:pt idx="1394">
                  <c:v>5624</c:v>
                </c:pt>
                <c:pt idx="1395">
                  <c:v>5625</c:v>
                </c:pt>
                <c:pt idx="1396">
                  <c:v>5626</c:v>
                </c:pt>
                <c:pt idx="1397">
                  <c:v>5627</c:v>
                </c:pt>
                <c:pt idx="1398">
                  <c:v>5628</c:v>
                </c:pt>
                <c:pt idx="1399">
                  <c:v>5629</c:v>
                </c:pt>
                <c:pt idx="1400">
                  <c:v>5630</c:v>
                </c:pt>
                <c:pt idx="1401">
                  <c:v>5631</c:v>
                </c:pt>
                <c:pt idx="1402">
                  <c:v>5632</c:v>
                </c:pt>
                <c:pt idx="1403">
                  <c:v>5633</c:v>
                </c:pt>
                <c:pt idx="1404">
                  <c:v>5634</c:v>
                </c:pt>
                <c:pt idx="1405">
                  <c:v>5635</c:v>
                </c:pt>
                <c:pt idx="1406">
                  <c:v>5636</c:v>
                </c:pt>
                <c:pt idx="1407">
                  <c:v>5637</c:v>
                </c:pt>
                <c:pt idx="1408">
                  <c:v>5638</c:v>
                </c:pt>
                <c:pt idx="1409">
                  <c:v>5639</c:v>
                </c:pt>
                <c:pt idx="1410">
                  <c:v>5640</c:v>
                </c:pt>
                <c:pt idx="1411">
                  <c:v>5641</c:v>
                </c:pt>
                <c:pt idx="1412">
                  <c:v>5642</c:v>
                </c:pt>
                <c:pt idx="1413">
                  <c:v>5643</c:v>
                </c:pt>
                <c:pt idx="1414">
                  <c:v>5644</c:v>
                </c:pt>
                <c:pt idx="1415">
                  <c:v>5645</c:v>
                </c:pt>
                <c:pt idx="1416">
                  <c:v>5646</c:v>
                </c:pt>
                <c:pt idx="1417">
                  <c:v>5647</c:v>
                </c:pt>
                <c:pt idx="1418">
                  <c:v>5648</c:v>
                </c:pt>
                <c:pt idx="1419">
                  <c:v>5649</c:v>
                </c:pt>
                <c:pt idx="1420">
                  <c:v>5650</c:v>
                </c:pt>
                <c:pt idx="1421">
                  <c:v>5651</c:v>
                </c:pt>
                <c:pt idx="1422">
                  <c:v>5652</c:v>
                </c:pt>
                <c:pt idx="1423">
                  <c:v>5653</c:v>
                </c:pt>
                <c:pt idx="1424">
                  <c:v>5654</c:v>
                </c:pt>
                <c:pt idx="1425">
                  <c:v>5655</c:v>
                </c:pt>
                <c:pt idx="1426">
                  <c:v>5656</c:v>
                </c:pt>
                <c:pt idx="1427">
                  <c:v>5657</c:v>
                </c:pt>
                <c:pt idx="1428">
                  <c:v>5658</c:v>
                </c:pt>
                <c:pt idx="1429">
                  <c:v>5659</c:v>
                </c:pt>
                <c:pt idx="1430">
                  <c:v>5660</c:v>
                </c:pt>
                <c:pt idx="1431">
                  <c:v>5661</c:v>
                </c:pt>
                <c:pt idx="1432">
                  <c:v>5662</c:v>
                </c:pt>
                <c:pt idx="1433">
                  <c:v>5663</c:v>
                </c:pt>
                <c:pt idx="1434">
                  <c:v>5664</c:v>
                </c:pt>
                <c:pt idx="1435">
                  <c:v>5665</c:v>
                </c:pt>
                <c:pt idx="1436">
                  <c:v>5666</c:v>
                </c:pt>
                <c:pt idx="1437">
                  <c:v>5667</c:v>
                </c:pt>
                <c:pt idx="1438">
                  <c:v>5668</c:v>
                </c:pt>
                <c:pt idx="1439">
                  <c:v>5669</c:v>
                </c:pt>
                <c:pt idx="1440">
                  <c:v>5670</c:v>
                </c:pt>
                <c:pt idx="1441">
                  <c:v>5671</c:v>
                </c:pt>
                <c:pt idx="1442">
                  <c:v>5672</c:v>
                </c:pt>
                <c:pt idx="1443">
                  <c:v>5673</c:v>
                </c:pt>
                <c:pt idx="1444">
                  <c:v>5674</c:v>
                </c:pt>
                <c:pt idx="1445">
                  <c:v>5675</c:v>
                </c:pt>
                <c:pt idx="1446">
                  <c:v>5676</c:v>
                </c:pt>
                <c:pt idx="1447">
                  <c:v>5677</c:v>
                </c:pt>
                <c:pt idx="1448">
                  <c:v>5678</c:v>
                </c:pt>
                <c:pt idx="1449">
                  <c:v>5679</c:v>
                </c:pt>
                <c:pt idx="1450">
                  <c:v>5680</c:v>
                </c:pt>
                <c:pt idx="1451">
                  <c:v>5681</c:v>
                </c:pt>
                <c:pt idx="1452">
                  <c:v>5682</c:v>
                </c:pt>
                <c:pt idx="1453">
                  <c:v>5683</c:v>
                </c:pt>
                <c:pt idx="1454">
                  <c:v>5684</c:v>
                </c:pt>
                <c:pt idx="1455">
                  <c:v>5685</c:v>
                </c:pt>
                <c:pt idx="1456">
                  <c:v>5686</c:v>
                </c:pt>
                <c:pt idx="1457">
                  <c:v>5687</c:v>
                </c:pt>
                <c:pt idx="1458">
                  <c:v>5688</c:v>
                </c:pt>
                <c:pt idx="1459">
                  <c:v>5689</c:v>
                </c:pt>
                <c:pt idx="1460">
                  <c:v>5690</c:v>
                </c:pt>
                <c:pt idx="1461">
                  <c:v>5691</c:v>
                </c:pt>
                <c:pt idx="1462">
                  <c:v>5692</c:v>
                </c:pt>
                <c:pt idx="1463">
                  <c:v>5693</c:v>
                </c:pt>
                <c:pt idx="1464">
                  <c:v>5694</c:v>
                </c:pt>
                <c:pt idx="1465">
                  <c:v>5695</c:v>
                </c:pt>
                <c:pt idx="1466">
                  <c:v>5696</c:v>
                </c:pt>
                <c:pt idx="1467">
                  <c:v>5697</c:v>
                </c:pt>
                <c:pt idx="1468">
                  <c:v>5698</c:v>
                </c:pt>
                <c:pt idx="1469">
                  <c:v>5699</c:v>
                </c:pt>
                <c:pt idx="1470">
                  <c:v>5700</c:v>
                </c:pt>
                <c:pt idx="1471">
                  <c:v>5701</c:v>
                </c:pt>
                <c:pt idx="1472">
                  <c:v>5702</c:v>
                </c:pt>
                <c:pt idx="1473">
                  <c:v>5703</c:v>
                </c:pt>
                <c:pt idx="1474">
                  <c:v>5704</c:v>
                </c:pt>
                <c:pt idx="1475">
                  <c:v>5705</c:v>
                </c:pt>
                <c:pt idx="1476">
                  <c:v>5706</c:v>
                </c:pt>
                <c:pt idx="1477">
                  <c:v>5707</c:v>
                </c:pt>
                <c:pt idx="1478">
                  <c:v>5708</c:v>
                </c:pt>
                <c:pt idx="1479">
                  <c:v>5709</c:v>
                </c:pt>
                <c:pt idx="1480">
                  <c:v>5710</c:v>
                </c:pt>
                <c:pt idx="1481">
                  <c:v>5711</c:v>
                </c:pt>
                <c:pt idx="1482">
                  <c:v>5712</c:v>
                </c:pt>
                <c:pt idx="1483">
                  <c:v>5713</c:v>
                </c:pt>
                <c:pt idx="1484">
                  <c:v>5714</c:v>
                </c:pt>
                <c:pt idx="1485">
                  <c:v>5715</c:v>
                </c:pt>
                <c:pt idx="1486">
                  <c:v>5716</c:v>
                </c:pt>
                <c:pt idx="1487">
                  <c:v>5717</c:v>
                </c:pt>
                <c:pt idx="1488">
                  <c:v>5718</c:v>
                </c:pt>
                <c:pt idx="1489">
                  <c:v>5719</c:v>
                </c:pt>
                <c:pt idx="1490">
                  <c:v>5720</c:v>
                </c:pt>
                <c:pt idx="1491">
                  <c:v>5721</c:v>
                </c:pt>
                <c:pt idx="1492">
                  <c:v>5722</c:v>
                </c:pt>
                <c:pt idx="1493">
                  <c:v>5723</c:v>
                </c:pt>
                <c:pt idx="1494">
                  <c:v>5724</c:v>
                </c:pt>
                <c:pt idx="1495">
                  <c:v>5725</c:v>
                </c:pt>
                <c:pt idx="1496">
                  <c:v>5726</c:v>
                </c:pt>
                <c:pt idx="1497">
                  <c:v>5727</c:v>
                </c:pt>
                <c:pt idx="1498">
                  <c:v>5728</c:v>
                </c:pt>
                <c:pt idx="1499">
                  <c:v>5729</c:v>
                </c:pt>
                <c:pt idx="1500">
                  <c:v>5730</c:v>
                </c:pt>
                <c:pt idx="1501">
                  <c:v>5731</c:v>
                </c:pt>
                <c:pt idx="1502">
                  <c:v>5732</c:v>
                </c:pt>
                <c:pt idx="1503">
                  <c:v>5733</c:v>
                </c:pt>
                <c:pt idx="1504">
                  <c:v>5734</c:v>
                </c:pt>
                <c:pt idx="1505">
                  <c:v>5735</c:v>
                </c:pt>
                <c:pt idx="1506">
                  <c:v>5736</c:v>
                </c:pt>
                <c:pt idx="1507">
                  <c:v>5737</c:v>
                </c:pt>
                <c:pt idx="1508">
                  <c:v>5738</c:v>
                </c:pt>
                <c:pt idx="1509">
                  <c:v>5739</c:v>
                </c:pt>
                <c:pt idx="1510">
                  <c:v>5740</c:v>
                </c:pt>
                <c:pt idx="1511">
                  <c:v>5741</c:v>
                </c:pt>
                <c:pt idx="1512">
                  <c:v>5742</c:v>
                </c:pt>
                <c:pt idx="1513">
                  <c:v>5743</c:v>
                </c:pt>
                <c:pt idx="1514">
                  <c:v>5744</c:v>
                </c:pt>
                <c:pt idx="1515">
                  <c:v>5745</c:v>
                </c:pt>
                <c:pt idx="1516">
                  <c:v>5746</c:v>
                </c:pt>
                <c:pt idx="1517">
                  <c:v>5747</c:v>
                </c:pt>
                <c:pt idx="1518">
                  <c:v>5748</c:v>
                </c:pt>
                <c:pt idx="1519">
                  <c:v>5749</c:v>
                </c:pt>
                <c:pt idx="1520">
                  <c:v>5750</c:v>
                </c:pt>
                <c:pt idx="1521">
                  <c:v>5751</c:v>
                </c:pt>
                <c:pt idx="1522">
                  <c:v>5752</c:v>
                </c:pt>
                <c:pt idx="1523">
                  <c:v>5753</c:v>
                </c:pt>
                <c:pt idx="1524">
                  <c:v>5754</c:v>
                </c:pt>
                <c:pt idx="1525">
                  <c:v>5755</c:v>
                </c:pt>
                <c:pt idx="1526">
                  <c:v>5756</c:v>
                </c:pt>
                <c:pt idx="1527">
                  <c:v>5757</c:v>
                </c:pt>
                <c:pt idx="1528">
                  <c:v>5758</c:v>
                </c:pt>
                <c:pt idx="1529">
                  <c:v>5759</c:v>
                </c:pt>
                <c:pt idx="1530">
                  <c:v>5760</c:v>
                </c:pt>
                <c:pt idx="1531">
                  <c:v>5761</c:v>
                </c:pt>
                <c:pt idx="1532">
                  <c:v>5762</c:v>
                </c:pt>
                <c:pt idx="1533">
                  <c:v>5763</c:v>
                </c:pt>
                <c:pt idx="1534">
                  <c:v>5764</c:v>
                </c:pt>
                <c:pt idx="1535">
                  <c:v>5765</c:v>
                </c:pt>
                <c:pt idx="1536">
                  <c:v>5766</c:v>
                </c:pt>
                <c:pt idx="1537">
                  <c:v>5767</c:v>
                </c:pt>
                <c:pt idx="1538">
                  <c:v>5768</c:v>
                </c:pt>
                <c:pt idx="1539">
                  <c:v>5769</c:v>
                </c:pt>
                <c:pt idx="1540">
                  <c:v>5770</c:v>
                </c:pt>
                <c:pt idx="1541">
                  <c:v>5771</c:v>
                </c:pt>
                <c:pt idx="1542">
                  <c:v>5772</c:v>
                </c:pt>
                <c:pt idx="1543">
                  <c:v>5773</c:v>
                </c:pt>
                <c:pt idx="1544">
                  <c:v>5774</c:v>
                </c:pt>
                <c:pt idx="1545">
                  <c:v>5775</c:v>
                </c:pt>
                <c:pt idx="1546">
                  <c:v>5776</c:v>
                </c:pt>
                <c:pt idx="1547">
                  <c:v>5777</c:v>
                </c:pt>
                <c:pt idx="1548">
                  <c:v>5778</c:v>
                </c:pt>
                <c:pt idx="1549">
                  <c:v>5779</c:v>
                </c:pt>
                <c:pt idx="1550">
                  <c:v>5780</c:v>
                </c:pt>
                <c:pt idx="1551">
                  <c:v>5781</c:v>
                </c:pt>
                <c:pt idx="1552">
                  <c:v>5782</c:v>
                </c:pt>
                <c:pt idx="1553">
                  <c:v>5783</c:v>
                </c:pt>
                <c:pt idx="1554">
                  <c:v>5784</c:v>
                </c:pt>
                <c:pt idx="1555">
                  <c:v>5785</c:v>
                </c:pt>
                <c:pt idx="1556">
                  <c:v>5786</c:v>
                </c:pt>
                <c:pt idx="1557">
                  <c:v>5787</c:v>
                </c:pt>
                <c:pt idx="1558">
                  <c:v>5788</c:v>
                </c:pt>
                <c:pt idx="1559">
                  <c:v>5789</c:v>
                </c:pt>
                <c:pt idx="1560">
                  <c:v>5790</c:v>
                </c:pt>
                <c:pt idx="1561">
                  <c:v>5791</c:v>
                </c:pt>
                <c:pt idx="1562">
                  <c:v>5792</c:v>
                </c:pt>
                <c:pt idx="1563">
                  <c:v>5793</c:v>
                </c:pt>
                <c:pt idx="1564">
                  <c:v>5794</c:v>
                </c:pt>
                <c:pt idx="1565">
                  <c:v>5795</c:v>
                </c:pt>
                <c:pt idx="1566">
                  <c:v>5796</c:v>
                </c:pt>
                <c:pt idx="1567">
                  <c:v>5797</c:v>
                </c:pt>
                <c:pt idx="1568">
                  <c:v>5798</c:v>
                </c:pt>
                <c:pt idx="1569">
                  <c:v>5799</c:v>
                </c:pt>
                <c:pt idx="1570">
                  <c:v>5800</c:v>
                </c:pt>
                <c:pt idx="1571">
                  <c:v>5801</c:v>
                </c:pt>
                <c:pt idx="1572">
                  <c:v>5802</c:v>
                </c:pt>
                <c:pt idx="1573">
                  <c:v>5803</c:v>
                </c:pt>
                <c:pt idx="1574">
                  <c:v>5804</c:v>
                </c:pt>
                <c:pt idx="1575">
                  <c:v>5805</c:v>
                </c:pt>
                <c:pt idx="1576">
                  <c:v>5806</c:v>
                </c:pt>
                <c:pt idx="1577">
                  <c:v>5807</c:v>
                </c:pt>
                <c:pt idx="1578">
                  <c:v>5808</c:v>
                </c:pt>
                <c:pt idx="1579">
                  <c:v>5809</c:v>
                </c:pt>
                <c:pt idx="1580">
                  <c:v>5810</c:v>
                </c:pt>
                <c:pt idx="1581">
                  <c:v>5811</c:v>
                </c:pt>
                <c:pt idx="1582">
                  <c:v>5812</c:v>
                </c:pt>
                <c:pt idx="1583">
                  <c:v>5813</c:v>
                </c:pt>
                <c:pt idx="1584">
                  <c:v>5814</c:v>
                </c:pt>
                <c:pt idx="1585">
                  <c:v>5815</c:v>
                </c:pt>
                <c:pt idx="1586">
                  <c:v>5816</c:v>
                </c:pt>
                <c:pt idx="1587">
                  <c:v>5817</c:v>
                </c:pt>
                <c:pt idx="1588">
                  <c:v>5818</c:v>
                </c:pt>
                <c:pt idx="1589">
                  <c:v>5819</c:v>
                </c:pt>
                <c:pt idx="1590">
                  <c:v>5820</c:v>
                </c:pt>
                <c:pt idx="1591">
                  <c:v>5821</c:v>
                </c:pt>
                <c:pt idx="1592">
                  <c:v>5822</c:v>
                </c:pt>
                <c:pt idx="1593">
                  <c:v>5823</c:v>
                </c:pt>
                <c:pt idx="1594">
                  <c:v>5824</c:v>
                </c:pt>
                <c:pt idx="1595">
                  <c:v>5825</c:v>
                </c:pt>
                <c:pt idx="1596">
                  <c:v>5826</c:v>
                </c:pt>
                <c:pt idx="1597">
                  <c:v>5827</c:v>
                </c:pt>
                <c:pt idx="1598">
                  <c:v>5828</c:v>
                </c:pt>
                <c:pt idx="1599">
                  <c:v>5829</c:v>
                </c:pt>
                <c:pt idx="1600">
                  <c:v>5830</c:v>
                </c:pt>
                <c:pt idx="1601">
                  <c:v>5831</c:v>
                </c:pt>
                <c:pt idx="1602">
                  <c:v>5832</c:v>
                </c:pt>
                <c:pt idx="1603">
                  <c:v>5833</c:v>
                </c:pt>
                <c:pt idx="1604">
                  <c:v>5834</c:v>
                </c:pt>
                <c:pt idx="1605">
                  <c:v>5835</c:v>
                </c:pt>
                <c:pt idx="1606">
                  <c:v>5836</c:v>
                </c:pt>
                <c:pt idx="1607">
                  <c:v>5837</c:v>
                </c:pt>
                <c:pt idx="1608">
                  <c:v>5838</c:v>
                </c:pt>
                <c:pt idx="1609">
                  <c:v>5839</c:v>
                </c:pt>
                <c:pt idx="1610">
                  <c:v>5840</c:v>
                </c:pt>
                <c:pt idx="1611">
                  <c:v>5841</c:v>
                </c:pt>
                <c:pt idx="1612">
                  <c:v>5842</c:v>
                </c:pt>
                <c:pt idx="1613">
                  <c:v>5843</c:v>
                </c:pt>
                <c:pt idx="1614">
                  <c:v>5844</c:v>
                </c:pt>
                <c:pt idx="1615">
                  <c:v>5845</c:v>
                </c:pt>
                <c:pt idx="1616">
                  <c:v>5846</c:v>
                </c:pt>
                <c:pt idx="1617">
                  <c:v>5847</c:v>
                </c:pt>
                <c:pt idx="1618">
                  <c:v>5848</c:v>
                </c:pt>
                <c:pt idx="1619">
                  <c:v>5849</c:v>
                </c:pt>
                <c:pt idx="1620">
                  <c:v>5850</c:v>
                </c:pt>
                <c:pt idx="1621">
                  <c:v>5851</c:v>
                </c:pt>
                <c:pt idx="1622">
                  <c:v>5852</c:v>
                </c:pt>
                <c:pt idx="1623">
                  <c:v>5853</c:v>
                </c:pt>
                <c:pt idx="1624">
                  <c:v>5854</c:v>
                </c:pt>
                <c:pt idx="1625">
                  <c:v>5855</c:v>
                </c:pt>
                <c:pt idx="1626">
                  <c:v>5856</c:v>
                </c:pt>
                <c:pt idx="1627">
                  <c:v>5857</c:v>
                </c:pt>
                <c:pt idx="1628">
                  <c:v>5858</c:v>
                </c:pt>
                <c:pt idx="1629">
                  <c:v>5859</c:v>
                </c:pt>
                <c:pt idx="1630">
                  <c:v>5860</c:v>
                </c:pt>
                <c:pt idx="1631">
                  <c:v>5861</c:v>
                </c:pt>
                <c:pt idx="1632">
                  <c:v>5862</c:v>
                </c:pt>
                <c:pt idx="1633">
                  <c:v>5863</c:v>
                </c:pt>
                <c:pt idx="1634">
                  <c:v>5864</c:v>
                </c:pt>
                <c:pt idx="1635">
                  <c:v>5865</c:v>
                </c:pt>
                <c:pt idx="1636">
                  <c:v>5866</c:v>
                </c:pt>
                <c:pt idx="1637">
                  <c:v>5867</c:v>
                </c:pt>
                <c:pt idx="1638">
                  <c:v>5868</c:v>
                </c:pt>
                <c:pt idx="1639">
                  <c:v>5869</c:v>
                </c:pt>
                <c:pt idx="1640">
                  <c:v>5870</c:v>
                </c:pt>
                <c:pt idx="1641">
                  <c:v>5871</c:v>
                </c:pt>
                <c:pt idx="1642">
                  <c:v>5872</c:v>
                </c:pt>
                <c:pt idx="1643">
                  <c:v>5873</c:v>
                </c:pt>
                <c:pt idx="1644">
                  <c:v>5874</c:v>
                </c:pt>
                <c:pt idx="1645">
                  <c:v>5875</c:v>
                </c:pt>
                <c:pt idx="1646">
                  <c:v>5876</c:v>
                </c:pt>
                <c:pt idx="1647">
                  <c:v>5877</c:v>
                </c:pt>
                <c:pt idx="1648">
                  <c:v>5878</c:v>
                </c:pt>
                <c:pt idx="1649">
                  <c:v>5879</c:v>
                </c:pt>
                <c:pt idx="1650">
                  <c:v>5880</c:v>
                </c:pt>
                <c:pt idx="1651">
                  <c:v>5881</c:v>
                </c:pt>
                <c:pt idx="1652">
                  <c:v>5882</c:v>
                </c:pt>
                <c:pt idx="1653">
                  <c:v>5883</c:v>
                </c:pt>
                <c:pt idx="1654">
                  <c:v>5884</c:v>
                </c:pt>
                <c:pt idx="1655">
                  <c:v>5885</c:v>
                </c:pt>
                <c:pt idx="1656">
                  <c:v>5886</c:v>
                </c:pt>
                <c:pt idx="1657">
                  <c:v>5887</c:v>
                </c:pt>
                <c:pt idx="1658">
                  <c:v>5888</c:v>
                </c:pt>
                <c:pt idx="1659">
                  <c:v>5889</c:v>
                </c:pt>
                <c:pt idx="1660">
                  <c:v>5890</c:v>
                </c:pt>
                <c:pt idx="1661">
                  <c:v>5891</c:v>
                </c:pt>
                <c:pt idx="1662">
                  <c:v>5892</c:v>
                </c:pt>
                <c:pt idx="1663">
                  <c:v>5893</c:v>
                </c:pt>
                <c:pt idx="1664">
                  <c:v>5894</c:v>
                </c:pt>
                <c:pt idx="1665">
                  <c:v>5895</c:v>
                </c:pt>
                <c:pt idx="1666">
                  <c:v>5896</c:v>
                </c:pt>
                <c:pt idx="1667">
                  <c:v>5897</c:v>
                </c:pt>
                <c:pt idx="1668">
                  <c:v>5898</c:v>
                </c:pt>
                <c:pt idx="1669">
                  <c:v>5899</c:v>
                </c:pt>
                <c:pt idx="1670">
                  <c:v>5900</c:v>
                </c:pt>
                <c:pt idx="1671">
                  <c:v>5901</c:v>
                </c:pt>
                <c:pt idx="1672">
                  <c:v>5902</c:v>
                </c:pt>
                <c:pt idx="1673">
                  <c:v>5903</c:v>
                </c:pt>
                <c:pt idx="1674">
                  <c:v>5904</c:v>
                </c:pt>
                <c:pt idx="1675">
                  <c:v>5905</c:v>
                </c:pt>
                <c:pt idx="1676">
                  <c:v>5906</c:v>
                </c:pt>
                <c:pt idx="1677">
                  <c:v>5907</c:v>
                </c:pt>
                <c:pt idx="1678">
                  <c:v>5908</c:v>
                </c:pt>
                <c:pt idx="1679">
                  <c:v>5909</c:v>
                </c:pt>
                <c:pt idx="1680">
                  <c:v>5910</c:v>
                </c:pt>
                <c:pt idx="1681">
                  <c:v>5911</c:v>
                </c:pt>
                <c:pt idx="1682">
                  <c:v>5912</c:v>
                </c:pt>
                <c:pt idx="1683">
                  <c:v>5913</c:v>
                </c:pt>
                <c:pt idx="1684">
                  <c:v>5914</c:v>
                </c:pt>
                <c:pt idx="1685">
                  <c:v>5915</c:v>
                </c:pt>
                <c:pt idx="1686">
                  <c:v>5916</c:v>
                </c:pt>
                <c:pt idx="1687">
                  <c:v>5917</c:v>
                </c:pt>
                <c:pt idx="1688">
                  <c:v>5918</c:v>
                </c:pt>
                <c:pt idx="1689">
                  <c:v>5919</c:v>
                </c:pt>
                <c:pt idx="1690">
                  <c:v>5920</c:v>
                </c:pt>
                <c:pt idx="1691">
                  <c:v>5921</c:v>
                </c:pt>
                <c:pt idx="1692">
                  <c:v>5922</c:v>
                </c:pt>
                <c:pt idx="1693">
                  <c:v>5923</c:v>
                </c:pt>
                <c:pt idx="1694">
                  <c:v>5924</c:v>
                </c:pt>
                <c:pt idx="1695">
                  <c:v>5925</c:v>
                </c:pt>
                <c:pt idx="1696">
                  <c:v>5926</c:v>
                </c:pt>
                <c:pt idx="1697">
                  <c:v>5927</c:v>
                </c:pt>
                <c:pt idx="1698">
                  <c:v>5928</c:v>
                </c:pt>
                <c:pt idx="1699">
                  <c:v>5929</c:v>
                </c:pt>
                <c:pt idx="1700">
                  <c:v>5930</c:v>
                </c:pt>
                <c:pt idx="1701">
                  <c:v>5931</c:v>
                </c:pt>
                <c:pt idx="1702">
                  <c:v>5932</c:v>
                </c:pt>
                <c:pt idx="1703">
                  <c:v>5933</c:v>
                </c:pt>
                <c:pt idx="1704">
                  <c:v>5934</c:v>
                </c:pt>
                <c:pt idx="1705">
                  <c:v>5935</c:v>
                </c:pt>
                <c:pt idx="1706">
                  <c:v>5936</c:v>
                </c:pt>
                <c:pt idx="1707">
                  <c:v>5937</c:v>
                </c:pt>
                <c:pt idx="1708">
                  <c:v>5938</c:v>
                </c:pt>
                <c:pt idx="1709">
                  <c:v>5939</c:v>
                </c:pt>
                <c:pt idx="1710">
                  <c:v>5940</c:v>
                </c:pt>
                <c:pt idx="1711">
                  <c:v>5941</c:v>
                </c:pt>
                <c:pt idx="1712">
                  <c:v>5942</c:v>
                </c:pt>
                <c:pt idx="1713">
                  <c:v>5943</c:v>
                </c:pt>
                <c:pt idx="1714">
                  <c:v>5944</c:v>
                </c:pt>
                <c:pt idx="1715">
                  <c:v>5945</c:v>
                </c:pt>
                <c:pt idx="1716">
                  <c:v>5946</c:v>
                </c:pt>
                <c:pt idx="1717">
                  <c:v>5947</c:v>
                </c:pt>
                <c:pt idx="1718">
                  <c:v>5948</c:v>
                </c:pt>
                <c:pt idx="1719">
                  <c:v>5949</c:v>
                </c:pt>
                <c:pt idx="1720">
                  <c:v>5950</c:v>
                </c:pt>
                <c:pt idx="1721">
                  <c:v>5951</c:v>
                </c:pt>
                <c:pt idx="1722">
                  <c:v>5952</c:v>
                </c:pt>
                <c:pt idx="1723">
                  <c:v>5953</c:v>
                </c:pt>
                <c:pt idx="1724">
                  <c:v>5954</c:v>
                </c:pt>
                <c:pt idx="1725">
                  <c:v>5955</c:v>
                </c:pt>
                <c:pt idx="1726">
                  <c:v>5956</c:v>
                </c:pt>
                <c:pt idx="1727">
                  <c:v>5957</c:v>
                </c:pt>
                <c:pt idx="1728">
                  <c:v>5958</c:v>
                </c:pt>
                <c:pt idx="1729">
                  <c:v>5959</c:v>
                </c:pt>
                <c:pt idx="1730">
                  <c:v>5960</c:v>
                </c:pt>
                <c:pt idx="1731">
                  <c:v>5961</c:v>
                </c:pt>
                <c:pt idx="1732">
                  <c:v>5962</c:v>
                </c:pt>
                <c:pt idx="1733">
                  <c:v>5963</c:v>
                </c:pt>
                <c:pt idx="1734">
                  <c:v>5964</c:v>
                </c:pt>
                <c:pt idx="1735">
                  <c:v>5965</c:v>
                </c:pt>
                <c:pt idx="1736">
                  <c:v>5966</c:v>
                </c:pt>
                <c:pt idx="1737">
                  <c:v>5967</c:v>
                </c:pt>
                <c:pt idx="1738">
                  <c:v>5968</c:v>
                </c:pt>
                <c:pt idx="1739">
                  <c:v>5969</c:v>
                </c:pt>
                <c:pt idx="1740">
                  <c:v>5970</c:v>
                </c:pt>
                <c:pt idx="1741">
                  <c:v>5971</c:v>
                </c:pt>
                <c:pt idx="1742">
                  <c:v>5972</c:v>
                </c:pt>
                <c:pt idx="1743">
                  <c:v>5973</c:v>
                </c:pt>
                <c:pt idx="1744">
                  <c:v>5974</c:v>
                </c:pt>
                <c:pt idx="1745">
                  <c:v>5975</c:v>
                </c:pt>
                <c:pt idx="1746">
                  <c:v>5976</c:v>
                </c:pt>
                <c:pt idx="1747">
                  <c:v>5977</c:v>
                </c:pt>
                <c:pt idx="1748">
                  <c:v>5978</c:v>
                </c:pt>
                <c:pt idx="1749">
                  <c:v>5979</c:v>
                </c:pt>
                <c:pt idx="1750">
                  <c:v>5980</c:v>
                </c:pt>
                <c:pt idx="1751">
                  <c:v>5981</c:v>
                </c:pt>
                <c:pt idx="1752">
                  <c:v>5982</c:v>
                </c:pt>
                <c:pt idx="1753">
                  <c:v>5983</c:v>
                </c:pt>
                <c:pt idx="1754">
                  <c:v>5984</c:v>
                </c:pt>
                <c:pt idx="1755">
                  <c:v>5985</c:v>
                </c:pt>
                <c:pt idx="1756">
                  <c:v>5986</c:v>
                </c:pt>
                <c:pt idx="1757">
                  <c:v>5987</c:v>
                </c:pt>
                <c:pt idx="1758">
                  <c:v>5988</c:v>
                </c:pt>
                <c:pt idx="1759">
                  <c:v>5989</c:v>
                </c:pt>
                <c:pt idx="1760">
                  <c:v>5990</c:v>
                </c:pt>
                <c:pt idx="1761">
                  <c:v>5991</c:v>
                </c:pt>
                <c:pt idx="1762">
                  <c:v>5992</c:v>
                </c:pt>
                <c:pt idx="1763">
                  <c:v>5993</c:v>
                </c:pt>
                <c:pt idx="1764">
                  <c:v>5994</c:v>
                </c:pt>
                <c:pt idx="1765">
                  <c:v>5995</c:v>
                </c:pt>
                <c:pt idx="1766">
                  <c:v>5996</c:v>
                </c:pt>
                <c:pt idx="1767">
                  <c:v>5997</c:v>
                </c:pt>
                <c:pt idx="1768">
                  <c:v>5998</c:v>
                </c:pt>
                <c:pt idx="1769">
                  <c:v>5999</c:v>
                </c:pt>
                <c:pt idx="1770">
                  <c:v>6000</c:v>
                </c:pt>
                <c:pt idx="1771">
                  <c:v>6001</c:v>
                </c:pt>
                <c:pt idx="1772">
                  <c:v>6002</c:v>
                </c:pt>
                <c:pt idx="1773">
                  <c:v>6003</c:v>
                </c:pt>
                <c:pt idx="1774">
                  <c:v>6004</c:v>
                </c:pt>
                <c:pt idx="1775">
                  <c:v>6005</c:v>
                </c:pt>
                <c:pt idx="1776">
                  <c:v>6006</c:v>
                </c:pt>
                <c:pt idx="1777">
                  <c:v>6007</c:v>
                </c:pt>
                <c:pt idx="1778">
                  <c:v>6008</c:v>
                </c:pt>
                <c:pt idx="1779">
                  <c:v>6009</c:v>
                </c:pt>
                <c:pt idx="1780">
                  <c:v>6010</c:v>
                </c:pt>
                <c:pt idx="1781">
                  <c:v>6011</c:v>
                </c:pt>
                <c:pt idx="1782">
                  <c:v>6012</c:v>
                </c:pt>
                <c:pt idx="1783">
                  <c:v>6013</c:v>
                </c:pt>
                <c:pt idx="1784">
                  <c:v>6014</c:v>
                </c:pt>
                <c:pt idx="1785">
                  <c:v>6015</c:v>
                </c:pt>
                <c:pt idx="1786">
                  <c:v>6016</c:v>
                </c:pt>
                <c:pt idx="1787">
                  <c:v>6017</c:v>
                </c:pt>
                <c:pt idx="1788">
                  <c:v>6018</c:v>
                </c:pt>
                <c:pt idx="1789">
                  <c:v>6019</c:v>
                </c:pt>
                <c:pt idx="1790">
                  <c:v>6020</c:v>
                </c:pt>
                <c:pt idx="1791">
                  <c:v>6021</c:v>
                </c:pt>
                <c:pt idx="1792">
                  <c:v>6022</c:v>
                </c:pt>
                <c:pt idx="1793">
                  <c:v>6023</c:v>
                </c:pt>
                <c:pt idx="1794">
                  <c:v>6024</c:v>
                </c:pt>
                <c:pt idx="1795">
                  <c:v>6025</c:v>
                </c:pt>
                <c:pt idx="1796">
                  <c:v>6026</c:v>
                </c:pt>
                <c:pt idx="1797">
                  <c:v>6027</c:v>
                </c:pt>
                <c:pt idx="1798">
                  <c:v>6028</c:v>
                </c:pt>
                <c:pt idx="1799">
                  <c:v>6029</c:v>
                </c:pt>
                <c:pt idx="1800">
                  <c:v>6030</c:v>
                </c:pt>
                <c:pt idx="1801">
                  <c:v>6031</c:v>
                </c:pt>
                <c:pt idx="1802">
                  <c:v>6032</c:v>
                </c:pt>
                <c:pt idx="1803">
                  <c:v>6033</c:v>
                </c:pt>
                <c:pt idx="1804">
                  <c:v>6034</c:v>
                </c:pt>
                <c:pt idx="1805">
                  <c:v>6035</c:v>
                </c:pt>
                <c:pt idx="1806">
                  <c:v>6036</c:v>
                </c:pt>
                <c:pt idx="1807">
                  <c:v>6037</c:v>
                </c:pt>
                <c:pt idx="1808">
                  <c:v>6038</c:v>
                </c:pt>
                <c:pt idx="1809">
                  <c:v>6039</c:v>
                </c:pt>
                <c:pt idx="1810">
                  <c:v>6040</c:v>
                </c:pt>
                <c:pt idx="1811">
                  <c:v>6041</c:v>
                </c:pt>
                <c:pt idx="1812">
                  <c:v>6042</c:v>
                </c:pt>
                <c:pt idx="1813">
                  <c:v>6043</c:v>
                </c:pt>
                <c:pt idx="1814">
                  <c:v>6044</c:v>
                </c:pt>
                <c:pt idx="1815">
                  <c:v>6045</c:v>
                </c:pt>
                <c:pt idx="1816">
                  <c:v>6046</c:v>
                </c:pt>
                <c:pt idx="1817">
                  <c:v>6047</c:v>
                </c:pt>
                <c:pt idx="1818">
                  <c:v>6048</c:v>
                </c:pt>
                <c:pt idx="1819">
                  <c:v>6049</c:v>
                </c:pt>
                <c:pt idx="1820">
                  <c:v>6050</c:v>
                </c:pt>
                <c:pt idx="1821">
                  <c:v>6051</c:v>
                </c:pt>
                <c:pt idx="1822">
                  <c:v>6052</c:v>
                </c:pt>
                <c:pt idx="1823">
                  <c:v>6053</c:v>
                </c:pt>
                <c:pt idx="1824">
                  <c:v>6054</c:v>
                </c:pt>
                <c:pt idx="1825">
                  <c:v>6055</c:v>
                </c:pt>
                <c:pt idx="1826">
                  <c:v>6056</c:v>
                </c:pt>
                <c:pt idx="1827">
                  <c:v>6057</c:v>
                </c:pt>
                <c:pt idx="1828">
                  <c:v>6058</c:v>
                </c:pt>
                <c:pt idx="1829">
                  <c:v>6059</c:v>
                </c:pt>
                <c:pt idx="1830">
                  <c:v>6060</c:v>
                </c:pt>
                <c:pt idx="1831">
                  <c:v>6061</c:v>
                </c:pt>
                <c:pt idx="1832">
                  <c:v>6062</c:v>
                </c:pt>
                <c:pt idx="1833">
                  <c:v>6063</c:v>
                </c:pt>
                <c:pt idx="1834">
                  <c:v>6064</c:v>
                </c:pt>
                <c:pt idx="1835">
                  <c:v>6065</c:v>
                </c:pt>
                <c:pt idx="1836">
                  <c:v>6066</c:v>
                </c:pt>
                <c:pt idx="1837">
                  <c:v>6067</c:v>
                </c:pt>
                <c:pt idx="1838">
                  <c:v>6068</c:v>
                </c:pt>
                <c:pt idx="1839">
                  <c:v>6069</c:v>
                </c:pt>
                <c:pt idx="1840">
                  <c:v>6070</c:v>
                </c:pt>
                <c:pt idx="1841">
                  <c:v>6071</c:v>
                </c:pt>
                <c:pt idx="1842">
                  <c:v>6072</c:v>
                </c:pt>
                <c:pt idx="1843">
                  <c:v>6073</c:v>
                </c:pt>
                <c:pt idx="1844">
                  <c:v>6074</c:v>
                </c:pt>
                <c:pt idx="1845">
                  <c:v>6075</c:v>
                </c:pt>
                <c:pt idx="1846">
                  <c:v>6076</c:v>
                </c:pt>
                <c:pt idx="1847">
                  <c:v>6077</c:v>
                </c:pt>
                <c:pt idx="1848">
                  <c:v>6078</c:v>
                </c:pt>
                <c:pt idx="1849">
                  <c:v>6079</c:v>
                </c:pt>
                <c:pt idx="1850">
                  <c:v>6080</c:v>
                </c:pt>
                <c:pt idx="1851">
                  <c:v>6081</c:v>
                </c:pt>
                <c:pt idx="1852">
                  <c:v>6082</c:v>
                </c:pt>
                <c:pt idx="1853">
                  <c:v>6083</c:v>
                </c:pt>
                <c:pt idx="1854">
                  <c:v>6084</c:v>
                </c:pt>
                <c:pt idx="1855">
                  <c:v>6085</c:v>
                </c:pt>
                <c:pt idx="1856">
                  <c:v>6086</c:v>
                </c:pt>
                <c:pt idx="1857">
                  <c:v>6087</c:v>
                </c:pt>
                <c:pt idx="1858">
                  <c:v>6088</c:v>
                </c:pt>
                <c:pt idx="1859">
                  <c:v>6089</c:v>
                </c:pt>
                <c:pt idx="1860">
                  <c:v>6090</c:v>
                </c:pt>
                <c:pt idx="1861">
                  <c:v>6091</c:v>
                </c:pt>
                <c:pt idx="1862">
                  <c:v>6092</c:v>
                </c:pt>
                <c:pt idx="1863">
                  <c:v>6093</c:v>
                </c:pt>
                <c:pt idx="1864">
                  <c:v>6094</c:v>
                </c:pt>
                <c:pt idx="1865">
                  <c:v>6095</c:v>
                </c:pt>
                <c:pt idx="1866">
                  <c:v>6096</c:v>
                </c:pt>
                <c:pt idx="1867">
                  <c:v>6097</c:v>
                </c:pt>
                <c:pt idx="1868">
                  <c:v>6098</c:v>
                </c:pt>
                <c:pt idx="1869">
                  <c:v>6099</c:v>
                </c:pt>
                <c:pt idx="1870">
                  <c:v>6100</c:v>
                </c:pt>
                <c:pt idx="1871">
                  <c:v>6101</c:v>
                </c:pt>
                <c:pt idx="1872">
                  <c:v>6102</c:v>
                </c:pt>
                <c:pt idx="1873">
                  <c:v>6103</c:v>
                </c:pt>
                <c:pt idx="1874">
                  <c:v>6104</c:v>
                </c:pt>
                <c:pt idx="1875">
                  <c:v>6105</c:v>
                </c:pt>
                <c:pt idx="1876">
                  <c:v>6106</c:v>
                </c:pt>
                <c:pt idx="1877">
                  <c:v>6107</c:v>
                </c:pt>
                <c:pt idx="1878">
                  <c:v>6108</c:v>
                </c:pt>
                <c:pt idx="1879">
                  <c:v>6109</c:v>
                </c:pt>
                <c:pt idx="1880">
                  <c:v>6110</c:v>
                </c:pt>
                <c:pt idx="1881">
                  <c:v>6111</c:v>
                </c:pt>
                <c:pt idx="1882">
                  <c:v>6112</c:v>
                </c:pt>
                <c:pt idx="1883">
                  <c:v>6113</c:v>
                </c:pt>
                <c:pt idx="1884">
                  <c:v>6114</c:v>
                </c:pt>
                <c:pt idx="1885">
                  <c:v>6115</c:v>
                </c:pt>
                <c:pt idx="1886">
                  <c:v>6116</c:v>
                </c:pt>
                <c:pt idx="1887">
                  <c:v>6117</c:v>
                </c:pt>
                <c:pt idx="1888">
                  <c:v>6118</c:v>
                </c:pt>
                <c:pt idx="1889">
                  <c:v>6119</c:v>
                </c:pt>
                <c:pt idx="1890">
                  <c:v>6120</c:v>
                </c:pt>
                <c:pt idx="1891">
                  <c:v>6121</c:v>
                </c:pt>
                <c:pt idx="1892">
                  <c:v>6122</c:v>
                </c:pt>
                <c:pt idx="1893">
                  <c:v>6123</c:v>
                </c:pt>
                <c:pt idx="1894">
                  <c:v>6124</c:v>
                </c:pt>
                <c:pt idx="1895">
                  <c:v>6125</c:v>
                </c:pt>
                <c:pt idx="1896">
                  <c:v>6126</c:v>
                </c:pt>
                <c:pt idx="1897">
                  <c:v>6127</c:v>
                </c:pt>
                <c:pt idx="1898">
                  <c:v>6128</c:v>
                </c:pt>
                <c:pt idx="1899">
                  <c:v>6129</c:v>
                </c:pt>
                <c:pt idx="1900">
                  <c:v>6130</c:v>
                </c:pt>
                <c:pt idx="1901">
                  <c:v>6131</c:v>
                </c:pt>
                <c:pt idx="1902">
                  <c:v>6132</c:v>
                </c:pt>
                <c:pt idx="1903">
                  <c:v>6133</c:v>
                </c:pt>
                <c:pt idx="1904">
                  <c:v>6134</c:v>
                </c:pt>
                <c:pt idx="1905">
                  <c:v>6135</c:v>
                </c:pt>
                <c:pt idx="1906">
                  <c:v>6136</c:v>
                </c:pt>
                <c:pt idx="1907">
                  <c:v>6137</c:v>
                </c:pt>
                <c:pt idx="1908">
                  <c:v>6138</c:v>
                </c:pt>
                <c:pt idx="1909">
                  <c:v>6139</c:v>
                </c:pt>
                <c:pt idx="1910">
                  <c:v>6140</c:v>
                </c:pt>
                <c:pt idx="1911">
                  <c:v>6141</c:v>
                </c:pt>
                <c:pt idx="1912">
                  <c:v>6142</c:v>
                </c:pt>
                <c:pt idx="1913">
                  <c:v>6143</c:v>
                </c:pt>
                <c:pt idx="1914">
                  <c:v>6144</c:v>
                </c:pt>
                <c:pt idx="1915">
                  <c:v>6145</c:v>
                </c:pt>
                <c:pt idx="1916">
                  <c:v>6146</c:v>
                </c:pt>
                <c:pt idx="1917">
                  <c:v>6147</c:v>
                </c:pt>
                <c:pt idx="1918">
                  <c:v>6148</c:v>
                </c:pt>
                <c:pt idx="1919">
                  <c:v>6149</c:v>
                </c:pt>
                <c:pt idx="1920">
                  <c:v>6150</c:v>
                </c:pt>
                <c:pt idx="1921">
                  <c:v>6151</c:v>
                </c:pt>
                <c:pt idx="1922">
                  <c:v>6152</c:v>
                </c:pt>
                <c:pt idx="1923">
                  <c:v>6153</c:v>
                </c:pt>
                <c:pt idx="1924">
                  <c:v>6154</c:v>
                </c:pt>
                <c:pt idx="1925">
                  <c:v>6155</c:v>
                </c:pt>
                <c:pt idx="1926">
                  <c:v>6156</c:v>
                </c:pt>
                <c:pt idx="1927">
                  <c:v>6157</c:v>
                </c:pt>
                <c:pt idx="1928">
                  <c:v>6158</c:v>
                </c:pt>
                <c:pt idx="1929">
                  <c:v>6159</c:v>
                </c:pt>
                <c:pt idx="1930">
                  <c:v>6160</c:v>
                </c:pt>
                <c:pt idx="1931">
                  <c:v>6161</c:v>
                </c:pt>
                <c:pt idx="1932">
                  <c:v>6162</c:v>
                </c:pt>
                <c:pt idx="1933">
                  <c:v>6163</c:v>
                </c:pt>
                <c:pt idx="1934">
                  <c:v>6164</c:v>
                </c:pt>
                <c:pt idx="1935">
                  <c:v>6165</c:v>
                </c:pt>
                <c:pt idx="1936">
                  <c:v>6166</c:v>
                </c:pt>
                <c:pt idx="1937">
                  <c:v>6167</c:v>
                </c:pt>
                <c:pt idx="1938">
                  <c:v>6168</c:v>
                </c:pt>
                <c:pt idx="1939">
                  <c:v>6169</c:v>
                </c:pt>
                <c:pt idx="1940">
                  <c:v>6170</c:v>
                </c:pt>
                <c:pt idx="1941">
                  <c:v>6171</c:v>
                </c:pt>
                <c:pt idx="1942">
                  <c:v>6172</c:v>
                </c:pt>
                <c:pt idx="1943">
                  <c:v>6173</c:v>
                </c:pt>
                <c:pt idx="1944">
                  <c:v>6174</c:v>
                </c:pt>
                <c:pt idx="1945">
                  <c:v>6175</c:v>
                </c:pt>
                <c:pt idx="1946">
                  <c:v>6176</c:v>
                </c:pt>
                <c:pt idx="1947">
                  <c:v>6177</c:v>
                </c:pt>
                <c:pt idx="1948">
                  <c:v>6178</c:v>
                </c:pt>
                <c:pt idx="1949">
                  <c:v>6179</c:v>
                </c:pt>
                <c:pt idx="1950">
                  <c:v>6180</c:v>
                </c:pt>
                <c:pt idx="1951">
                  <c:v>6181</c:v>
                </c:pt>
                <c:pt idx="1952">
                  <c:v>6182</c:v>
                </c:pt>
                <c:pt idx="1953">
                  <c:v>6183</c:v>
                </c:pt>
                <c:pt idx="1954">
                  <c:v>6184</c:v>
                </c:pt>
                <c:pt idx="1955">
                  <c:v>6185</c:v>
                </c:pt>
                <c:pt idx="1956">
                  <c:v>6186</c:v>
                </c:pt>
                <c:pt idx="1957">
                  <c:v>6187</c:v>
                </c:pt>
                <c:pt idx="1958">
                  <c:v>6188</c:v>
                </c:pt>
                <c:pt idx="1959">
                  <c:v>6189</c:v>
                </c:pt>
                <c:pt idx="1960">
                  <c:v>6190</c:v>
                </c:pt>
                <c:pt idx="1961">
                  <c:v>6191</c:v>
                </c:pt>
                <c:pt idx="1962">
                  <c:v>6192</c:v>
                </c:pt>
                <c:pt idx="1963">
                  <c:v>6193</c:v>
                </c:pt>
                <c:pt idx="1964">
                  <c:v>6194</c:v>
                </c:pt>
                <c:pt idx="1965">
                  <c:v>6195</c:v>
                </c:pt>
                <c:pt idx="1966">
                  <c:v>6196</c:v>
                </c:pt>
                <c:pt idx="1967">
                  <c:v>6197</c:v>
                </c:pt>
                <c:pt idx="1968">
                  <c:v>6198</c:v>
                </c:pt>
                <c:pt idx="1969">
                  <c:v>6199</c:v>
                </c:pt>
                <c:pt idx="1970">
                  <c:v>6200</c:v>
                </c:pt>
                <c:pt idx="1971">
                  <c:v>6201</c:v>
                </c:pt>
                <c:pt idx="1972">
                  <c:v>6202</c:v>
                </c:pt>
                <c:pt idx="1973">
                  <c:v>6203</c:v>
                </c:pt>
                <c:pt idx="1974">
                  <c:v>6204</c:v>
                </c:pt>
                <c:pt idx="1975">
                  <c:v>6205</c:v>
                </c:pt>
                <c:pt idx="1976">
                  <c:v>6206</c:v>
                </c:pt>
                <c:pt idx="1977">
                  <c:v>6207</c:v>
                </c:pt>
                <c:pt idx="1978">
                  <c:v>6208</c:v>
                </c:pt>
                <c:pt idx="1979">
                  <c:v>6209</c:v>
                </c:pt>
                <c:pt idx="1980">
                  <c:v>6210</c:v>
                </c:pt>
                <c:pt idx="1981">
                  <c:v>6211</c:v>
                </c:pt>
                <c:pt idx="1982">
                  <c:v>6212</c:v>
                </c:pt>
                <c:pt idx="1983">
                  <c:v>6213</c:v>
                </c:pt>
                <c:pt idx="1984">
                  <c:v>6214</c:v>
                </c:pt>
                <c:pt idx="1985">
                  <c:v>6215</c:v>
                </c:pt>
                <c:pt idx="1986">
                  <c:v>6216</c:v>
                </c:pt>
                <c:pt idx="1987">
                  <c:v>6217</c:v>
                </c:pt>
                <c:pt idx="1988">
                  <c:v>6218</c:v>
                </c:pt>
                <c:pt idx="1989">
                  <c:v>6219</c:v>
                </c:pt>
                <c:pt idx="1990">
                  <c:v>6220</c:v>
                </c:pt>
                <c:pt idx="1991">
                  <c:v>6221</c:v>
                </c:pt>
                <c:pt idx="1992">
                  <c:v>6222</c:v>
                </c:pt>
                <c:pt idx="1993">
                  <c:v>6223</c:v>
                </c:pt>
                <c:pt idx="1994">
                  <c:v>6224</c:v>
                </c:pt>
                <c:pt idx="1995">
                  <c:v>6225</c:v>
                </c:pt>
                <c:pt idx="1996">
                  <c:v>6226</c:v>
                </c:pt>
                <c:pt idx="1997">
                  <c:v>6227</c:v>
                </c:pt>
                <c:pt idx="1998">
                  <c:v>6228</c:v>
                </c:pt>
                <c:pt idx="1999">
                  <c:v>6229</c:v>
                </c:pt>
                <c:pt idx="2000">
                  <c:v>6230</c:v>
                </c:pt>
                <c:pt idx="2001">
                  <c:v>6231</c:v>
                </c:pt>
                <c:pt idx="2002">
                  <c:v>6232</c:v>
                </c:pt>
                <c:pt idx="2003">
                  <c:v>6233</c:v>
                </c:pt>
                <c:pt idx="2004">
                  <c:v>6234</c:v>
                </c:pt>
                <c:pt idx="2005">
                  <c:v>6235</c:v>
                </c:pt>
                <c:pt idx="2006">
                  <c:v>6236</c:v>
                </c:pt>
                <c:pt idx="2007">
                  <c:v>6237</c:v>
                </c:pt>
                <c:pt idx="2008">
                  <c:v>6238</c:v>
                </c:pt>
                <c:pt idx="2009">
                  <c:v>6239</c:v>
                </c:pt>
                <c:pt idx="2010">
                  <c:v>6240</c:v>
                </c:pt>
                <c:pt idx="2011">
                  <c:v>6241</c:v>
                </c:pt>
                <c:pt idx="2012">
                  <c:v>6242</c:v>
                </c:pt>
                <c:pt idx="2013">
                  <c:v>6243</c:v>
                </c:pt>
                <c:pt idx="2014">
                  <c:v>6244</c:v>
                </c:pt>
                <c:pt idx="2015">
                  <c:v>6245</c:v>
                </c:pt>
                <c:pt idx="2016">
                  <c:v>6246</c:v>
                </c:pt>
                <c:pt idx="2017">
                  <c:v>6247</c:v>
                </c:pt>
                <c:pt idx="2018">
                  <c:v>6248</c:v>
                </c:pt>
                <c:pt idx="2019">
                  <c:v>6249</c:v>
                </c:pt>
                <c:pt idx="2020">
                  <c:v>6250</c:v>
                </c:pt>
                <c:pt idx="2021">
                  <c:v>6251</c:v>
                </c:pt>
                <c:pt idx="2022">
                  <c:v>6252</c:v>
                </c:pt>
                <c:pt idx="2023">
                  <c:v>6253</c:v>
                </c:pt>
                <c:pt idx="2024">
                  <c:v>6254</c:v>
                </c:pt>
                <c:pt idx="2025">
                  <c:v>6255</c:v>
                </c:pt>
                <c:pt idx="2026">
                  <c:v>6256</c:v>
                </c:pt>
                <c:pt idx="2027">
                  <c:v>6257</c:v>
                </c:pt>
                <c:pt idx="2028">
                  <c:v>6258</c:v>
                </c:pt>
                <c:pt idx="2029">
                  <c:v>6259</c:v>
                </c:pt>
                <c:pt idx="2030">
                  <c:v>6260</c:v>
                </c:pt>
                <c:pt idx="2031">
                  <c:v>6261</c:v>
                </c:pt>
                <c:pt idx="2032">
                  <c:v>6262</c:v>
                </c:pt>
                <c:pt idx="2033">
                  <c:v>6263</c:v>
                </c:pt>
                <c:pt idx="2034">
                  <c:v>6264</c:v>
                </c:pt>
                <c:pt idx="2035">
                  <c:v>6265</c:v>
                </c:pt>
                <c:pt idx="2036">
                  <c:v>6266</c:v>
                </c:pt>
                <c:pt idx="2037">
                  <c:v>6267</c:v>
                </c:pt>
                <c:pt idx="2038">
                  <c:v>6268</c:v>
                </c:pt>
                <c:pt idx="2039">
                  <c:v>6269</c:v>
                </c:pt>
                <c:pt idx="2040">
                  <c:v>6270</c:v>
                </c:pt>
                <c:pt idx="2041">
                  <c:v>6271</c:v>
                </c:pt>
                <c:pt idx="2042">
                  <c:v>6272</c:v>
                </c:pt>
                <c:pt idx="2043">
                  <c:v>6273</c:v>
                </c:pt>
                <c:pt idx="2044">
                  <c:v>6274</c:v>
                </c:pt>
                <c:pt idx="2045">
                  <c:v>6275</c:v>
                </c:pt>
                <c:pt idx="2046">
                  <c:v>6276</c:v>
                </c:pt>
                <c:pt idx="2047">
                  <c:v>6277</c:v>
                </c:pt>
                <c:pt idx="2048">
                  <c:v>6278</c:v>
                </c:pt>
                <c:pt idx="2049">
                  <c:v>6279</c:v>
                </c:pt>
                <c:pt idx="2050">
                  <c:v>6280</c:v>
                </c:pt>
                <c:pt idx="2051">
                  <c:v>6281</c:v>
                </c:pt>
                <c:pt idx="2052">
                  <c:v>6282</c:v>
                </c:pt>
                <c:pt idx="2053">
                  <c:v>6283</c:v>
                </c:pt>
                <c:pt idx="2054">
                  <c:v>6284</c:v>
                </c:pt>
                <c:pt idx="2055">
                  <c:v>6285</c:v>
                </c:pt>
                <c:pt idx="2056">
                  <c:v>6286</c:v>
                </c:pt>
                <c:pt idx="2057">
                  <c:v>6287</c:v>
                </c:pt>
                <c:pt idx="2058">
                  <c:v>6288</c:v>
                </c:pt>
                <c:pt idx="2059">
                  <c:v>6289</c:v>
                </c:pt>
                <c:pt idx="2060">
                  <c:v>6290</c:v>
                </c:pt>
                <c:pt idx="2061">
                  <c:v>6291</c:v>
                </c:pt>
                <c:pt idx="2062">
                  <c:v>6292</c:v>
                </c:pt>
                <c:pt idx="2063">
                  <c:v>6293</c:v>
                </c:pt>
                <c:pt idx="2064">
                  <c:v>6294</c:v>
                </c:pt>
                <c:pt idx="2065">
                  <c:v>6295</c:v>
                </c:pt>
                <c:pt idx="2066">
                  <c:v>6296</c:v>
                </c:pt>
                <c:pt idx="2067">
                  <c:v>6297</c:v>
                </c:pt>
                <c:pt idx="2068">
                  <c:v>6298</c:v>
                </c:pt>
                <c:pt idx="2069">
                  <c:v>6299</c:v>
                </c:pt>
                <c:pt idx="2070">
                  <c:v>6300</c:v>
                </c:pt>
                <c:pt idx="2071">
                  <c:v>6301</c:v>
                </c:pt>
                <c:pt idx="2072">
                  <c:v>6302</c:v>
                </c:pt>
                <c:pt idx="2073">
                  <c:v>6303</c:v>
                </c:pt>
                <c:pt idx="2074">
                  <c:v>6304</c:v>
                </c:pt>
                <c:pt idx="2075">
                  <c:v>6305</c:v>
                </c:pt>
                <c:pt idx="2076">
                  <c:v>6306</c:v>
                </c:pt>
                <c:pt idx="2077">
                  <c:v>6307</c:v>
                </c:pt>
                <c:pt idx="2078">
                  <c:v>6308</c:v>
                </c:pt>
                <c:pt idx="2079">
                  <c:v>6309</c:v>
                </c:pt>
                <c:pt idx="2080">
                  <c:v>6310</c:v>
                </c:pt>
                <c:pt idx="2081">
                  <c:v>6311</c:v>
                </c:pt>
                <c:pt idx="2082">
                  <c:v>6312</c:v>
                </c:pt>
                <c:pt idx="2083">
                  <c:v>6313</c:v>
                </c:pt>
                <c:pt idx="2084">
                  <c:v>6314</c:v>
                </c:pt>
                <c:pt idx="2085">
                  <c:v>6315</c:v>
                </c:pt>
                <c:pt idx="2086">
                  <c:v>6316</c:v>
                </c:pt>
                <c:pt idx="2087">
                  <c:v>6317</c:v>
                </c:pt>
                <c:pt idx="2088">
                  <c:v>6318</c:v>
                </c:pt>
                <c:pt idx="2089">
                  <c:v>6319</c:v>
                </c:pt>
                <c:pt idx="2090">
                  <c:v>6320</c:v>
                </c:pt>
                <c:pt idx="2091">
                  <c:v>6321</c:v>
                </c:pt>
                <c:pt idx="2092">
                  <c:v>6322</c:v>
                </c:pt>
                <c:pt idx="2093">
                  <c:v>6323</c:v>
                </c:pt>
                <c:pt idx="2094">
                  <c:v>6324</c:v>
                </c:pt>
                <c:pt idx="2095">
                  <c:v>6325</c:v>
                </c:pt>
                <c:pt idx="2096">
                  <c:v>6326</c:v>
                </c:pt>
                <c:pt idx="2097">
                  <c:v>6327</c:v>
                </c:pt>
                <c:pt idx="2098">
                  <c:v>6328</c:v>
                </c:pt>
                <c:pt idx="2099">
                  <c:v>6329</c:v>
                </c:pt>
                <c:pt idx="2100">
                  <c:v>6330</c:v>
                </c:pt>
                <c:pt idx="2101">
                  <c:v>6331</c:v>
                </c:pt>
                <c:pt idx="2102">
                  <c:v>6332</c:v>
                </c:pt>
                <c:pt idx="2103">
                  <c:v>6333</c:v>
                </c:pt>
                <c:pt idx="2104">
                  <c:v>6334</c:v>
                </c:pt>
                <c:pt idx="2105">
                  <c:v>6335</c:v>
                </c:pt>
                <c:pt idx="2106">
                  <c:v>6336</c:v>
                </c:pt>
                <c:pt idx="2107">
                  <c:v>6337</c:v>
                </c:pt>
                <c:pt idx="2108">
                  <c:v>6338</c:v>
                </c:pt>
                <c:pt idx="2109">
                  <c:v>6339</c:v>
                </c:pt>
                <c:pt idx="2110">
                  <c:v>6340</c:v>
                </c:pt>
                <c:pt idx="2111">
                  <c:v>6341</c:v>
                </c:pt>
                <c:pt idx="2112">
                  <c:v>6342</c:v>
                </c:pt>
                <c:pt idx="2113">
                  <c:v>6343</c:v>
                </c:pt>
                <c:pt idx="2114">
                  <c:v>6344</c:v>
                </c:pt>
                <c:pt idx="2115">
                  <c:v>6345</c:v>
                </c:pt>
                <c:pt idx="2116">
                  <c:v>6346</c:v>
                </c:pt>
                <c:pt idx="2117">
                  <c:v>6347</c:v>
                </c:pt>
                <c:pt idx="2118">
                  <c:v>6348</c:v>
                </c:pt>
                <c:pt idx="2119">
                  <c:v>6349</c:v>
                </c:pt>
                <c:pt idx="2120">
                  <c:v>6350</c:v>
                </c:pt>
                <c:pt idx="2121">
                  <c:v>6351</c:v>
                </c:pt>
                <c:pt idx="2122">
                  <c:v>6352</c:v>
                </c:pt>
                <c:pt idx="2123">
                  <c:v>6353</c:v>
                </c:pt>
                <c:pt idx="2124">
                  <c:v>6354</c:v>
                </c:pt>
                <c:pt idx="2125">
                  <c:v>6355</c:v>
                </c:pt>
                <c:pt idx="2126">
                  <c:v>6356</c:v>
                </c:pt>
                <c:pt idx="2127">
                  <c:v>6357</c:v>
                </c:pt>
                <c:pt idx="2128">
                  <c:v>6358</c:v>
                </c:pt>
                <c:pt idx="2129">
                  <c:v>6359</c:v>
                </c:pt>
                <c:pt idx="2130">
                  <c:v>6360</c:v>
                </c:pt>
                <c:pt idx="2131">
                  <c:v>6361</c:v>
                </c:pt>
                <c:pt idx="2132">
                  <c:v>6362</c:v>
                </c:pt>
                <c:pt idx="2133">
                  <c:v>6363</c:v>
                </c:pt>
                <c:pt idx="2134">
                  <c:v>6364</c:v>
                </c:pt>
                <c:pt idx="2135">
                  <c:v>6365</c:v>
                </c:pt>
                <c:pt idx="2136">
                  <c:v>6366</c:v>
                </c:pt>
                <c:pt idx="2137">
                  <c:v>6367</c:v>
                </c:pt>
                <c:pt idx="2138">
                  <c:v>6368</c:v>
                </c:pt>
                <c:pt idx="2139">
                  <c:v>6369</c:v>
                </c:pt>
                <c:pt idx="2140">
                  <c:v>6370</c:v>
                </c:pt>
                <c:pt idx="2141">
                  <c:v>6371</c:v>
                </c:pt>
                <c:pt idx="2142">
                  <c:v>6372</c:v>
                </c:pt>
                <c:pt idx="2143">
                  <c:v>6373</c:v>
                </c:pt>
                <c:pt idx="2144">
                  <c:v>6374</c:v>
                </c:pt>
                <c:pt idx="2145">
                  <c:v>6375</c:v>
                </c:pt>
                <c:pt idx="2146">
                  <c:v>6376</c:v>
                </c:pt>
                <c:pt idx="2147">
                  <c:v>6377</c:v>
                </c:pt>
                <c:pt idx="2148">
                  <c:v>6378</c:v>
                </c:pt>
                <c:pt idx="2149">
                  <c:v>6379</c:v>
                </c:pt>
                <c:pt idx="2150">
                  <c:v>6380</c:v>
                </c:pt>
                <c:pt idx="2151">
                  <c:v>6381</c:v>
                </c:pt>
                <c:pt idx="2152">
                  <c:v>6382</c:v>
                </c:pt>
                <c:pt idx="2153">
                  <c:v>6383</c:v>
                </c:pt>
                <c:pt idx="2154">
                  <c:v>6384</c:v>
                </c:pt>
                <c:pt idx="2155">
                  <c:v>6385</c:v>
                </c:pt>
                <c:pt idx="2156">
                  <c:v>6386</c:v>
                </c:pt>
                <c:pt idx="2157">
                  <c:v>6387</c:v>
                </c:pt>
                <c:pt idx="2158">
                  <c:v>6388</c:v>
                </c:pt>
                <c:pt idx="2159">
                  <c:v>6389</c:v>
                </c:pt>
                <c:pt idx="2160">
                  <c:v>6390</c:v>
                </c:pt>
                <c:pt idx="2161">
                  <c:v>6391</c:v>
                </c:pt>
                <c:pt idx="2162">
                  <c:v>6392</c:v>
                </c:pt>
                <c:pt idx="2163">
                  <c:v>6393</c:v>
                </c:pt>
                <c:pt idx="2164">
                  <c:v>6394</c:v>
                </c:pt>
                <c:pt idx="2165">
                  <c:v>6395</c:v>
                </c:pt>
                <c:pt idx="2166">
                  <c:v>6396</c:v>
                </c:pt>
                <c:pt idx="2167">
                  <c:v>6397</c:v>
                </c:pt>
                <c:pt idx="2168">
                  <c:v>6398</c:v>
                </c:pt>
                <c:pt idx="2169">
                  <c:v>6399</c:v>
                </c:pt>
                <c:pt idx="2170">
                  <c:v>6400</c:v>
                </c:pt>
                <c:pt idx="2171">
                  <c:v>6401</c:v>
                </c:pt>
                <c:pt idx="2172">
                  <c:v>6402</c:v>
                </c:pt>
                <c:pt idx="2173">
                  <c:v>6403</c:v>
                </c:pt>
                <c:pt idx="2174">
                  <c:v>6404</c:v>
                </c:pt>
                <c:pt idx="2175">
                  <c:v>6405</c:v>
                </c:pt>
                <c:pt idx="2176">
                  <c:v>6406</c:v>
                </c:pt>
                <c:pt idx="2177">
                  <c:v>6407</c:v>
                </c:pt>
                <c:pt idx="2178">
                  <c:v>6408</c:v>
                </c:pt>
                <c:pt idx="2179">
                  <c:v>6409</c:v>
                </c:pt>
                <c:pt idx="2180">
                  <c:v>6410</c:v>
                </c:pt>
                <c:pt idx="2181">
                  <c:v>6411</c:v>
                </c:pt>
                <c:pt idx="2182">
                  <c:v>6412</c:v>
                </c:pt>
                <c:pt idx="2183">
                  <c:v>6413</c:v>
                </c:pt>
                <c:pt idx="2184">
                  <c:v>6414</c:v>
                </c:pt>
                <c:pt idx="2185">
                  <c:v>6415</c:v>
                </c:pt>
                <c:pt idx="2186">
                  <c:v>6416</c:v>
                </c:pt>
                <c:pt idx="2187">
                  <c:v>6417</c:v>
                </c:pt>
                <c:pt idx="2188">
                  <c:v>6418</c:v>
                </c:pt>
                <c:pt idx="2189">
                  <c:v>6419</c:v>
                </c:pt>
                <c:pt idx="2190">
                  <c:v>6420</c:v>
                </c:pt>
                <c:pt idx="2191">
                  <c:v>6421</c:v>
                </c:pt>
                <c:pt idx="2192">
                  <c:v>6422</c:v>
                </c:pt>
                <c:pt idx="2193">
                  <c:v>6423</c:v>
                </c:pt>
                <c:pt idx="2194">
                  <c:v>6424</c:v>
                </c:pt>
                <c:pt idx="2195">
                  <c:v>6425</c:v>
                </c:pt>
                <c:pt idx="2196">
                  <c:v>6426</c:v>
                </c:pt>
                <c:pt idx="2197">
                  <c:v>6427</c:v>
                </c:pt>
                <c:pt idx="2198">
                  <c:v>6428</c:v>
                </c:pt>
                <c:pt idx="2199">
                  <c:v>6429</c:v>
                </c:pt>
                <c:pt idx="2200">
                  <c:v>6430</c:v>
                </c:pt>
                <c:pt idx="2201">
                  <c:v>6431</c:v>
                </c:pt>
                <c:pt idx="2202">
                  <c:v>6432</c:v>
                </c:pt>
                <c:pt idx="2203">
                  <c:v>6433</c:v>
                </c:pt>
                <c:pt idx="2204">
                  <c:v>6434</c:v>
                </c:pt>
                <c:pt idx="2205">
                  <c:v>6435</c:v>
                </c:pt>
                <c:pt idx="2206">
                  <c:v>6436</c:v>
                </c:pt>
                <c:pt idx="2207">
                  <c:v>6437</c:v>
                </c:pt>
                <c:pt idx="2208">
                  <c:v>6438</c:v>
                </c:pt>
                <c:pt idx="2209">
                  <c:v>6439</c:v>
                </c:pt>
                <c:pt idx="2210">
                  <c:v>6440</c:v>
                </c:pt>
                <c:pt idx="2211">
                  <c:v>6441</c:v>
                </c:pt>
                <c:pt idx="2212">
                  <c:v>6442</c:v>
                </c:pt>
                <c:pt idx="2213">
                  <c:v>6443</c:v>
                </c:pt>
                <c:pt idx="2214">
                  <c:v>6444</c:v>
                </c:pt>
                <c:pt idx="2215">
                  <c:v>6445</c:v>
                </c:pt>
                <c:pt idx="2216">
                  <c:v>6446</c:v>
                </c:pt>
                <c:pt idx="2217">
                  <c:v>6447</c:v>
                </c:pt>
                <c:pt idx="2218">
                  <c:v>6448</c:v>
                </c:pt>
                <c:pt idx="2219">
                  <c:v>6449</c:v>
                </c:pt>
                <c:pt idx="2220">
                  <c:v>6450</c:v>
                </c:pt>
                <c:pt idx="2221">
                  <c:v>6451</c:v>
                </c:pt>
                <c:pt idx="2222">
                  <c:v>6452</c:v>
                </c:pt>
                <c:pt idx="2223">
                  <c:v>6453</c:v>
                </c:pt>
                <c:pt idx="2224">
                  <c:v>6454</c:v>
                </c:pt>
                <c:pt idx="2225">
                  <c:v>6455</c:v>
                </c:pt>
                <c:pt idx="2226">
                  <c:v>6456</c:v>
                </c:pt>
                <c:pt idx="2227">
                  <c:v>6457</c:v>
                </c:pt>
                <c:pt idx="2228">
                  <c:v>6458</c:v>
                </c:pt>
                <c:pt idx="2229">
                  <c:v>6459</c:v>
                </c:pt>
                <c:pt idx="2230">
                  <c:v>6460</c:v>
                </c:pt>
                <c:pt idx="2231">
                  <c:v>6461</c:v>
                </c:pt>
                <c:pt idx="2232">
                  <c:v>6462</c:v>
                </c:pt>
                <c:pt idx="2233">
                  <c:v>6463</c:v>
                </c:pt>
                <c:pt idx="2234">
                  <c:v>6464</c:v>
                </c:pt>
                <c:pt idx="2235">
                  <c:v>6465</c:v>
                </c:pt>
                <c:pt idx="2236">
                  <c:v>6466</c:v>
                </c:pt>
                <c:pt idx="2237">
                  <c:v>6467</c:v>
                </c:pt>
                <c:pt idx="2238">
                  <c:v>6468</c:v>
                </c:pt>
                <c:pt idx="2239">
                  <c:v>6469</c:v>
                </c:pt>
                <c:pt idx="2240">
                  <c:v>6470</c:v>
                </c:pt>
                <c:pt idx="2241">
                  <c:v>6471</c:v>
                </c:pt>
                <c:pt idx="2242">
                  <c:v>6472</c:v>
                </c:pt>
                <c:pt idx="2243">
                  <c:v>6473</c:v>
                </c:pt>
                <c:pt idx="2244">
                  <c:v>6474</c:v>
                </c:pt>
                <c:pt idx="2245">
                  <c:v>6475</c:v>
                </c:pt>
                <c:pt idx="2246">
                  <c:v>6476</c:v>
                </c:pt>
                <c:pt idx="2247">
                  <c:v>6477</c:v>
                </c:pt>
                <c:pt idx="2248">
                  <c:v>6478</c:v>
                </c:pt>
                <c:pt idx="2249">
                  <c:v>6479</c:v>
                </c:pt>
                <c:pt idx="2250">
                  <c:v>6480</c:v>
                </c:pt>
                <c:pt idx="2251">
                  <c:v>6481</c:v>
                </c:pt>
                <c:pt idx="2252">
                  <c:v>6482</c:v>
                </c:pt>
                <c:pt idx="2253">
                  <c:v>6483</c:v>
                </c:pt>
                <c:pt idx="2254">
                  <c:v>6484</c:v>
                </c:pt>
                <c:pt idx="2255">
                  <c:v>6485</c:v>
                </c:pt>
                <c:pt idx="2256">
                  <c:v>6486</c:v>
                </c:pt>
                <c:pt idx="2257">
                  <c:v>6487</c:v>
                </c:pt>
                <c:pt idx="2258">
                  <c:v>6488</c:v>
                </c:pt>
                <c:pt idx="2259">
                  <c:v>6489</c:v>
                </c:pt>
                <c:pt idx="2260">
                  <c:v>6490</c:v>
                </c:pt>
                <c:pt idx="2261">
                  <c:v>6491</c:v>
                </c:pt>
                <c:pt idx="2262">
                  <c:v>6492</c:v>
                </c:pt>
                <c:pt idx="2263">
                  <c:v>6493</c:v>
                </c:pt>
                <c:pt idx="2264">
                  <c:v>6494</c:v>
                </c:pt>
                <c:pt idx="2265">
                  <c:v>6495</c:v>
                </c:pt>
                <c:pt idx="2266">
                  <c:v>6496</c:v>
                </c:pt>
                <c:pt idx="2267">
                  <c:v>6497</c:v>
                </c:pt>
                <c:pt idx="2268">
                  <c:v>6498</c:v>
                </c:pt>
                <c:pt idx="2269">
                  <c:v>6499</c:v>
                </c:pt>
                <c:pt idx="2270">
                  <c:v>6500</c:v>
                </c:pt>
                <c:pt idx="2271">
                  <c:v>6501</c:v>
                </c:pt>
                <c:pt idx="2272">
                  <c:v>6502</c:v>
                </c:pt>
                <c:pt idx="2273">
                  <c:v>6503</c:v>
                </c:pt>
                <c:pt idx="2274">
                  <c:v>6504</c:v>
                </c:pt>
                <c:pt idx="2275">
                  <c:v>6505</c:v>
                </c:pt>
                <c:pt idx="2276">
                  <c:v>6506</c:v>
                </c:pt>
                <c:pt idx="2277">
                  <c:v>6507</c:v>
                </c:pt>
                <c:pt idx="2278">
                  <c:v>6508</c:v>
                </c:pt>
                <c:pt idx="2279">
                  <c:v>6509</c:v>
                </c:pt>
                <c:pt idx="2280">
                  <c:v>6510</c:v>
                </c:pt>
                <c:pt idx="2281">
                  <c:v>6511</c:v>
                </c:pt>
                <c:pt idx="2282">
                  <c:v>6512</c:v>
                </c:pt>
                <c:pt idx="2283">
                  <c:v>6513</c:v>
                </c:pt>
                <c:pt idx="2284">
                  <c:v>6514</c:v>
                </c:pt>
                <c:pt idx="2285">
                  <c:v>6515</c:v>
                </c:pt>
                <c:pt idx="2286">
                  <c:v>6516</c:v>
                </c:pt>
                <c:pt idx="2287">
                  <c:v>6517</c:v>
                </c:pt>
                <c:pt idx="2288">
                  <c:v>6518</c:v>
                </c:pt>
                <c:pt idx="2289">
                  <c:v>6519</c:v>
                </c:pt>
                <c:pt idx="2290">
                  <c:v>6520</c:v>
                </c:pt>
                <c:pt idx="2291">
                  <c:v>6521</c:v>
                </c:pt>
                <c:pt idx="2292">
                  <c:v>6522</c:v>
                </c:pt>
                <c:pt idx="2293">
                  <c:v>6523</c:v>
                </c:pt>
                <c:pt idx="2294">
                  <c:v>6524</c:v>
                </c:pt>
                <c:pt idx="2295">
                  <c:v>6525</c:v>
                </c:pt>
                <c:pt idx="2296">
                  <c:v>6526</c:v>
                </c:pt>
                <c:pt idx="2297">
                  <c:v>6527</c:v>
                </c:pt>
                <c:pt idx="2298">
                  <c:v>6528</c:v>
                </c:pt>
                <c:pt idx="2299">
                  <c:v>6529</c:v>
                </c:pt>
                <c:pt idx="2300">
                  <c:v>6530</c:v>
                </c:pt>
                <c:pt idx="2301">
                  <c:v>6531</c:v>
                </c:pt>
                <c:pt idx="2302">
                  <c:v>6532</c:v>
                </c:pt>
                <c:pt idx="2303">
                  <c:v>6533</c:v>
                </c:pt>
                <c:pt idx="2304">
                  <c:v>6534</c:v>
                </c:pt>
                <c:pt idx="2305">
                  <c:v>6535</c:v>
                </c:pt>
                <c:pt idx="2306">
                  <c:v>6536</c:v>
                </c:pt>
                <c:pt idx="2307">
                  <c:v>6537</c:v>
                </c:pt>
                <c:pt idx="2308">
                  <c:v>6538</c:v>
                </c:pt>
                <c:pt idx="2309">
                  <c:v>6539</c:v>
                </c:pt>
                <c:pt idx="2310">
                  <c:v>6540</c:v>
                </c:pt>
                <c:pt idx="2311">
                  <c:v>6541</c:v>
                </c:pt>
                <c:pt idx="2312">
                  <c:v>6542</c:v>
                </c:pt>
                <c:pt idx="2313">
                  <c:v>6543</c:v>
                </c:pt>
                <c:pt idx="2314">
                  <c:v>6544</c:v>
                </c:pt>
                <c:pt idx="2315">
                  <c:v>6545</c:v>
                </c:pt>
                <c:pt idx="2316">
                  <c:v>6546</c:v>
                </c:pt>
                <c:pt idx="2317">
                  <c:v>6547</c:v>
                </c:pt>
                <c:pt idx="2318">
                  <c:v>6548</c:v>
                </c:pt>
                <c:pt idx="2319">
                  <c:v>6549</c:v>
                </c:pt>
                <c:pt idx="2320">
                  <c:v>6550</c:v>
                </c:pt>
                <c:pt idx="2321">
                  <c:v>6551</c:v>
                </c:pt>
                <c:pt idx="2322">
                  <c:v>6552</c:v>
                </c:pt>
                <c:pt idx="2323">
                  <c:v>6553</c:v>
                </c:pt>
                <c:pt idx="2324">
                  <c:v>6554</c:v>
                </c:pt>
                <c:pt idx="2325">
                  <c:v>6555</c:v>
                </c:pt>
                <c:pt idx="2326">
                  <c:v>6556</c:v>
                </c:pt>
                <c:pt idx="2327">
                  <c:v>6557</c:v>
                </c:pt>
                <c:pt idx="2328">
                  <c:v>6558</c:v>
                </c:pt>
                <c:pt idx="2329">
                  <c:v>6559</c:v>
                </c:pt>
                <c:pt idx="2330">
                  <c:v>6560</c:v>
                </c:pt>
                <c:pt idx="2331">
                  <c:v>6561</c:v>
                </c:pt>
                <c:pt idx="2332">
                  <c:v>6562</c:v>
                </c:pt>
                <c:pt idx="2333">
                  <c:v>6563</c:v>
                </c:pt>
                <c:pt idx="2334">
                  <c:v>6564</c:v>
                </c:pt>
                <c:pt idx="2335">
                  <c:v>6565</c:v>
                </c:pt>
                <c:pt idx="2336">
                  <c:v>6566</c:v>
                </c:pt>
                <c:pt idx="2337">
                  <c:v>6567</c:v>
                </c:pt>
                <c:pt idx="2338">
                  <c:v>6568</c:v>
                </c:pt>
                <c:pt idx="2339">
                  <c:v>6569</c:v>
                </c:pt>
                <c:pt idx="2340">
                  <c:v>6570</c:v>
                </c:pt>
                <c:pt idx="2341">
                  <c:v>6571</c:v>
                </c:pt>
                <c:pt idx="2342">
                  <c:v>6572</c:v>
                </c:pt>
                <c:pt idx="2343">
                  <c:v>6573</c:v>
                </c:pt>
                <c:pt idx="2344">
                  <c:v>6574</c:v>
                </c:pt>
                <c:pt idx="2345">
                  <c:v>6575</c:v>
                </c:pt>
                <c:pt idx="2346">
                  <c:v>6576</c:v>
                </c:pt>
                <c:pt idx="2347">
                  <c:v>6577</c:v>
                </c:pt>
                <c:pt idx="2348">
                  <c:v>6578</c:v>
                </c:pt>
                <c:pt idx="2349">
                  <c:v>6579</c:v>
                </c:pt>
                <c:pt idx="2350">
                  <c:v>6580</c:v>
                </c:pt>
                <c:pt idx="2351">
                  <c:v>6581</c:v>
                </c:pt>
                <c:pt idx="2352">
                  <c:v>6582</c:v>
                </c:pt>
                <c:pt idx="2353">
                  <c:v>6583</c:v>
                </c:pt>
                <c:pt idx="2354">
                  <c:v>6584</c:v>
                </c:pt>
                <c:pt idx="2355">
                  <c:v>6585</c:v>
                </c:pt>
                <c:pt idx="2356">
                  <c:v>6586</c:v>
                </c:pt>
                <c:pt idx="2357">
                  <c:v>6587</c:v>
                </c:pt>
                <c:pt idx="2358">
                  <c:v>6588</c:v>
                </c:pt>
                <c:pt idx="2359">
                  <c:v>6589</c:v>
                </c:pt>
                <c:pt idx="2360">
                  <c:v>6590</c:v>
                </c:pt>
                <c:pt idx="2361">
                  <c:v>6591</c:v>
                </c:pt>
                <c:pt idx="2362">
                  <c:v>6592</c:v>
                </c:pt>
                <c:pt idx="2363">
                  <c:v>6593</c:v>
                </c:pt>
                <c:pt idx="2364">
                  <c:v>6594</c:v>
                </c:pt>
                <c:pt idx="2365">
                  <c:v>6595</c:v>
                </c:pt>
                <c:pt idx="2366">
                  <c:v>6596</c:v>
                </c:pt>
                <c:pt idx="2367">
                  <c:v>6597</c:v>
                </c:pt>
                <c:pt idx="2368">
                  <c:v>6598</c:v>
                </c:pt>
                <c:pt idx="2369">
                  <c:v>6599</c:v>
                </c:pt>
                <c:pt idx="2370">
                  <c:v>6600</c:v>
                </c:pt>
                <c:pt idx="2371">
                  <c:v>6601</c:v>
                </c:pt>
                <c:pt idx="2372">
                  <c:v>6602</c:v>
                </c:pt>
                <c:pt idx="2373">
                  <c:v>6603</c:v>
                </c:pt>
                <c:pt idx="2374">
                  <c:v>6604</c:v>
                </c:pt>
                <c:pt idx="2375">
                  <c:v>6605</c:v>
                </c:pt>
                <c:pt idx="2376">
                  <c:v>6606</c:v>
                </c:pt>
                <c:pt idx="2377">
                  <c:v>6607</c:v>
                </c:pt>
                <c:pt idx="2378">
                  <c:v>6608</c:v>
                </c:pt>
                <c:pt idx="2379">
                  <c:v>6609</c:v>
                </c:pt>
                <c:pt idx="2380">
                  <c:v>6610</c:v>
                </c:pt>
                <c:pt idx="2381">
                  <c:v>6611</c:v>
                </c:pt>
                <c:pt idx="2382">
                  <c:v>6612</c:v>
                </c:pt>
                <c:pt idx="2383">
                  <c:v>6613</c:v>
                </c:pt>
                <c:pt idx="2384">
                  <c:v>6614</c:v>
                </c:pt>
                <c:pt idx="2385">
                  <c:v>6615</c:v>
                </c:pt>
                <c:pt idx="2386">
                  <c:v>6616</c:v>
                </c:pt>
                <c:pt idx="2387">
                  <c:v>6617</c:v>
                </c:pt>
                <c:pt idx="2388">
                  <c:v>6618</c:v>
                </c:pt>
                <c:pt idx="2389">
                  <c:v>6619</c:v>
                </c:pt>
                <c:pt idx="2390">
                  <c:v>6620</c:v>
                </c:pt>
                <c:pt idx="2391">
                  <c:v>6621</c:v>
                </c:pt>
                <c:pt idx="2392">
                  <c:v>6622</c:v>
                </c:pt>
                <c:pt idx="2393">
                  <c:v>6623</c:v>
                </c:pt>
                <c:pt idx="2394">
                  <c:v>6624</c:v>
                </c:pt>
                <c:pt idx="2395">
                  <c:v>6625</c:v>
                </c:pt>
                <c:pt idx="2396">
                  <c:v>6626</c:v>
                </c:pt>
                <c:pt idx="2397">
                  <c:v>6627</c:v>
                </c:pt>
                <c:pt idx="2398">
                  <c:v>6628</c:v>
                </c:pt>
                <c:pt idx="2399">
                  <c:v>6629</c:v>
                </c:pt>
                <c:pt idx="2400">
                  <c:v>6630</c:v>
                </c:pt>
                <c:pt idx="2401">
                  <c:v>6631</c:v>
                </c:pt>
                <c:pt idx="2402">
                  <c:v>6632</c:v>
                </c:pt>
                <c:pt idx="2403">
                  <c:v>6633</c:v>
                </c:pt>
                <c:pt idx="2404">
                  <c:v>6634</c:v>
                </c:pt>
                <c:pt idx="2405">
                  <c:v>6635</c:v>
                </c:pt>
                <c:pt idx="2406">
                  <c:v>6636</c:v>
                </c:pt>
                <c:pt idx="2407">
                  <c:v>6637</c:v>
                </c:pt>
                <c:pt idx="2408">
                  <c:v>6638</c:v>
                </c:pt>
                <c:pt idx="2409">
                  <c:v>6639</c:v>
                </c:pt>
                <c:pt idx="2410">
                  <c:v>6640</c:v>
                </c:pt>
                <c:pt idx="2411">
                  <c:v>6641</c:v>
                </c:pt>
                <c:pt idx="2412">
                  <c:v>6642</c:v>
                </c:pt>
                <c:pt idx="2413">
                  <c:v>6643</c:v>
                </c:pt>
                <c:pt idx="2414">
                  <c:v>6644</c:v>
                </c:pt>
                <c:pt idx="2415">
                  <c:v>6645</c:v>
                </c:pt>
                <c:pt idx="2416">
                  <c:v>6646</c:v>
                </c:pt>
                <c:pt idx="2417">
                  <c:v>6647</c:v>
                </c:pt>
                <c:pt idx="2418">
                  <c:v>6648</c:v>
                </c:pt>
                <c:pt idx="2419">
                  <c:v>6649</c:v>
                </c:pt>
                <c:pt idx="2420">
                  <c:v>6650</c:v>
                </c:pt>
                <c:pt idx="2421">
                  <c:v>6651</c:v>
                </c:pt>
                <c:pt idx="2422">
                  <c:v>6652</c:v>
                </c:pt>
                <c:pt idx="2423">
                  <c:v>6653</c:v>
                </c:pt>
                <c:pt idx="2424">
                  <c:v>6654</c:v>
                </c:pt>
                <c:pt idx="2425">
                  <c:v>6655</c:v>
                </c:pt>
                <c:pt idx="2426">
                  <c:v>6656</c:v>
                </c:pt>
                <c:pt idx="2427">
                  <c:v>6657</c:v>
                </c:pt>
                <c:pt idx="2428">
                  <c:v>6658</c:v>
                </c:pt>
                <c:pt idx="2429">
                  <c:v>6659</c:v>
                </c:pt>
                <c:pt idx="2430">
                  <c:v>6660</c:v>
                </c:pt>
                <c:pt idx="2431">
                  <c:v>6661</c:v>
                </c:pt>
                <c:pt idx="2432">
                  <c:v>6662</c:v>
                </c:pt>
                <c:pt idx="2433">
                  <c:v>6663</c:v>
                </c:pt>
                <c:pt idx="2434">
                  <c:v>6664</c:v>
                </c:pt>
                <c:pt idx="2435">
                  <c:v>6665</c:v>
                </c:pt>
                <c:pt idx="2436">
                  <c:v>6666</c:v>
                </c:pt>
                <c:pt idx="2437">
                  <c:v>6667</c:v>
                </c:pt>
                <c:pt idx="2438">
                  <c:v>6668</c:v>
                </c:pt>
                <c:pt idx="2439">
                  <c:v>6669</c:v>
                </c:pt>
                <c:pt idx="2440">
                  <c:v>6670</c:v>
                </c:pt>
                <c:pt idx="2441">
                  <c:v>6671</c:v>
                </c:pt>
                <c:pt idx="2442">
                  <c:v>6672</c:v>
                </c:pt>
                <c:pt idx="2443">
                  <c:v>6673</c:v>
                </c:pt>
                <c:pt idx="2444">
                  <c:v>6674</c:v>
                </c:pt>
                <c:pt idx="2445">
                  <c:v>6675</c:v>
                </c:pt>
                <c:pt idx="2446">
                  <c:v>6676</c:v>
                </c:pt>
                <c:pt idx="2447">
                  <c:v>6677</c:v>
                </c:pt>
                <c:pt idx="2448">
                  <c:v>6678</c:v>
                </c:pt>
                <c:pt idx="2449">
                  <c:v>6679</c:v>
                </c:pt>
                <c:pt idx="2450">
                  <c:v>6680</c:v>
                </c:pt>
                <c:pt idx="2451">
                  <c:v>6681</c:v>
                </c:pt>
                <c:pt idx="2452">
                  <c:v>6682</c:v>
                </c:pt>
                <c:pt idx="2453">
                  <c:v>6683</c:v>
                </c:pt>
                <c:pt idx="2454">
                  <c:v>6684</c:v>
                </c:pt>
                <c:pt idx="2455">
                  <c:v>6685</c:v>
                </c:pt>
                <c:pt idx="2456">
                  <c:v>6686</c:v>
                </c:pt>
                <c:pt idx="2457">
                  <c:v>6687</c:v>
                </c:pt>
                <c:pt idx="2458">
                  <c:v>6688</c:v>
                </c:pt>
                <c:pt idx="2459">
                  <c:v>6689</c:v>
                </c:pt>
                <c:pt idx="2460">
                  <c:v>6690</c:v>
                </c:pt>
                <c:pt idx="2461">
                  <c:v>6691</c:v>
                </c:pt>
                <c:pt idx="2462">
                  <c:v>6692</c:v>
                </c:pt>
                <c:pt idx="2463">
                  <c:v>6693</c:v>
                </c:pt>
                <c:pt idx="2464">
                  <c:v>6694</c:v>
                </c:pt>
                <c:pt idx="2465">
                  <c:v>6695</c:v>
                </c:pt>
                <c:pt idx="2466">
                  <c:v>6696</c:v>
                </c:pt>
                <c:pt idx="2467">
                  <c:v>6697</c:v>
                </c:pt>
                <c:pt idx="2468">
                  <c:v>6698</c:v>
                </c:pt>
                <c:pt idx="2469">
                  <c:v>6699</c:v>
                </c:pt>
                <c:pt idx="2470">
                  <c:v>6700</c:v>
                </c:pt>
                <c:pt idx="2471">
                  <c:v>6701</c:v>
                </c:pt>
                <c:pt idx="2472">
                  <c:v>6702</c:v>
                </c:pt>
                <c:pt idx="2473">
                  <c:v>6703</c:v>
                </c:pt>
                <c:pt idx="2474">
                  <c:v>6704</c:v>
                </c:pt>
                <c:pt idx="2475">
                  <c:v>6705</c:v>
                </c:pt>
                <c:pt idx="2476">
                  <c:v>6706</c:v>
                </c:pt>
                <c:pt idx="2477">
                  <c:v>6707</c:v>
                </c:pt>
                <c:pt idx="2478">
                  <c:v>6708</c:v>
                </c:pt>
                <c:pt idx="2479">
                  <c:v>6709</c:v>
                </c:pt>
                <c:pt idx="2480">
                  <c:v>6710</c:v>
                </c:pt>
                <c:pt idx="2481">
                  <c:v>6711</c:v>
                </c:pt>
                <c:pt idx="2482">
                  <c:v>6712</c:v>
                </c:pt>
                <c:pt idx="2483">
                  <c:v>6713</c:v>
                </c:pt>
                <c:pt idx="2484">
                  <c:v>6714</c:v>
                </c:pt>
                <c:pt idx="2485">
                  <c:v>6715</c:v>
                </c:pt>
                <c:pt idx="2486">
                  <c:v>6716</c:v>
                </c:pt>
                <c:pt idx="2487">
                  <c:v>6717</c:v>
                </c:pt>
                <c:pt idx="2488">
                  <c:v>6718</c:v>
                </c:pt>
                <c:pt idx="2489">
                  <c:v>6719</c:v>
                </c:pt>
                <c:pt idx="2490">
                  <c:v>6720</c:v>
                </c:pt>
                <c:pt idx="2491">
                  <c:v>6721</c:v>
                </c:pt>
                <c:pt idx="2492">
                  <c:v>6722</c:v>
                </c:pt>
                <c:pt idx="2493">
                  <c:v>6723</c:v>
                </c:pt>
                <c:pt idx="2494">
                  <c:v>6724</c:v>
                </c:pt>
                <c:pt idx="2495">
                  <c:v>6725</c:v>
                </c:pt>
                <c:pt idx="2496">
                  <c:v>6726</c:v>
                </c:pt>
                <c:pt idx="2497">
                  <c:v>6727</c:v>
                </c:pt>
                <c:pt idx="2498">
                  <c:v>6728</c:v>
                </c:pt>
                <c:pt idx="2499">
                  <c:v>6729</c:v>
                </c:pt>
                <c:pt idx="2500">
                  <c:v>6730</c:v>
                </c:pt>
                <c:pt idx="2501">
                  <c:v>6731</c:v>
                </c:pt>
                <c:pt idx="2502">
                  <c:v>6732</c:v>
                </c:pt>
                <c:pt idx="2503">
                  <c:v>6733</c:v>
                </c:pt>
                <c:pt idx="2504">
                  <c:v>6734</c:v>
                </c:pt>
                <c:pt idx="2505">
                  <c:v>6735</c:v>
                </c:pt>
                <c:pt idx="2506">
                  <c:v>6736</c:v>
                </c:pt>
                <c:pt idx="2507">
                  <c:v>6737</c:v>
                </c:pt>
                <c:pt idx="2508">
                  <c:v>6738</c:v>
                </c:pt>
                <c:pt idx="2509">
                  <c:v>6739</c:v>
                </c:pt>
                <c:pt idx="2510">
                  <c:v>6740</c:v>
                </c:pt>
                <c:pt idx="2511">
                  <c:v>6741</c:v>
                </c:pt>
                <c:pt idx="2512">
                  <c:v>6742</c:v>
                </c:pt>
                <c:pt idx="2513">
                  <c:v>6743</c:v>
                </c:pt>
                <c:pt idx="2514">
                  <c:v>6744</c:v>
                </c:pt>
                <c:pt idx="2515">
                  <c:v>6745</c:v>
                </c:pt>
                <c:pt idx="2516">
                  <c:v>6746</c:v>
                </c:pt>
                <c:pt idx="2517">
                  <c:v>6747</c:v>
                </c:pt>
                <c:pt idx="2518">
                  <c:v>6748</c:v>
                </c:pt>
                <c:pt idx="2519">
                  <c:v>6749</c:v>
                </c:pt>
                <c:pt idx="2520">
                  <c:v>6750</c:v>
                </c:pt>
                <c:pt idx="2521">
                  <c:v>6751</c:v>
                </c:pt>
                <c:pt idx="2522">
                  <c:v>6752</c:v>
                </c:pt>
                <c:pt idx="2523">
                  <c:v>6753</c:v>
                </c:pt>
                <c:pt idx="2524">
                  <c:v>6754</c:v>
                </c:pt>
                <c:pt idx="2525">
                  <c:v>6755</c:v>
                </c:pt>
                <c:pt idx="2526">
                  <c:v>6756</c:v>
                </c:pt>
                <c:pt idx="2527">
                  <c:v>6757</c:v>
                </c:pt>
                <c:pt idx="2528">
                  <c:v>6758</c:v>
                </c:pt>
                <c:pt idx="2529">
                  <c:v>6759</c:v>
                </c:pt>
                <c:pt idx="2530">
                  <c:v>6760</c:v>
                </c:pt>
                <c:pt idx="2531">
                  <c:v>6761</c:v>
                </c:pt>
                <c:pt idx="2532">
                  <c:v>6762</c:v>
                </c:pt>
                <c:pt idx="2533">
                  <c:v>6763</c:v>
                </c:pt>
                <c:pt idx="2534">
                  <c:v>6764</c:v>
                </c:pt>
                <c:pt idx="2535">
                  <c:v>6765</c:v>
                </c:pt>
                <c:pt idx="2536">
                  <c:v>6766</c:v>
                </c:pt>
                <c:pt idx="2537">
                  <c:v>6767</c:v>
                </c:pt>
                <c:pt idx="2538">
                  <c:v>6768</c:v>
                </c:pt>
                <c:pt idx="2539">
                  <c:v>6769</c:v>
                </c:pt>
                <c:pt idx="2540">
                  <c:v>6770</c:v>
                </c:pt>
                <c:pt idx="2541">
                  <c:v>6771</c:v>
                </c:pt>
                <c:pt idx="2542">
                  <c:v>6772</c:v>
                </c:pt>
                <c:pt idx="2543">
                  <c:v>6773</c:v>
                </c:pt>
                <c:pt idx="2544">
                  <c:v>6774</c:v>
                </c:pt>
                <c:pt idx="2545">
                  <c:v>6775</c:v>
                </c:pt>
                <c:pt idx="2546">
                  <c:v>6776</c:v>
                </c:pt>
                <c:pt idx="2547">
                  <c:v>6777</c:v>
                </c:pt>
                <c:pt idx="2548">
                  <c:v>6778</c:v>
                </c:pt>
                <c:pt idx="2549">
                  <c:v>6779</c:v>
                </c:pt>
                <c:pt idx="2550">
                  <c:v>6780</c:v>
                </c:pt>
                <c:pt idx="2551">
                  <c:v>6781</c:v>
                </c:pt>
                <c:pt idx="2552">
                  <c:v>6782</c:v>
                </c:pt>
                <c:pt idx="2553">
                  <c:v>6783</c:v>
                </c:pt>
                <c:pt idx="2554">
                  <c:v>6784</c:v>
                </c:pt>
                <c:pt idx="2555">
                  <c:v>6785</c:v>
                </c:pt>
                <c:pt idx="2556">
                  <c:v>6786</c:v>
                </c:pt>
                <c:pt idx="2557">
                  <c:v>6787</c:v>
                </c:pt>
                <c:pt idx="2558">
                  <c:v>6788</c:v>
                </c:pt>
                <c:pt idx="2559">
                  <c:v>6789</c:v>
                </c:pt>
                <c:pt idx="2560">
                  <c:v>6790</c:v>
                </c:pt>
                <c:pt idx="2561">
                  <c:v>6791</c:v>
                </c:pt>
                <c:pt idx="2562">
                  <c:v>6792</c:v>
                </c:pt>
                <c:pt idx="2563">
                  <c:v>6793</c:v>
                </c:pt>
                <c:pt idx="2564">
                  <c:v>6794</c:v>
                </c:pt>
                <c:pt idx="2565">
                  <c:v>6795</c:v>
                </c:pt>
                <c:pt idx="2566">
                  <c:v>6796</c:v>
                </c:pt>
                <c:pt idx="2567">
                  <c:v>6797</c:v>
                </c:pt>
                <c:pt idx="2568">
                  <c:v>6798</c:v>
                </c:pt>
                <c:pt idx="2569">
                  <c:v>6799</c:v>
                </c:pt>
                <c:pt idx="2570">
                  <c:v>6800</c:v>
                </c:pt>
                <c:pt idx="2571">
                  <c:v>6801</c:v>
                </c:pt>
                <c:pt idx="2572">
                  <c:v>6802</c:v>
                </c:pt>
                <c:pt idx="2573">
                  <c:v>6803</c:v>
                </c:pt>
                <c:pt idx="2574">
                  <c:v>6804</c:v>
                </c:pt>
                <c:pt idx="2575">
                  <c:v>6805</c:v>
                </c:pt>
                <c:pt idx="2576">
                  <c:v>6806</c:v>
                </c:pt>
                <c:pt idx="2577">
                  <c:v>6807</c:v>
                </c:pt>
                <c:pt idx="2578">
                  <c:v>6808</c:v>
                </c:pt>
                <c:pt idx="2579">
                  <c:v>6809</c:v>
                </c:pt>
                <c:pt idx="2580">
                  <c:v>6810</c:v>
                </c:pt>
                <c:pt idx="2581">
                  <c:v>6811</c:v>
                </c:pt>
                <c:pt idx="2582">
                  <c:v>6812</c:v>
                </c:pt>
                <c:pt idx="2583">
                  <c:v>6813</c:v>
                </c:pt>
                <c:pt idx="2584">
                  <c:v>6814</c:v>
                </c:pt>
                <c:pt idx="2585">
                  <c:v>6815</c:v>
                </c:pt>
                <c:pt idx="2586">
                  <c:v>6816</c:v>
                </c:pt>
                <c:pt idx="2587">
                  <c:v>6817</c:v>
                </c:pt>
                <c:pt idx="2588">
                  <c:v>6818</c:v>
                </c:pt>
                <c:pt idx="2589">
                  <c:v>6819</c:v>
                </c:pt>
                <c:pt idx="2590">
                  <c:v>6820</c:v>
                </c:pt>
                <c:pt idx="2591">
                  <c:v>6821</c:v>
                </c:pt>
                <c:pt idx="2592">
                  <c:v>6822</c:v>
                </c:pt>
                <c:pt idx="2593">
                  <c:v>6823</c:v>
                </c:pt>
                <c:pt idx="2594">
                  <c:v>6824</c:v>
                </c:pt>
                <c:pt idx="2595">
                  <c:v>6825</c:v>
                </c:pt>
                <c:pt idx="2596">
                  <c:v>6826</c:v>
                </c:pt>
                <c:pt idx="2597">
                  <c:v>6827</c:v>
                </c:pt>
                <c:pt idx="2598">
                  <c:v>6828</c:v>
                </c:pt>
                <c:pt idx="2599">
                  <c:v>6829</c:v>
                </c:pt>
                <c:pt idx="2600">
                  <c:v>6830</c:v>
                </c:pt>
                <c:pt idx="2601">
                  <c:v>6831</c:v>
                </c:pt>
                <c:pt idx="2602">
                  <c:v>6832</c:v>
                </c:pt>
                <c:pt idx="2603">
                  <c:v>6833</c:v>
                </c:pt>
                <c:pt idx="2604">
                  <c:v>6834</c:v>
                </c:pt>
                <c:pt idx="2605">
                  <c:v>6835</c:v>
                </c:pt>
                <c:pt idx="2606">
                  <c:v>6836</c:v>
                </c:pt>
                <c:pt idx="2607">
                  <c:v>6837</c:v>
                </c:pt>
                <c:pt idx="2608">
                  <c:v>6838</c:v>
                </c:pt>
                <c:pt idx="2609">
                  <c:v>6839</c:v>
                </c:pt>
                <c:pt idx="2610">
                  <c:v>6840</c:v>
                </c:pt>
                <c:pt idx="2611">
                  <c:v>6841</c:v>
                </c:pt>
                <c:pt idx="2612">
                  <c:v>6842</c:v>
                </c:pt>
                <c:pt idx="2613">
                  <c:v>6843</c:v>
                </c:pt>
                <c:pt idx="2614">
                  <c:v>6844</c:v>
                </c:pt>
                <c:pt idx="2615">
                  <c:v>6845</c:v>
                </c:pt>
                <c:pt idx="2616">
                  <c:v>6846</c:v>
                </c:pt>
                <c:pt idx="2617">
                  <c:v>6847</c:v>
                </c:pt>
                <c:pt idx="2618">
                  <c:v>6848</c:v>
                </c:pt>
                <c:pt idx="2619">
                  <c:v>6849</c:v>
                </c:pt>
                <c:pt idx="2620">
                  <c:v>6850</c:v>
                </c:pt>
                <c:pt idx="2621">
                  <c:v>6851</c:v>
                </c:pt>
                <c:pt idx="2622">
                  <c:v>6852</c:v>
                </c:pt>
                <c:pt idx="2623">
                  <c:v>6853</c:v>
                </c:pt>
                <c:pt idx="2624">
                  <c:v>6854</c:v>
                </c:pt>
                <c:pt idx="2625">
                  <c:v>6855</c:v>
                </c:pt>
                <c:pt idx="2626">
                  <c:v>6856</c:v>
                </c:pt>
                <c:pt idx="2627">
                  <c:v>6857</c:v>
                </c:pt>
                <c:pt idx="2628">
                  <c:v>6858</c:v>
                </c:pt>
                <c:pt idx="2629">
                  <c:v>6859</c:v>
                </c:pt>
                <c:pt idx="2630">
                  <c:v>6860</c:v>
                </c:pt>
                <c:pt idx="2631">
                  <c:v>6861</c:v>
                </c:pt>
                <c:pt idx="2632">
                  <c:v>6862</c:v>
                </c:pt>
                <c:pt idx="2633">
                  <c:v>6863</c:v>
                </c:pt>
                <c:pt idx="2634">
                  <c:v>6864</c:v>
                </c:pt>
                <c:pt idx="2635">
                  <c:v>6865</c:v>
                </c:pt>
                <c:pt idx="2636">
                  <c:v>6866</c:v>
                </c:pt>
                <c:pt idx="2637">
                  <c:v>6867</c:v>
                </c:pt>
                <c:pt idx="2638">
                  <c:v>6868</c:v>
                </c:pt>
                <c:pt idx="2639">
                  <c:v>6869</c:v>
                </c:pt>
                <c:pt idx="2640">
                  <c:v>6870</c:v>
                </c:pt>
                <c:pt idx="2641">
                  <c:v>6871</c:v>
                </c:pt>
                <c:pt idx="2642">
                  <c:v>6872</c:v>
                </c:pt>
                <c:pt idx="2643">
                  <c:v>6873</c:v>
                </c:pt>
                <c:pt idx="2644">
                  <c:v>6874</c:v>
                </c:pt>
                <c:pt idx="2645">
                  <c:v>6875</c:v>
                </c:pt>
                <c:pt idx="2646">
                  <c:v>6876</c:v>
                </c:pt>
                <c:pt idx="2647">
                  <c:v>6877</c:v>
                </c:pt>
                <c:pt idx="2648">
                  <c:v>6878</c:v>
                </c:pt>
                <c:pt idx="2649">
                  <c:v>6879</c:v>
                </c:pt>
                <c:pt idx="2650">
                  <c:v>6880</c:v>
                </c:pt>
                <c:pt idx="2651">
                  <c:v>6881</c:v>
                </c:pt>
                <c:pt idx="2652">
                  <c:v>6882</c:v>
                </c:pt>
                <c:pt idx="2653">
                  <c:v>6883</c:v>
                </c:pt>
                <c:pt idx="2654">
                  <c:v>6884</c:v>
                </c:pt>
                <c:pt idx="2655">
                  <c:v>6885</c:v>
                </c:pt>
                <c:pt idx="2656">
                  <c:v>6886</c:v>
                </c:pt>
                <c:pt idx="2657">
                  <c:v>6887</c:v>
                </c:pt>
                <c:pt idx="2658">
                  <c:v>6888</c:v>
                </c:pt>
                <c:pt idx="2659">
                  <c:v>6889</c:v>
                </c:pt>
                <c:pt idx="2660">
                  <c:v>6890</c:v>
                </c:pt>
                <c:pt idx="2661">
                  <c:v>6891</c:v>
                </c:pt>
                <c:pt idx="2662">
                  <c:v>6892</c:v>
                </c:pt>
                <c:pt idx="2663">
                  <c:v>6893</c:v>
                </c:pt>
                <c:pt idx="2664">
                  <c:v>6894</c:v>
                </c:pt>
                <c:pt idx="2665">
                  <c:v>6895</c:v>
                </c:pt>
                <c:pt idx="2666">
                  <c:v>6896</c:v>
                </c:pt>
                <c:pt idx="2667">
                  <c:v>6897</c:v>
                </c:pt>
                <c:pt idx="2668">
                  <c:v>6898</c:v>
                </c:pt>
                <c:pt idx="2669">
                  <c:v>6899</c:v>
                </c:pt>
                <c:pt idx="2670">
                  <c:v>6900</c:v>
                </c:pt>
                <c:pt idx="2671">
                  <c:v>6901</c:v>
                </c:pt>
                <c:pt idx="2672">
                  <c:v>6902</c:v>
                </c:pt>
                <c:pt idx="2673">
                  <c:v>6903</c:v>
                </c:pt>
                <c:pt idx="2674">
                  <c:v>6904</c:v>
                </c:pt>
                <c:pt idx="2675">
                  <c:v>6905</c:v>
                </c:pt>
                <c:pt idx="2676">
                  <c:v>6906</c:v>
                </c:pt>
                <c:pt idx="2677">
                  <c:v>6907</c:v>
                </c:pt>
                <c:pt idx="2678">
                  <c:v>6908</c:v>
                </c:pt>
                <c:pt idx="2679">
                  <c:v>6909</c:v>
                </c:pt>
                <c:pt idx="2680">
                  <c:v>6910</c:v>
                </c:pt>
                <c:pt idx="2681">
                  <c:v>6911</c:v>
                </c:pt>
                <c:pt idx="2682">
                  <c:v>6912</c:v>
                </c:pt>
                <c:pt idx="2683">
                  <c:v>6913</c:v>
                </c:pt>
                <c:pt idx="2684">
                  <c:v>6914</c:v>
                </c:pt>
                <c:pt idx="2685">
                  <c:v>6915</c:v>
                </c:pt>
                <c:pt idx="2686">
                  <c:v>6916</c:v>
                </c:pt>
                <c:pt idx="2687">
                  <c:v>6917</c:v>
                </c:pt>
                <c:pt idx="2688">
                  <c:v>6918</c:v>
                </c:pt>
                <c:pt idx="2689">
                  <c:v>6919</c:v>
                </c:pt>
                <c:pt idx="2690">
                  <c:v>6920</c:v>
                </c:pt>
                <c:pt idx="2691">
                  <c:v>6921</c:v>
                </c:pt>
                <c:pt idx="2692">
                  <c:v>6922</c:v>
                </c:pt>
                <c:pt idx="2693">
                  <c:v>6923</c:v>
                </c:pt>
                <c:pt idx="2694">
                  <c:v>6924</c:v>
                </c:pt>
                <c:pt idx="2695">
                  <c:v>6925</c:v>
                </c:pt>
                <c:pt idx="2696">
                  <c:v>6926</c:v>
                </c:pt>
                <c:pt idx="2697">
                  <c:v>6927</c:v>
                </c:pt>
                <c:pt idx="2698">
                  <c:v>6928</c:v>
                </c:pt>
                <c:pt idx="2699">
                  <c:v>6929</c:v>
                </c:pt>
                <c:pt idx="2700">
                  <c:v>6930</c:v>
                </c:pt>
                <c:pt idx="2701">
                  <c:v>6931</c:v>
                </c:pt>
                <c:pt idx="2702">
                  <c:v>6932</c:v>
                </c:pt>
                <c:pt idx="2703">
                  <c:v>6933</c:v>
                </c:pt>
                <c:pt idx="2704">
                  <c:v>6934</c:v>
                </c:pt>
                <c:pt idx="2705">
                  <c:v>6935</c:v>
                </c:pt>
                <c:pt idx="2706">
                  <c:v>6936</c:v>
                </c:pt>
                <c:pt idx="2707">
                  <c:v>6937</c:v>
                </c:pt>
                <c:pt idx="2708">
                  <c:v>6938</c:v>
                </c:pt>
                <c:pt idx="2709">
                  <c:v>6939</c:v>
                </c:pt>
                <c:pt idx="2710">
                  <c:v>6940</c:v>
                </c:pt>
                <c:pt idx="2711">
                  <c:v>6941</c:v>
                </c:pt>
                <c:pt idx="2712">
                  <c:v>6942</c:v>
                </c:pt>
                <c:pt idx="2713">
                  <c:v>6943</c:v>
                </c:pt>
                <c:pt idx="2714">
                  <c:v>6944</c:v>
                </c:pt>
                <c:pt idx="2715">
                  <c:v>6945</c:v>
                </c:pt>
                <c:pt idx="2716">
                  <c:v>6946</c:v>
                </c:pt>
                <c:pt idx="2717">
                  <c:v>6947</c:v>
                </c:pt>
                <c:pt idx="2718">
                  <c:v>6948</c:v>
                </c:pt>
                <c:pt idx="2719">
                  <c:v>6949</c:v>
                </c:pt>
                <c:pt idx="2720">
                  <c:v>6950</c:v>
                </c:pt>
                <c:pt idx="2721">
                  <c:v>6951</c:v>
                </c:pt>
                <c:pt idx="2722">
                  <c:v>6952</c:v>
                </c:pt>
                <c:pt idx="2723">
                  <c:v>6953</c:v>
                </c:pt>
                <c:pt idx="2724">
                  <c:v>6954</c:v>
                </c:pt>
                <c:pt idx="2725">
                  <c:v>6955</c:v>
                </c:pt>
                <c:pt idx="2726">
                  <c:v>6956</c:v>
                </c:pt>
                <c:pt idx="2727">
                  <c:v>6957</c:v>
                </c:pt>
                <c:pt idx="2728">
                  <c:v>6958</c:v>
                </c:pt>
                <c:pt idx="2729">
                  <c:v>6959</c:v>
                </c:pt>
                <c:pt idx="2730">
                  <c:v>6960</c:v>
                </c:pt>
                <c:pt idx="2731">
                  <c:v>6961</c:v>
                </c:pt>
                <c:pt idx="2732">
                  <c:v>6962</c:v>
                </c:pt>
                <c:pt idx="2733">
                  <c:v>6963</c:v>
                </c:pt>
                <c:pt idx="2734">
                  <c:v>6964</c:v>
                </c:pt>
                <c:pt idx="2735">
                  <c:v>6965</c:v>
                </c:pt>
                <c:pt idx="2736">
                  <c:v>6966</c:v>
                </c:pt>
                <c:pt idx="2737">
                  <c:v>6967</c:v>
                </c:pt>
                <c:pt idx="2738">
                  <c:v>6968</c:v>
                </c:pt>
                <c:pt idx="2739">
                  <c:v>6969</c:v>
                </c:pt>
                <c:pt idx="2740">
                  <c:v>6970</c:v>
                </c:pt>
                <c:pt idx="2741">
                  <c:v>6971</c:v>
                </c:pt>
                <c:pt idx="2742">
                  <c:v>6972</c:v>
                </c:pt>
                <c:pt idx="2743">
                  <c:v>6973</c:v>
                </c:pt>
                <c:pt idx="2744">
                  <c:v>6974</c:v>
                </c:pt>
                <c:pt idx="2745">
                  <c:v>6975</c:v>
                </c:pt>
                <c:pt idx="2746">
                  <c:v>6976</c:v>
                </c:pt>
                <c:pt idx="2747">
                  <c:v>6977</c:v>
                </c:pt>
                <c:pt idx="2748">
                  <c:v>6978</c:v>
                </c:pt>
                <c:pt idx="2749">
                  <c:v>6979</c:v>
                </c:pt>
                <c:pt idx="2750">
                  <c:v>6980</c:v>
                </c:pt>
                <c:pt idx="2751">
                  <c:v>6981</c:v>
                </c:pt>
                <c:pt idx="2752">
                  <c:v>6982</c:v>
                </c:pt>
                <c:pt idx="2753">
                  <c:v>6983</c:v>
                </c:pt>
                <c:pt idx="2754">
                  <c:v>6984</c:v>
                </c:pt>
                <c:pt idx="2755">
                  <c:v>6985</c:v>
                </c:pt>
                <c:pt idx="2756">
                  <c:v>6986</c:v>
                </c:pt>
                <c:pt idx="2757">
                  <c:v>6987</c:v>
                </c:pt>
                <c:pt idx="2758">
                  <c:v>6988</c:v>
                </c:pt>
                <c:pt idx="2759">
                  <c:v>6989</c:v>
                </c:pt>
                <c:pt idx="2760">
                  <c:v>6990</c:v>
                </c:pt>
                <c:pt idx="2761">
                  <c:v>6991</c:v>
                </c:pt>
                <c:pt idx="2762">
                  <c:v>6992</c:v>
                </c:pt>
                <c:pt idx="2763">
                  <c:v>6993</c:v>
                </c:pt>
                <c:pt idx="2764">
                  <c:v>6994</c:v>
                </c:pt>
                <c:pt idx="2765">
                  <c:v>6995</c:v>
                </c:pt>
                <c:pt idx="2766">
                  <c:v>6996</c:v>
                </c:pt>
                <c:pt idx="2767">
                  <c:v>6997</c:v>
                </c:pt>
                <c:pt idx="2768">
                  <c:v>6998</c:v>
                </c:pt>
                <c:pt idx="2769">
                  <c:v>6999</c:v>
                </c:pt>
                <c:pt idx="2770">
                  <c:v>7000</c:v>
                </c:pt>
              </c:numCache>
            </c:numRef>
          </c:xVal>
          <c:yVal>
            <c:numRef>
              <c:f>sscyg_20100830!$P$4:$P$2774</c:f>
              <c:numCache>
                <c:formatCode>General</c:formatCode>
                <c:ptCount val="2771"/>
                <c:pt idx="3">
                  <c:v>2.552</c:v>
                </c:pt>
                <c:pt idx="4">
                  <c:v>2.5229999999999997</c:v>
                </c:pt>
                <c:pt idx="5">
                  <c:v>2.5270000000000001</c:v>
                </c:pt>
                <c:pt idx="6">
                  <c:v>2.548</c:v>
                </c:pt>
                <c:pt idx="7">
                  <c:v>2.5739999999999998</c:v>
                </c:pt>
                <c:pt idx="8">
                  <c:v>2.5940000000000003</c:v>
                </c:pt>
                <c:pt idx="9">
                  <c:v>2.6080000000000001</c:v>
                </c:pt>
                <c:pt idx="10">
                  <c:v>2.6150000000000002</c:v>
                </c:pt>
                <c:pt idx="11">
                  <c:v>2.6180000000000003</c:v>
                </c:pt>
                <c:pt idx="12">
                  <c:v>2.6189999999999998</c:v>
                </c:pt>
                <c:pt idx="13">
                  <c:v>2.617</c:v>
                </c:pt>
                <c:pt idx="14">
                  <c:v>2.613</c:v>
                </c:pt>
                <c:pt idx="15">
                  <c:v>2.6100000000000003</c:v>
                </c:pt>
                <c:pt idx="16">
                  <c:v>2.6070000000000002</c:v>
                </c:pt>
                <c:pt idx="17">
                  <c:v>2.6040000000000001</c:v>
                </c:pt>
                <c:pt idx="18">
                  <c:v>2.6020000000000003</c:v>
                </c:pt>
                <c:pt idx="19">
                  <c:v>2.5990000000000002</c:v>
                </c:pt>
                <c:pt idx="20">
                  <c:v>2.597</c:v>
                </c:pt>
                <c:pt idx="21">
                  <c:v>2.5949999999999998</c:v>
                </c:pt>
                <c:pt idx="22">
                  <c:v>2.593</c:v>
                </c:pt>
                <c:pt idx="23">
                  <c:v>2.5910000000000002</c:v>
                </c:pt>
                <c:pt idx="24">
                  <c:v>2.5910000000000002</c:v>
                </c:pt>
                <c:pt idx="25">
                  <c:v>2.5920000000000001</c:v>
                </c:pt>
                <c:pt idx="26">
                  <c:v>2.5949999999999998</c:v>
                </c:pt>
                <c:pt idx="27">
                  <c:v>2.5990000000000002</c:v>
                </c:pt>
                <c:pt idx="28">
                  <c:v>2.6040000000000001</c:v>
                </c:pt>
                <c:pt idx="29">
                  <c:v>2.609</c:v>
                </c:pt>
                <c:pt idx="30">
                  <c:v>2.6139999999999999</c:v>
                </c:pt>
                <c:pt idx="31">
                  <c:v>2.6180000000000003</c:v>
                </c:pt>
                <c:pt idx="32">
                  <c:v>2.62</c:v>
                </c:pt>
                <c:pt idx="33">
                  <c:v>2.6189999999999998</c:v>
                </c:pt>
                <c:pt idx="34">
                  <c:v>2.6150000000000002</c:v>
                </c:pt>
                <c:pt idx="35">
                  <c:v>2.6100000000000003</c:v>
                </c:pt>
                <c:pt idx="36">
                  <c:v>2.6059999999999999</c:v>
                </c:pt>
                <c:pt idx="37">
                  <c:v>2.605</c:v>
                </c:pt>
                <c:pt idx="38">
                  <c:v>2.6070000000000002</c:v>
                </c:pt>
                <c:pt idx="39">
                  <c:v>2.6120000000000001</c:v>
                </c:pt>
                <c:pt idx="40">
                  <c:v>2.617</c:v>
                </c:pt>
                <c:pt idx="41">
                  <c:v>2.6189999999999998</c:v>
                </c:pt>
                <c:pt idx="42">
                  <c:v>2.6180000000000003</c:v>
                </c:pt>
                <c:pt idx="43">
                  <c:v>2.6139999999999999</c:v>
                </c:pt>
                <c:pt idx="44">
                  <c:v>2.609</c:v>
                </c:pt>
                <c:pt idx="45">
                  <c:v>2.6070000000000002</c:v>
                </c:pt>
                <c:pt idx="46">
                  <c:v>2.609</c:v>
                </c:pt>
                <c:pt idx="47">
                  <c:v>2.6150000000000002</c:v>
                </c:pt>
                <c:pt idx="48">
                  <c:v>2.6230000000000002</c:v>
                </c:pt>
                <c:pt idx="49">
                  <c:v>2.63</c:v>
                </c:pt>
                <c:pt idx="50">
                  <c:v>2.6319999999999997</c:v>
                </c:pt>
                <c:pt idx="51">
                  <c:v>2.63</c:v>
                </c:pt>
                <c:pt idx="52">
                  <c:v>2.6240000000000001</c:v>
                </c:pt>
                <c:pt idx="53">
                  <c:v>2.617</c:v>
                </c:pt>
                <c:pt idx="54">
                  <c:v>2.6109999999999998</c:v>
                </c:pt>
                <c:pt idx="55">
                  <c:v>2.609</c:v>
                </c:pt>
                <c:pt idx="56">
                  <c:v>2.6080000000000001</c:v>
                </c:pt>
                <c:pt idx="57">
                  <c:v>2.6080000000000001</c:v>
                </c:pt>
                <c:pt idx="58">
                  <c:v>2.6070000000000002</c:v>
                </c:pt>
                <c:pt idx="59">
                  <c:v>2.605</c:v>
                </c:pt>
                <c:pt idx="60">
                  <c:v>2.601</c:v>
                </c:pt>
                <c:pt idx="61">
                  <c:v>2.5960000000000001</c:v>
                </c:pt>
                <c:pt idx="62">
                  <c:v>2.5920000000000001</c:v>
                </c:pt>
                <c:pt idx="63">
                  <c:v>2.5880000000000001</c:v>
                </c:pt>
                <c:pt idx="64">
                  <c:v>2.5869999999999997</c:v>
                </c:pt>
                <c:pt idx="65">
                  <c:v>2.585</c:v>
                </c:pt>
                <c:pt idx="66">
                  <c:v>2.5840000000000001</c:v>
                </c:pt>
                <c:pt idx="67">
                  <c:v>2.581</c:v>
                </c:pt>
                <c:pt idx="68">
                  <c:v>2.5760000000000001</c:v>
                </c:pt>
                <c:pt idx="69">
                  <c:v>2.5700000000000003</c:v>
                </c:pt>
                <c:pt idx="70">
                  <c:v>2.5649999999999999</c:v>
                </c:pt>
                <c:pt idx="71">
                  <c:v>2.5609999999999999</c:v>
                </c:pt>
                <c:pt idx="72">
                  <c:v>2.5590000000000002</c:v>
                </c:pt>
                <c:pt idx="73">
                  <c:v>2.5579999999999998</c:v>
                </c:pt>
                <c:pt idx="74">
                  <c:v>2.5579999999999998</c:v>
                </c:pt>
                <c:pt idx="75">
                  <c:v>2.556</c:v>
                </c:pt>
                <c:pt idx="76">
                  <c:v>2.5529999999999999</c:v>
                </c:pt>
                <c:pt idx="77">
                  <c:v>2.5469999999999997</c:v>
                </c:pt>
                <c:pt idx="78">
                  <c:v>2.54</c:v>
                </c:pt>
                <c:pt idx="79">
                  <c:v>2.5329999999999999</c:v>
                </c:pt>
                <c:pt idx="80">
                  <c:v>2.528</c:v>
                </c:pt>
                <c:pt idx="81">
                  <c:v>2.524</c:v>
                </c:pt>
                <c:pt idx="82">
                  <c:v>2.5209999999999999</c:v>
                </c:pt>
                <c:pt idx="83">
                  <c:v>2.5179999999999998</c:v>
                </c:pt>
                <c:pt idx="84">
                  <c:v>2.5140000000000002</c:v>
                </c:pt>
                <c:pt idx="85">
                  <c:v>2.5099999999999998</c:v>
                </c:pt>
                <c:pt idx="86">
                  <c:v>2.5049999999999999</c:v>
                </c:pt>
                <c:pt idx="87">
                  <c:v>2.5009999999999999</c:v>
                </c:pt>
                <c:pt idx="88">
                  <c:v>2.496</c:v>
                </c:pt>
                <c:pt idx="89">
                  <c:v>2.492</c:v>
                </c:pt>
                <c:pt idx="90">
                  <c:v>2.4889999999999999</c:v>
                </c:pt>
                <c:pt idx="91">
                  <c:v>2.4859999999999998</c:v>
                </c:pt>
                <c:pt idx="92">
                  <c:v>2.484</c:v>
                </c:pt>
                <c:pt idx="93">
                  <c:v>2.4809999999999999</c:v>
                </c:pt>
                <c:pt idx="94">
                  <c:v>2.4790000000000001</c:v>
                </c:pt>
                <c:pt idx="95">
                  <c:v>2.4770000000000003</c:v>
                </c:pt>
                <c:pt idx="96">
                  <c:v>2.4770000000000003</c:v>
                </c:pt>
                <c:pt idx="97">
                  <c:v>2.4770000000000003</c:v>
                </c:pt>
                <c:pt idx="98">
                  <c:v>2.4790000000000001</c:v>
                </c:pt>
                <c:pt idx="99">
                  <c:v>2.4809999999999999</c:v>
                </c:pt>
                <c:pt idx="100">
                  <c:v>2.4820000000000002</c:v>
                </c:pt>
                <c:pt idx="101">
                  <c:v>2.48</c:v>
                </c:pt>
                <c:pt idx="102">
                  <c:v>2.4740000000000002</c:v>
                </c:pt>
                <c:pt idx="103">
                  <c:v>2.4670000000000001</c:v>
                </c:pt>
                <c:pt idx="104">
                  <c:v>2.4590000000000001</c:v>
                </c:pt>
                <c:pt idx="105">
                  <c:v>2.4530000000000003</c:v>
                </c:pt>
                <c:pt idx="106">
                  <c:v>2.452</c:v>
                </c:pt>
                <c:pt idx="107">
                  <c:v>2.4530000000000003</c:v>
                </c:pt>
                <c:pt idx="108">
                  <c:v>2.4569999999999999</c:v>
                </c:pt>
                <c:pt idx="109">
                  <c:v>2.4610000000000003</c:v>
                </c:pt>
                <c:pt idx="110">
                  <c:v>2.4619999999999997</c:v>
                </c:pt>
                <c:pt idx="111">
                  <c:v>2.4619999999999997</c:v>
                </c:pt>
                <c:pt idx="112">
                  <c:v>2.4610000000000003</c:v>
                </c:pt>
                <c:pt idx="113">
                  <c:v>2.4610000000000003</c:v>
                </c:pt>
                <c:pt idx="114">
                  <c:v>2.464</c:v>
                </c:pt>
                <c:pt idx="115">
                  <c:v>2.472</c:v>
                </c:pt>
                <c:pt idx="116">
                  <c:v>2.4820000000000002</c:v>
                </c:pt>
                <c:pt idx="117">
                  <c:v>2.4910000000000001</c:v>
                </c:pt>
                <c:pt idx="118">
                  <c:v>2.4980000000000002</c:v>
                </c:pt>
                <c:pt idx="119">
                  <c:v>2.4990000000000001</c:v>
                </c:pt>
                <c:pt idx="120">
                  <c:v>2.4969999999999999</c:v>
                </c:pt>
                <c:pt idx="121">
                  <c:v>2.492</c:v>
                </c:pt>
                <c:pt idx="122">
                  <c:v>2.488</c:v>
                </c:pt>
                <c:pt idx="123">
                  <c:v>2.4870000000000001</c:v>
                </c:pt>
                <c:pt idx="124">
                  <c:v>2.4889999999999999</c:v>
                </c:pt>
                <c:pt idx="125">
                  <c:v>2.4930000000000003</c:v>
                </c:pt>
                <c:pt idx="126">
                  <c:v>2.4980000000000002</c:v>
                </c:pt>
                <c:pt idx="127">
                  <c:v>2.5009999999999999</c:v>
                </c:pt>
                <c:pt idx="128">
                  <c:v>2.5019999999999998</c:v>
                </c:pt>
                <c:pt idx="129">
                  <c:v>2.504</c:v>
                </c:pt>
                <c:pt idx="130">
                  <c:v>2.5069999999999997</c:v>
                </c:pt>
                <c:pt idx="131">
                  <c:v>2.5140000000000002</c:v>
                </c:pt>
                <c:pt idx="132">
                  <c:v>2.5249999999999999</c:v>
                </c:pt>
                <c:pt idx="133">
                  <c:v>2.5389999999999997</c:v>
                </c:pt>
                <c:pt idx="134">
                  <c:v>2.5529999999999999</c:v>
                </c:pt>
                <c:pt idx="135">
                  <c:v>2.5620000000000003</c:v>
                </c:pt>
                <c:pt idx="136">
                  <c:v>2.5640000000000001</c:v>
                </c:pt>
                <c:pt idx="137">
                  <c:v>2.56</c:v>
                </c:pt>
                <c:pt idx="138">
                  <c:v>2.5529999999999999</c:v>
                </c:pt>
                <c:pt idx="139">
                  <c:v>2.5460000000000003</c:v>
                </c:pt>
                <c:pt idx="140">
                  <c:v>2.544</c:v>
                </c:pt>
                <c:pt idx="141">
                  <c:v>2.5460000000000003</c:v>
                </c:pt>
                <c:pt idx="142">
                  <c:v>2.5510000000000002</c:v>
                </c:pt>
                <c:pt idx="143">
                  <c:v>2.5569999999999999</c:v>
                </c:pt>
                <c:pt idx="144">
                  <c:v>2.5609999999999999</c:v>
                </c:pt>
                <c:pt idx="145">
                  <c:v>2.5609999999999999</c:v>
                </c:pt>
                <c:pt idx="146">
                  <c:v>2.5590000000000002</c:v>
                </c:pt>
                <c:pt idx="147">
                  <c:v>2.5549999999999997</c:v>
                </c:pt>
                <c:pt idx="148">
                  <c:v>2.5529999999999999</c:v>
                </c:pt>
                <c:pt idx="149">
                  <c:v>2.552</c:v>
                </c:pt>
                <c:pt idx="150">
                  <c:v>2.5540000000000003</c:v>
                </c:pt>
                <c:pt idx="151">
                  <c:v>2.556</c:v>
                </c:pt>
                <c:pt idx="152">
                  <c:v>2.5590000000000002</c:v>
                </c:pt>
                <c:pt idx="153">
                  <c:v>2.5609999999999999</c:v>
                </c:pt>
                <c:pt idx="154">
                  <c:v>2.5629999999999997</c:v>
                </c:pt>
                <c:pt idx="155">
                  <c:v>2.5640000000000001</c:v>
                </c:pt>
                <c:pt idx="156">
                  <c:v>2.5649999999999999</c:v>
                </c:pt>
                <c:pt idx="157">
                  <c:v>2.5649999999999999</c:v>
                </c:pt>
                <c:pt idx="158">
                  <c:v>2.5659999999999998</c:v>
                </c:pt>
                <c:pt idx="159">
                  <c:v>2.5670000000000002</c:v>
                </c:pt>
                <c:pt idx="160">
                  <c:v>2.5680000000000001</c:v>
                </c:pt>
                <c:pt idx="161">
                  <c:v>2.5680000000000001</c:v>
                </c:pt>
                <c:pt idx="162">
                  <c:v>2.569</c:v>
                </c:pt>
                <c:pt idx="163">
                  <c:v>2.5680000000000001</c:v>
                </c:pt>
                <c:pt idx="164">
                  <c:v>2.5670000000000002</c:v>
                </c:pt>
                <c:pt idx="165">
                  <c:v>2.5649999999999999</c:v>
                </c:pt>
                <c:pt idx="166">
                  <c:v>2.56</c:v>
                </c:pt>
                <c:pt idx="167">
                  <c:v>2.5549999999999997</c:v>
                </c:pt>
                <c:pt idx="168">
                  <c:v>2.5499999999999998</c:v>
                </c:pt>
                <c:pt idx="169">
                  <c:v>2.548</c:v>
                </c:pt>
                <c:pt idx="170">
                  <c:v>2.548</c:v>
                </c:pt>
                <c:pt idx="171">
                  <c:v>2.552</c:v>
                </c:pt>
                <c:pt idx="172">
                  <c:v>2.5579999999999998</c:v>
                </c:pt>
                <c:pt idx="173">
                  <c:v>2.5629999999999997</c:v>
                </c:pt>
                <c:pt idx="174">
                  <c:v>2.5659999999999998</c:v>
                </c:pt>
                <c:pt idx="175">
                  <c:v>2.5649999999999999</c:v>
                </c:pt>
                <c:pt idx="176">
                  <c:v>2.5620000000000003</c:v>
                </c:pt>
                <c:pt idx="177">
                  <c:v>2.5579999999999998</c:v>
                </c:pt>
                <c:pt idx="178">
                  <c:v>2.556</c:v>
                </c:pt>
                <c:pt idx="179">
                  <c:v>2.5540000000000003</c:v>
                </c:pt>
                <c:pt idx="180">
                  <c:v>2.5549999999999997</c:v>
                </c:pt>
                <c:pt idx="181">
                  <c:v>2.5549999999999997</c:v>
                </c:pt>
                <c:pt idx="182">
                  <c:v>2.5549999999999997</c:v>
                </c:pt>
                <c:pt idx="183">
                  <c:v>2.5529999999999999</c:v>
                </c:pt>
                <c:pt idx="184">
                  <c:v>2.548</c:v>
                </c:pt>
                <c:pt idx="185">
                  <c:v>2.5430000000000001</c:v>
                </c:pt>
                <c:pt idx="186">
                  <c:v>2.5389999999999997</c:v>
                </c:pt>
                <c:pt idx="187">
                  <c:v>2.536</c:v>
                </c:pt>
                <c:pt idx="188">
                  <c:v>2.536</c:v>
                </c:pt>
                <c:pt idx="189">
                  <c:v>2.5369999999999999</c:v>
                </c:pt>
                <c:pt idx="190">
                  <c:v>2.5409999999999999</c:v>
                </c:pt>
                <c:pt idx="191">
                  <c:v>2.5449999999999999</c:v>
                </c:pt>
                <c:pt idx="192">
                  <c:v>2.5510000000000002</c:v>
                </c:pt>
                <c:pt idx="193">
                  <c:v>2.556</c:v>
                </c:pt>
                <c:pt idx="194">
                  <c:v>2.5590000000000002</c:v>
                </c:pt>
                <c:pt idx="195">
                  <c:v>2.56</c:v>
                </c:pt>
                <c:pt idx="196">
                  <c:v>2.556</c:v>
                </c:pt>
                <c:pt idx="197">
                  <c:v>2.5499999999999998</c:v>
                </c:pt>
                <c:pt idx="198">
                  <c:v>2.5419999999999998</c:v>
                </c:pt>
                <c:pt idx="199">
                  <c:v>2.5350000000000001</c:v>
                </c:pt>
                <c:pt idx="200">
                  <c:v>2.532</c:v>
                </c:pt>
                <c:pt idx="201">
                  <c:v>2.5309999999999997</c:v>
                </c:pt>
                <c:pt idx="202">
                  <c:v>2.532</c:v>
                </c:pt>
                <c:pt idx="203">
                  <c:v>2.5339999999999998</c:v>
                </c:pt>
                <c:pt idx="204">
                  <c:v>2.536</c:v>
                </c:pt>
                <c:pt idx="205">
                  <c:v>2.5369999999999999</c:v>
                </c:pt>
                <c:pt idx="206">
                  <c:v>2.5380000000000003</c:v>
                </c:pt>
                <c:pt idx="207">
                  <c:v>2.54</c:v>
                </c:pt>
                <c:pt idx="208">
                  <c:v>2.544</c:v>
                </c:pt>
                <c:pt idx="209">
                  <c:v>2.552</c:v>
                </c:pt>
                <c:pt idx="210">
                  <c:v>2.5609999999999999</c:v>
                </c:pt>
                <c:pt idx="211">
                  <c:v>2.5680000000000001</c:v>
                </c:pt>
                <c:pt idx="212">
                  <c:v>2.5700000000000003</c:v>
                </c:pt>
                <c:pt idx="213">
                  <c:v>2.5649999999999999</c:v>
                </c:pt>
                <c:pt idx="214">
                  <c:v>2.5540000000000003</c:v>
                </c:pt>
                <c:pt idx="215">
                  <c:v>2.54</c:v>
                </c:pt>
                <c:pt idx="216">
                  <c:v>2.5289999999999999</c:v>
                </c:pt>
                <c:pt idx="217">
                  <c:v>2.5229999999999997</c:v>
                </c:pt>
                <c:pt idx="218">
                  <c:v>2.5249999999999999</c:v>
                </c:pt>
                <c:pt idx="219">
                  <c:v>2.5309999999999997</c:v>
                </c:pt>
                <c:pt idx="220">
                  <c:v>2.54</c:v>
                </c:pt>
                <c:pt idx="221">
                  <c:v>2.548</c:v>
                </c:pt>
                <c:pt idx="222">
                  <c:v>2.5529999999999999</c:v>
                </c:pt>
                <c:pt idx="223">
                  <c:v>2.556</c:v>
                </c:pt>
                <c:pt idx="224">
                  <c:v>2.556</c:v>
                </c:pt>
                <c:pt idx="225">
                  <c:v>2.5549999999999997</c:v>
                </c:pt>
                <c:pt idx="226">
                  <c:v>2.5529999999999999</c:v>
                </c:pt>
                <c:pt idx="227">
                  <c:v>2.5489999999999999</c:v>
                </c:pt>
                <c:pt idx="228">
                  <c:v>2.544</c:v>
                </c:pt>
                <c:pt idx="229">
                  <c:v>2.5369999999999999</c:v>
                </c:pt>
                <c:pt idx="230">
                  <c:v>2.5289999999999999</c:v>
                </c:pt>
                <c:pt idx="231">
                  <c:v>2.5190000000000001</c:v>
                </c:pt>
                <c:pt idx="232">
                  <c:v>2.5110000000000001</c:v>
                </c:pt>
                <c:pt idx="233">
                  <c:v>2.5049999999999999</c:v>
                </c:pt>
                <c:pt idx="234">
                  <c:v>2.504</c:v>
                </c:pt>
                <c:pt idx="235">
                  <c:v>2.5069999999999997</c:v>
                </c:pt>
                <c:pt idx="236">
                  <c:v>2.5140000000000002</c:v>
                </c:pt>
                <c:pt idx="237">
                  <c:v>2.5190000000000001</c:v>
                </c:pt>
                <c:pt idx="238">
                  <c:v>2.5209999999999999</c:v>
                </c:pt>
                <c:pt idx="239">
                  <c:v>2.5179999999999998</c:v>
                </c:pt>
                <c:pt idx="240">
                  <c:v>2.5089999999999999</c:v>
                </c:pt>
                <c:pt idx="241">
                  <c:v>2.4990000000000001</c:v>
                </c:pt>
                <c:pt idx="242">
                  <c:v>2.4900000000000002</c:v>
                </c:pt>
                <c:pt idx="243">
                  <c:v>2.4830000000000001</c:v>
                </c:pt>
                <c:pt idx="244">
                  <c:v>2.4790000000000001</c:v>
                </c:pt>
                <c:pt idx="245">
                  <c:v>2.4790000000000001</c:v>
                </c:pt>
                <c:pt idx="246">
                  <c:v>2.4809999999999999</c:v>
                </c:pt>
                <c:pt idx="247">
                  <c:v>2.4850000000000003</c:v>
                </c:pt>
                <c:pt idx="248">
                  <c:v>2.4910000000000001</c:v>
                </c:pt>
                <c:pt idx="249">
                  <c:v>2.496</c:v>
                </c:pt>
                <c:pt idx="250">
                  <c:v>2.4990000000000001</c:v>
                </c:pt>
                <c:pt idx="251">
                  <c:v>2.4990000000000001</c:v>
                </c:pt>
                <c:pt idx="252">
                  <c:v>2.4950000000000001</c:v>
                </c:pt>
                <c:pt idx="253">
                  <c:v>2.488</c:v>
                </c:pt>
                <c:pt idx="254">
                  <c:v>2.4830000000000001</c:v>
                </c:pt>
                <c:pt idx="255">
                  <c:v>2.48</c:v>
                </c:pt>
                <c:pt idx="256">
                  <c:v>2.4830000000000001</c:v>
                </c:pt>
                <c:pt idx="257">
                  <c:v>2.4910000000000001</c:v>
                </c:pt>
                <c:pt idx="258">
                  <c:v>2.5009999999999999</c:v>
                </c:pt>
                <c:pt idx="259">
                  <c:v>2.5110000000000001</c:v>
                </c:pt>
                <c:pt idx="260">
                  <c:v>2.5190000000000001</c:v>
                </c:pt>
                <c:pt idx="261">
                  <c:v>2.524</c:v>
                </c:pt>
                <c:pt idx="262">
                  <c:v>2.5259999999999998</c:v>
                </c:pt>
                <c:pt idx="263">
                  <c:v>2.5270000000000001</c:v>
                </c:pt>
                <c:pt idx="264">
                  <c:v>2.5249999999999999</c:v>
                </c:pt>
                <c:pt idx="265">
                  <c:v>2.5220000000000002</c:v>
                </c:pt>
                <c:pt idx="266">
                  <c:v>2.5190000000000001</c:v>
                </c:pt>
                <c:pt idx="267">
                  <c:v>2.516</c:v>
                </c:pt>
                <c:pt idx="268">
                  <c:v>2.516</c:v>
                </c:pt>
                <c:pt idx="269">
                  <c:v>2.5179999999999998</c:v>
                </c:pt>
                <c:pt idx="270">
                  <c:v>2.5209999999999999</c:v>
                </c:pt>
                <c:pt idx="271">
                  <c:v>2.5249999999999999</c:v>
                </c:pt>
                <c:pt idx="272">
                  <c:v>2.528</c:v>
                </c:pt>
                <c:pt idx="273">
                  <c:v>2.5289999999999999</c:v>
                </c:pt>
                <c:pt idx="274">
                  <c:v>2.528</c:v>
                </c:pt>
                <c:pt idx="275">
                  <c:v>2.5259999999999998</c:v>
                </c:pt>
                <c:pt idx="276">
                  <c:v>2.5229999999999997</c:v>
                </c:pt>
                <c:pt idx="277">
                  <c:v>2.52</c:v>
                </c:pt>
                <c:pt idx="278">
                  <c:v>2.5179999999999998</c:v>
                </c:pt>
                <c:pt idx="279">
                  <c:v>2.5169999999999999</c:v>
                </c:pt>
                <c:pt idx="280">
                  <c:v>2.5190000000000001</c:v>
                </c:pt>
                <c:pt idx="281">
                  <c:v>2.5249999999999999</c:v>
                </c:pt>
                <c:pt idx="282">
                  <c:v>2.5329999999999999</c:v>
                </c:pt>
                <c:pt idx="283">
                  <c:v>2.5419999999999998</c:v>
                </c:pt>
                <c:pt idx="284">
                  <c:v>2.5489999999999999</c:v>
                </c:pt>
                <c:pt idx="285">
                  <c:v>2.5510000000000002</c:v>
                </c:pt>
                <c:pt idx="286">
                  <c:v>2.5469999999999997</c:v>
                </c:pt>
                <c:pt idx="287">
                  <c:v>2.5380000000000003</c:v>
                </c:pt>
                <c:pt idx="288">
                  <c:v>2.528</c:v>
                </c:pt>
                <c:pt idx="289">
                  <c:v>2.5190000000000001</c:v>
                </c:pt>
                <c:pt idx="290">
                  <c:v>2.516</c:v>
                </c:pt>
                <c:pt idx="291">
                  <c:v>2.5179999999999998</c:v>
                </c:pt>
                <c:pt idx="292">
                  <c:v>2.524</c:v>
                </c:pt>
                <c:pt idx="293">
                  <c:v>2.5309999999999997</c:v>
                </c:pt>
                <c:pt idx="294">
                  <c:v>2.5389999999999997</c:v>
                </c:pt>
                <c:pt idx="295">
                  <c:v>2.5449999999999999</c:v>
                </c:pt>
                <c:pt idx="296">
                  <c:v>2.5489999999999999</c:v>
                </c:pt>
                <c:pt idx="297">
                  <c:v>2.552</c:v>
                </c:pt>
                <c:pt idx="298">
                  <c:v>2.552</c:v>
                </c:pt>
                <c:pt idx="299">
                  <c:v>2.5489999999999999</c:v>
                </c:pt>
                <c:pt idx="300">
                  <c:v>2.5449999999999999</c:v>
                </c:pt>
                <c:pt idx="301">
                  <c:v>2.5409999999999999</c:v>
                </c:pt>
                <c:pt idx="302">
                  <c:v>2.5369999999999999</c:v>
                </c:pt>
                <c:pt idx="303">
                  <c:v>2.5350000000000001</c:v>
                </c:pt>
                <c:pt idx="304">
                  <c:v>2.5350000000000001</c:v>
                </c:pt>
                <c:pt idx="305">
                  <c:v>2.5350000000000001</c:v>
                </c:pt>
                <c:pt idx="306">
                  <c:v>2.536</c:v>
                </c:pt>
                <c:pt idx="307">
                  <c:v>2.5350000000000001</c:v>
                </c:pt>
                <c:pt idx="308">
                  <c:v>2.5339999999999998</c:v>
                </c:pt>
                <c:pt idx="309">
                  <c:v>2.532</c:v>
                </c:pt>
                <c:pt idx="310">
                  <c:v>2.5309999999999997</c:v>
                </c:pt>
                <c:pt idx="311">
                  <c:v>2.5309999999999997</c:v>
                </c:pt>
                <c:pt idx="312">
                  <c:v>2.532</c:v>
                </c:pt>
                <c:pt idx="313">
                  <c:v>2.5329999999999999</c:v>
                </c:pt>
                <c:pt idx="314">
                  <c:v>2.5339999999999998</c:v>
                </c:pt>
                <c:pt idx="315">
                  <c:v>2.5339999999999998</c:v>
                </c:pt>
                <c:pt idx="316">
                  <c:v>2.532</c:v>
                </c:pt>
                <c:pt idx="317">
                  <c:v>2.528</c:v>
                </c:pt>
                <c:pt idx="318">
                  <c:v>2.524</c:v>
                </c:pt>
                <c:pt idx="319">
                  <c:v>2.5209999999999999</c:v>
                </c:pt>
                <c:pt idx="320">
                  <c:v>2.5209999999999999</c:v>
                </c:pt>
                <c:pt idx="321">
                  <c:v>2.5220000000000002</c:v>
                </c:pt>
                <c:pt idx="322">
                  <c:v>2.5229999999999997</c:v>
                </c:pt>
                <c:pt idx="323">
                  <c:v>2.5229999999999997</c:v>
                </c:pt>
                <c:pt idx="324">
                  <c:v>2.52</c:v>
                </c:pt>
                <c:pt idx="325">
                  <c:v>2.512</c:v>
                </c:pt>
                <c:pt idx="326">
                  <c:v>2.5030000000000001</c:v>
                </c:pt>
                <c:pt idx="327">
                  <c:v>2.4939999999999998</c:v>
                </c:pt>
                <c:pt idx="328">
                  <c:v>2.4870000000000001</c:v>
                </c:pt>
                <c:pt idx="329">
                  <c:v>2.4830000000000001</c:v>
                </c:pt>
                <c:pt idx="330">
                  <c:v>2.4820000000000002</c:v>
                </c:pt>
                <c:pt idx="331">
                  <c:v>2.4820000000000002</c:v>
                </c:pt>
                <c:pt idx="332">
                  <c:v>2.4820000000000002</c:v>
                </c:pt>
                <c:pt idx="333">
                  <c:v>2.4809999999999999</c:v>
                </c:pt>
                <c:pt idx="334">
                  <c:v>2.4809999999999999</c:v>
                </c:pt>
                <c:pt idx="335">
                  <c:v>2.48</c:v>
                </c:pt>
                <c:pt idx="336">
                  <c:v>2.4790000000000001</c:v>
                </c:pt>
                <c:pt idx="337">
                  <c:v>2.48</c:v>
                </c:pt>
                <c:pt idx="338">
                  <c:v>2.4809999999999999</c:v>
                </c:pt>
                <c:pt idx="339">
                  <c:v>2.4830000000000001</c:v>
                </c:pt>
                <c:pt idx="340">
                  <c:v>2.484</c:v>
                </c:pt>
                <c:pt idx="341">
                  <c:v>2.484</c:v>
                </c:pt>
                <c:pt idx="342">
                  <c:v>2.4830000000000001</c:v>
                </c:pt>
                <c:pt idx="343">
                  <c:v>2.4809999999999999</c:v>
                </c:pt>
                <c:pt idx="344">
                  <c:v>2.4790000000000001</c:v>
                </c:pt>
                <c:pt idx="345">
                  <c:v>2.476</c:v>
                </c:pt>
                <c:pt idx="346">
                  <c:v>2.4740000000000002</c:v>
                </c:pt>
                <c:pt idx="347">
                  <c:v>2.472</c:v>
                </c:pt>
                <c:pt idx="348">
                  <c:v>2.4710000000000001</c:v>
                </c:pt>
                <c:pt idx="349">
                  <c:v>2.4699999999999998</c:v>
                </c:pt>
                <c:pt idx="350">
                  <c:v>2.468</c:v>
                </c:pt>
                <c:pt idx="351">
                  <c:v>2.4670000000000001</c:v>
                </c:pt>
                <c:pt idx="352">
                  <c:v>2.4660000000000002</c:v>
                </c:pt>
                <c:pt idx="353">
                  <c:v>2.4670000000000001</c:v>
                </c:pt>
                <c:pt idx="354">
                  <c:v>2.468</c:v>
                </c:pt>
                <c:pt idx="355">
                  <c:v>2.4710000000000001</c:v>
                </c:pt>
                <c:pt idx="356">
                  <c:v>2.4729999999999999</c:v>
                </c:pt>
                <c:pt idx="357">
                  <c:v>2.476</c:v>
                </c:pt>
                <c:pt idx="358">
                  <c:v>2.4770000000000003</c:v>
                </c:pt>
                <c:pt idx="359">
                  <c:v>2.4770000000000003</c:v>
                </c:pt>
                <c:pt idx="360">
                  <c:v>2.476</c:v>
                </c:pt>
                <c:pt idx="361">
                  <c:v>2.4729999999999999</c:v>
                </c:pt>
                <c:pt idx="362">
                  <c:v>2.4690000000000003</c:v>
                </c:pt>
                <c:pt idx="363">
                  <c:v>2.464</c:v>
                </c:pt>
                <c:pt idx="364">
                  <c:v>2.46</c:v>
                </c:pt>
                <c:pt idx="365">
                  <c:v>2.456</c:v>
                </c:pt>
                <c:pt idx="366">
                  <c:v>2.4539999999999997</c:v>
                </c:pt>
                <c:pt idx="367">
                  <c:v>2.4539999999999997</c:v>
                </c:pt>
                <c:pt idx="368">
                  <c:v>2.4569999999999999</c:v>
                </c:pt>
                <c:pt idx="369">
                  <c:v>2.4619999999999997</c:v>
                </c:pt>
                <c:pt idx="370">
                  <c:v>2.4660000000000002</c:v>
                </c:pt>
                <c:pt idx="371">
                  <c:v>2.4690000000000003</c:v>
                </c:pt>
                <c:pt idx="372">
                  <c:v>2.4710000000000001</c:v>
                </c:pt>
                <c:pt idx="373">
                  <c:v>2.4710000000000001</c:v>
                </c:pt>
                <c:pt idx="374">
                  <c:v>2.4710000000000001</c:v>
                </c:pt>
                <c:pt idx="375">
                  <c:v>2.4710000000000001</c:v>
                </c:pt>
                <c:pt idx="376">
                  <c:v>2.4710000000000001</c:v>
                </c:pt>
                <c:pt idx="377">
                  <c:v>2.4699999999999998</c:v>
                </c:pt>
                <c:pt idx="378">
                  <c:v>2.4690000000000003</c:v>
                </c:pt>
                <c:pt idx="379">
                  <c:v>2.4660000000000002</c:v>
                </c:pt>
                <c:pt idx="380">
                  <c:v>2.4610000000000003</c:v>
                </c:pt>
                <c:pt idx="381">
                  <c:v>2.4550000000000001</c:v>
                </c:pt>
                <c:pt idx="382">
                  <c:v>2.4489999999999998</c:v>
                </c:pt>
                <c:pt idx="383">
                  <c:v>2.4450000000000003</c:v>
                </c:pt>
                <c:pt idx="384">
                  <c:v>2.4450000000000003</c:v>
                </c:pt>
                <c:pt idx="385">
                  <c:v>2.4489999999999998</c:v>
                </c:pt>
                <c:pt idx="386">
                  <c:v>2.4550000000000001</c:v>
                </c:pt>
                <c:pt idx="387">
                  <c:v>2.4590000000000001</c:v>
                </c:pt>
                <c:pt idx="388">
                  <c:v>2.46</c:v>
                </c:pt>
                <c:pt idx="389">
                  <c:v>2.4550000000000001</c:v>
                </c:pt>
                <c:pt idx="390">
                  <c:v>2.4489999999999998</c:v>
                </c:pt>
                <c:pt idx="391">
                  <c:v>2.4420000000000002</c:v>
                </c:pt>
                <c:pt idx="392">
                  <c:v>2.4370000000000003</c:v>
                </c:pt>
                <c:pt idx="393">
                  <c:v>2.4379999999999997</c:v>
                </c:pt>
                <c:pt idx="394">
                  <c:v>2.4420000000000002</c:v>
                </c:pt>
                <c:pt idx="395">
                  <c:v>2.448</c:v>
                </c:pt>
                <c:pt idx="396">
                  <c:v>2.452</c:v>
                </c:pt>
                <c:pt idx="397">
                  <c:v>2.452</c:v>
                </c:pt>
                <c:pt idx="398">
                  <c:v>2.4489999999999998</c:v>
                </c:pt>
                <c:pt idx="399">
                  <c:v>2.4450000000000003</c:v>
                </c:pt>
                <c:pt idx="400">
                  <c:v>2.44</c:v>
                </c:pt>
                <c:pt idx="401">
                  <c:v>2.4370000000000003</c:v>
                </c:pt>
                <c:pt idx="402">
                  <c:v>2.4379999999999997</c:v>
                </c:pt>
                <c:pt idx="403">
                  <c:v>2.4409999999999998</c:v>
                </c:pt>
                <c:pt idx="404">
                  <c:v>2.4450000000000003</c:v>
                </c:pt>
                <c:pt idx="405">
                  <c:v>2.4510000000000001</c:v>
                </c:pt>
                <c:pt idx="406">
                  <c:v>2.456</c:v>
                </c:pt>
                <c:pt idx="407">
                  <c:v>2.4610000000000003</c:v>
                </c:pt>
                <c:pt idx="408">
                  <c:v>2.4649999999999999</c:v>
                </c:pt>
                <c:pt idx="409">
                  <c:v>2.468</c:v>
                </c:pt>
                <c:pt idx="410">
                  <c:v>2.4699999999999998</c:v>
                </c:pt>
                <c:pt idx="411">
                  <c:v>2.4710000000000001</c:v>
                </c:pt>
                <c:pt idx="412">
                  <c:v>2.472</c:v>
                </c:pt>
                <c:pt idx="413">
                  <c:v>2.4740000000000002</c:v>
                </c:pt>
                <c:pt idx="414">
                  <c:v>2.4779999999999998</c:v>
                </c:pt>
                <c:pt idx="415">
                  <c:v>2.4820000000000002</c:v>
                </c:pt>
                <c:pt idx="416">
                  <c:v>2.4870000000000001</c:v>
                </c:pt>
                <c:pt idx="417">
                  <c:v>2.4900000000000002</c:v>
                </c:pt>
                <c:pt idx="418">
                  <c:v>2.4910000000000001</c:v>
                </c:pt>
                <c:pt idx="419">
                  <c:v>2.4900000000000002</c:v>
                </c:pt>
                <c:pt idx="420">
                  <c:v>2.4859999999999998</c:v>
                </c:pt>
                <c:pt idx="421">
                  <c:v>2.4820000000000002</c:v>
                </c:pt>
                <c:pt idx="422">
                  <c:v>2.4779999999999998</c:v>
                </c:pt>
                <c:pt idx="423">
                  <c:v>2.4750000000000001</c:v>
                </c:pt>
                <c:pt idx="424">
                  <c:v>2.4750000000000001</c:v>
                </c:pt>
                <c:pt idx="425">
                  <c:v>2.4740000000000002</c:v>
                </c:pt>
                <c:pt idx="426">
                  <c:v>2.4740000000000002</c:v>
                </c:pt>
                <c:pt idx="427">
                  <c:v>2.4729999999999999</c:v>
                </c:pt>
                <c:pt idx="428">
                  <c:v>2.4710000000000001</c:v>
                </c:pt>
                <c:pt idx="429">
                  <c:v>2.4690000000000003</c:v>
                </c:pt>
                <c:pt idx="430">
                  <c:v>2.4670000000000001</c:v>
                </c:pt>
                <c:pt idx="431">
                  <c:v>2.4649999999999999</c:v>
                </c:pt>
                <c:pt idx="432">
                  <c:v>2.4619999999999997</c:v>
                </c:pt>
                <c:pt idx="433">
                  <c:v>2.4590000000000001</c:v>
                </c:pt>
                <c:pt idx="434">
                  <c:v>2.456</c:v>
                </c:pt>
                <c:pt idx="435">
                  <c:v>2.4510000000000001</c:v>
                </c:pt>
                <c:pt idx="436">
                  <c:v>2.4459999999999997</c:v>
                </c:pt>
                <c:pt idx="437">
                  <c:v>2.4409999999999998</c:v>
                </c:pt>
                <c:pt idx="438">
                  <c:v>2.4359999999999999</c:v>
                </c:pt>
                <c:pt idx="439">
                  <c:v>2.4329999999999998</c:v>
                </c:pt>
                <c:pt idx="440">
                  <c:v>2.4319999999999999</c:v>
                </c:pt>
                <c:pt idx="441">
                  <c:v>2.4350000000000001</c:v>
                </c:pt>
                <c:pt idx="442">
                  <c:v>2.4409999999999998</c:v>
                </c:pt>
                <c:pt idx="443">
                  <c:v>2.4510000000000001</c:v>
                </c:pt>
                <c:pt idx="444">
                  <c:v>2.4649999999999999</c:v>
                </c:pt>
                <c:pt idx="445">
                  <c:v>2.4820000000000002</c:v>
                </c:pt>
                <c:pt idx="446">
                  <c:v>2.4980000000000002</c:v>
                </c:pt>
                <c:pt idx="447">
                  <c:v>2.5110000000000001</c:v>
                </c:pt>
                <c:pt idx="448">
                  <c:v>2.5179999999999998</c:v>
                </c:pt>
                <c:pt idx="449">
                  <c:v>2.5179999999999998</c:v>
                </c:pt>
                <c:pt idx="450">
                  <c:v>2.5140000000000002</c:v>
                </c:pt>
                <c:pt idx="451">
                  <c:v>2.508</c:v>
                </c:pt>
                <c:pt idx="452">
                  <c:v>2.5030000000000001</c:v>
                </c:pt>
                <c:pt idx="453">
                  <c:v>2.5009999999999999</c:v>
                </c:pt>
                <c:pt idx="454">
                  <c:v>2.5019999999999998</c:v>
                </c:pt>
                <c:pt idx="455">
                  <c:v>2.5049999999999999</c:v>
                </c:pt>
                <c:pt idx="456">
                  <c:v>2.5069999999999997</c:v>
                </c:pt>
                <c:pt idx="457">
                  <c:v>2.5089999999999999</c:v>
                </c:pt>
                <c:pt idx="458">
                  <c:v>2.5089999999999999</c:v>
                </c:pt>
                <c:pt idx="459">
                  <c:v>2.508</c:v>
                </c:pt>
                <c:pt idx="460">
                  <c:v>2.5060000000000002</c:v>
                </c:pt>
                <c:pt idx="461">
                  <c:v>2.5030000000000001</c:v>
                </c:pt>
                <c:pt idx="462">
                  <c:v>2.4980000000000002</c:v>
                </c:pt>
                <c:pt idx="463">
                  <c:v>2.492</c:v>
                </c:pt>
                <c:pt idx="464">
                  <c:v>2.4830000000000001</c:v>
                </c:pt>
                <c:pt idx="465">
                  <c:v>2.472</c:v>
                </c:pt>
                <c:pt idx="466">
                  <c:v>2.4569999999999999</c:v>
                </c:pt>
                <c:pt idx="467">
                  <c:v>2.4420000000000002</c:v>
                </c:pt>
                <c:pt idx="468">
                  <c:v>2.4279999999999999</c:v>
                </c:pt>
                <c:pt idx="469">
                  <c:v>2.4169999999999998</c:v>
                </c:pt>
                <c:pt idx="470">
                  <c:v>2.4119999999999999</c:v>
                </c:pt>
                <c:pt idx="471">
                  <c:v>2.411</c:v>
                </c:pt>
                <c:pt idx="472">
                  <c:v>2.411</c:v>
                </c:pt>
                <c:pt idx="473">
                  <c:v>2.411</c:v>
                </c:pt>
                <c:pt idx="474">
                  <c:v>2.4079999999999999</c:v>
                </c:pt>
                <c:pt idx="475">
                  <c:v>2.403</c:v>
                </c:pt>
                <c:pt idx="476">
                  <c:v>2.3970000000000002</c:v>
                </c:pt>
                <c:pt idx="477">
                  <c:v>2.3940000000000001</c:v>
                </c:pt>
                <c:pt idx="478">
                  <c:v>2.395</c:v>
                </c:pt>
                <c:pt idx="479">
                  <c:v>2.4020000000000001</c:v>
                </c:pt>
                <c:pt idx="480">
                  <c:v>2.4119999999999999</c:v>
                </c:pt>
                <c:pt idx="481">
                  <c:v>2.4210000000000003</c:v>
                </c:pt>
                <c:pt idx="482">
                  <c:v>2.4260000000000002</c:v>
                </c:pt>
                <c:pt idx="483">
                  <c:v>2.4260000000000002</c:v>
                </c:pt>
                <c:pt idx="484">
                  <c:v>2.4210000000000003</c:v>
                </c:pt>
                <c:pt idx="485">
                  <c:v>2.4130000000000003</c:v>
                </c:pt>
                <c:pt idx="486">
                  <c:v>2.4059999999999997</c:v>
                </c:pt>
                <c:pt idx="487">
                  <c:v>2.4</c:v>
                </c:pt>
                <c:pt idx="488">
                  <c:v>2.3970000000000002</c:v>
                </c:pt>
                <c:pt idx="489">
                  <c:v>2.3959999999999999</c:v>
                </c:pt>
                <c:pt idx="490">
                  <c:v>2.395</c:v>
                </c:pt>
                <c:pt idx="491">
                  <c:v>2.395</c:v>
                </c:pt>
                <c:pt idx="492">
                  <c:v>2.395</c:v>
                </c:pt>
                <c:pt idx="493">
                  <c:v>2.3959999999999999</c:v>
                </c:pt>
                <c:pt idx="494">
                  <c:v>2.3979999999999997</c:v>
                </c:pt>
                <c:pt idx="495">
                  <c:v>2.4009999999999998</c:v>
                </c:pt>
                <c:pt idx="496">
                  <c:v>2.4050000000000002</c:v>
                </c:pt>
                <c:pt idx="497">
                  <c:v>2.4089999999999998</c:v>
                </c:pt>
                <c:pt idx="498">
                  <c:v>2.4130000000000003</c:v>
                </c:pt>
                <c:pt idx="499">
                  <c:v>2.4139999999999997</c:v>
                </c:pt>
                <c:pt idx="500">
                  <c:v>2.4119999999999999</c:v>
                </c:pt>
                <c:pt idx="501">
                  <c:v>2.407</c:v>
                </c:pt>
                <c:pt idx="502">
                  <c:v>2.4020000000000001</c:v>
                </c:pt>
                <c:pt idx="503">
                  <c:v>2.3979999999999997</c:v>
                </c:pt>
                <c:pt idx="504">
                  <c:v>2.3959999999999999</c:v>
                </c:pt>
                <c:pt idx="505">
                  <c:v>2.3959999999999999</c:v>
                </c:pt>
                <c:pt idx="506">
                  <c:v>2.399</c:v>
                </c:pt>
                <c:pt idx="507">
                  <c:v>2.4020000000000001</c:v>
                </c:pt>
                <c:pt idx="508">
                  <c:v>2.4059999999999997</c:v>
                </c:pt>
                <c:pt idx="509">
                  <c:v>2.4089999999999998</c:v>
                </c:pt>
                <c:pt idx="510">
                  <c:v>2.411</c:v>
                </c:pt>
                <c:pt idx="511">
                  <c:v>2.4130000000000003</c:v>
                </c:pt>
                <c:pt idx="512">
                  <c:v>2.4139999999999997</c:v>
                </c:pt>
                <c:pt idx="513">
                  <c:v>2.415</c:v>
                </c:pt>
                <c:pt idx="514">
                  <c:v>2.415</c:v>
                </c:pt>
                <c:pt idx="515">
                  <c:v>2.4139999999999997</c:v>
                </c:pt>
                <c:pt idx="516">
                  <c:v>2.411</c:v>
                </c:pt>
                <c:pt idx="517">
                  <c:v>2.4079999999999999</c:v>
                </c:pt>
                <c:pt idx="518">
                  <c:v>2.403</c:v>
                </c:pt>
                <c:pt idx="519">
                  <c:v>2.399</c:v>
                </c:pt>
                <c:pt idx="520">
                  <c:v>2.395</c:v>
                </c:pt>
                <c:pt idx="521">
                  <c:v>2.3929999999999998</c:v>
                </c:pt>
                <c:pt idx="522">
                  <c:v>2.3919999999999999</c:v>
                </c:pt>
                <c:pt idx="523">
                  <c:v>2.3919999999999999</c:v>
                </c:pt>
                <c:pt idx="524">
                  <c:v>2.3929999999999998</c:v>
                </c:pt>
                <c:pt idx="525">
                  <c:v>2.3940000000000001</c:v>
                </c:pt>
                <c:pt idx="526">
                  <c:v>2.395</c:v>
                </c:pt>
                <c:pt idx="527">
                  <c:v>2.3959999999999999</c:v>
                </c:pt>
                <c:pt idx="528">
                  <c:v>2.3959999999999999</c:v>
                </c:pt>
                <c:pt idx="529">
                  <c:v>2.3959999999999999</c:v>
                </c:pt>
                <c:pt idx="530">
                  <c:v>2.395</c:v>
                </c:pt>
                <c:pt idx="531">
                  <c:v>2.3929999999999998</c:v>
                </c:pt>
                <c:pt idx="532">
                  <c:v>2.3929999999999998</c:v>
                </c:pt>
                <c:pt idx="533">
                  <c:v>2.3929999999999998</c:v>
                </c:pt>
                <c:pt idx="534">
                  <c:v>2.3959999999999999</c:v>
                </c:pt>
                <c:pt idx="535">
                  <c:v>2.399</c:v>
                </c:pt>
                <c:pt idx="536">
                  <c:v>2.4020000000000001</c:v>
                </c:pt>
                <c:pt idx="537">
                  <c:v>2.403</c:v>
                </c:pt>
                <c:pt idx="538">
                  <c:v>2.4009999999999998</c:v>
                </c:pt>
                <c:pt idx="539">
                  <c:v>2.395</c:v>
                </c:pt>
                <c:pt idx="540">
                  <c:v>2.3890000000000002</c:v>
                </c:pt>
                <c:pt idx="541">
                  <c:v>2.3839999999999999</c:v>
                </c:pt>
                <c:pt idx="542">
                  <c:v>2.3819999999999997</c:v>
                </c:pt>
                <c:pt idx="543">
                  <c:v>2.3860000000000001</c:v>
                </c:pt>
                <c:pt idx="544">
                  <c:v>2.3929999999999998</c:v>
                </c:pt>
                <c:pt idx="545">
                  <c:v>2.4</c:v>
                </c:pt>
                <c:pt idx="546">
                  <c:v>2.4050000000000002</c:v>
                </c:pt>
                <c:pt idx="547">
                  <c:v>2.4050000000000002</c:v>
                </c:pt>
                <c:pt idx="548">
                  <c:v>2.4020000000000001</c:v>
                </c:pt>
                <c:pt idx="549">
                  <c:v>2.3959999999999999</c:v>
                </c:pt>
                <c:pt idx="550">
                  <c:v>2.3890000000000002</c:v>
                </c:pt>
                <c:pt idx="551">
                  <c:v>2.383</c:v>
                </c:pt>
                <c:pt idx="552">
                  <c:v>2.379</c:v>
                </c:pt>
                <c:pt idx="553">
                  <c:v>2.3769999999999998</c:v>
                </c:pt>
                <c:pt idx="554">
                  <c:v>2.3759999999999999</c:v>
                </c:pt>
                <c:pt idx="555">
                  <c:v>2.3769999999999998</c:v>
                </c:pt>
                <c:pt idx="556">
                  <c:v>2.3780000000000001</c:v>
                </c:pt>
                <c:pt idx="557">
                  <c:v>2.379</c:v>
                </c:pt>
                <c:pt idx="558">
                  <c:v>2.38</c:v>
                </c:pt>
                <c:pt idx="559">
                  <c:v>2.379</c:v>
                </c:pt>
                <c:pt idx="560">
                  <c:v>2.3769999999999998</c:v>
                </c:pt>
                <c:pt idx="561">
                  <c:v>2.375</c:v>
                </c:pt>
                <c:pt idx="562">
                  <c:v>2.3730000000000002</c:v>
                </c:pt>
                <c:pt idx="563">
                  <c:v>2.3719999999999999</c:v>
                </c:pt>
                <c:pt idx="564">
                  <c:v>2.375</c:v>
                </c:pt>
                <c:pt idx="565">
                  <c:v>2.379</c:v>
                </c:pt>
                <c:pt idx="566">
                  <c:v>2.3839999999999999</c:v>
                </c:pt>
                <c:pt idx="567">
                  <c:v>2.3890000000000002</c:v>
                </c:pt>
                <c:pt idx="568">
                  <c:v>2.3919999999999999</c:v>
                </c:pt>
                <c:pt idx="569">
                  <c:v>2.3919999999999999</c:v>
                </c:pt>
                <c:pt idx="570">
                  <c:v>2.3899999999999997</c:v>
                </c:pt>
                <c:pt idx="571">
                  <c:v>2.3860000000000001</c:v>
                </c:pt>
                <c:pt idx="572">
                  <c:v>2.3819999999999997</c:v>
                </c:pt>
                <c:pt idx="573">
                  <c:v>2.3759999999999999</c:v>
                </c:pt>
                <c:pt idx="574">
                  <c:v>2.371</c:v>
                </c:pt>
                <c:pt idx="575">
                  <c:v>2.367</c:v>
                </c:pt>
                <c:pt idx="576">
                  <c:v>2.3650000000000002</c:v>
                </c:pt>
                <c:pt idx="577">
                  <c:v>2.3639999999999999</c:v>
                </c:pt>
                <c:pt idx="578">
                  <c:v>2.3660000000000001</c:v>
                </c:pt>
                <c:pt idx="579">
                  <c:v>2.3680000000000003</c:v>
                </c:pt>
                <c:pt idx="580">
                  <c:v>2.3719999999999999</c:v>
                </c:pt>
                <c:pt idx="581">
                  <c:v>2.3759999999999999</c:v>
                </c:pt>
                <c:pt idx="582">
                  <c:v>2.38</c:v>
                </c:pt>
                <c:pt idx="583">
                  <c:v>2.383</c:v>
                </c:pt>
                <c:pt idx="584">
                  <c:v>2.3849999999999998</c:v>
                </c:pt>
                <c:pt idx="585">
                  <c:v>2.3849999999999998</c:v>
                </c:pt>
                <c:pt idx="586">
                  <c:v>2.383</c:v>
                </c:pt>
                <c:pt idx="587">
                  <c:v>2.38</c:v>
                </c:pt>
                <c:pt idx="588">
                  <c:v>2.3759999999999999</c:v>
                </c:pt>
                <c:pt idx="589">
                  <c:v>2.3719999999999999</c:v>
                </c:pt>
                <c:pt idx="590">
                  <c:v>2.3689999999999998</c:v>
                </c:pt>
                <c:pt idx="591">
                  <c:v>2.367</c:v>
                </c:pt>
                <c:pt idx="592">
                  <c:v>2.3650000000000002</c:v>
                </c:pt>
                <c:pt idx="593">
                  <c:v>2.3650000000000002</c:v>
                </c:pt>
                <c:pt idx="594">
                  <c:v>2.3660000000000001</c:v>
                </c:pt>
                <c:pt idx="595">
                  <c:v>2.367</c:v>
                </c:pt>
                <c:pt idx="596">
                  <c:v>2.3689999999999998</c:v>
                </c:pt>
                <c:pt idx="597">
                  <c:v>2.37</c:v>
                </c:pt>
                <c:pt idx="598">
                  <c:v>2.37</c:v>
                </c:pt>
                <c:pt idx="599">
                  <c:v>2.3680000000000003</c:v>
                </c:pt>
                <c:pt idx="600">
                  <c:v>2.3660000000000001</c:v>
                </c:pt>
                <c:pt idx="601">
                  <c:v>2.3620000000000001</c:v>
                </c:pt>
                <c:pt idx="602">
                  <c:v>2.3580000000000001</c:v>
                </c:pt>
                <c:pt idx="603">
                  <c:v>2.3540000000000001</c:v>
                </c:pt>
                <c:pt idx="604">
                  <c:v>2.35</c:v>
                </c:pt>
                <c:pt idx="605">
                  <c:v>2.3449999999999998</c:v>
                </c:pt>
                <c:pt idx="606">
                  <c:v>2.34</c:v>
                </c:pt>
                <c:pt idx="607">
                  <c:v>2.335</c:v>
                </c:pt>
                <c:pt idx="608">
                  <c:v>2.33</c:v>
                </c:pt>
                <c:pt idx="609">
                  <c:v>2.3260000000000001</c:v>
                </c:pt>
                <c:pt idx="610">
                  <c:v>2.3220000000000001</c:v>
                </c:pt>
                <c:pt idx="611">
                  <c:v>2.3200000000000003</c:v>
                </c:pt>
                <c:pt idx="612">
                  <c:v>2.319</c:v>
                </c:pt>
                <c:pt idx="613">
                  <c:v>2.3180000000000001</c:v>
                </c:pt>
                <c:pt idx="614">
                  <c:v>2.3159999999999998</c:v>
                </c:pt>
                <c:pt idx="615">
                  <c:v>2.3129999999999997</c:v>
                </c:pt>
                <c:pt idx="616">
                  <c:v>2.3079999999999998</c:v>
                </c:pt>
                <c:pt idx="617">
                  <c:v>2.302</c:v>
                </c:pt>
                <c:pt idx="618">
                  <c:v>2.2949999999999999</c:v>
                </c:pt>
                <c:pt idx="619">
                  <c:v>2.2880000000000003</c:v>
                </c:pt>
                <c:pt idx="620">
                  <c:v>2.2809999999999997</c:v>
                </c:pt>
                <c:pt idx="621">
                  <c:v>2.2749999999999999</c:v>
                </c:pt>
                <c:pt idx="622">
                  <c:v>2.2709999999999999</c:v>
                </c:pt>
                <c:pt idx="623">
                  <c:v>2.2690000000000001</c:v>
                </c:pt>
                <c:pt idx="624">
                  <c:v>2.2709999999999999</c:v>
                </c:pt>
                <c:pt idx="625">
                  <c:v>2.2759999999999998</c:v>
                </c:pt>
                <c:pt idx="626">
                  <c:v>2.2829999999999999</c:v>
                </c:pt>
                <c:pt idx="627">
                  <c:v>2.2909999999999999</c:v>
                </c:pt>
                <c:pt idx="628">
                  <c:v>2.2989999999999999</c:v>
                </c:pt>
                <c:pt idx="629">
                  <c:v>2.3079999999999998</c:v>
                </c:pt>
                <c:pt idx="630">
                  <c:v>2.3149999999999999</c:v>
                </c:pt>
                <c:pt idx="631">
                  <c:v>2.3209999999999997</c:v>
                </c:pt>
                <c:pt idx="632">
                  <c:v>2.3260000000000001</c:v>
                </c:pt>
                <c:pt idx="633">
                  <c:v>2.327</c:v>
                </c:pt>
                <c:pt idx="634">
                  <c:v>2.3260000000000001</c:v>
                </c:pt>
                <c:pt idx="635">
                  <c:v>2.323</c:v>
                </c:pt>
                <c:pt idx="636">
                  <c:v>2.3170000000000002</c:v>
                </c:pt>
                <c:pt idx="637">
                  <c:v>2.3079999999999998</c:v>
                </c:pt>
                <c:pt idx="638">
                  <c:v>2.298</c:v>
                </c:pt>
                <c:pt idx="639">
                  <c:v>2.2880000000000003</c:v>
                </c:pt>
                <c:pt idx="640">
                  <c:v>2.2789999999999999</c:v>
                </c:pt>
                <c:pt idx="641">
                  <c:v>2.2729999999999997</c:v>
                </c:pt>
                <c:pt idx="642">
                  <c:v>2.2690000000000001</c:v>
                </c:pt>
                <c:pt idx="643">
                  <c:v>2.2669999999999999</c:v>
                </c:pt>
                <c:pt idx="644">
                  <c:v>2.266</c:v>
                </c:pt>
                <c:pt idx="645">
                  <c:v>2.266</c:v>
                </c:pt>
                <c:pt idx="646">
                  <c:v>2.266</c:v>
                </c:pt>
                <c:pt idx="647">
                  <c:v>2.2679999999999998</c:v>
                </c:pt>
                <c:pt idx="648">
                  <c:v>2.2720000000000002</c:v>
                </c:pt>
                <c:pt idx="649">
                  <c:v>2.2800000000000002</c:v>
                </c:pt>
                <c:pt idx="650">
                  <c:v>2.2919999999999998</c:v>
                </c:pt>
                <c:pt idx="651">
                  <c:v>2.3049999999999997</c:v>
                </c:pt>
                <c:pt idx="652">
                  <c:v>2.3159999999999998</c:v>
                </c:pt>
                <c:pt idx="653">
                  <c:v>2.3220000000000001</c:v>
                </c:pt>
                <c:pt idx="654">
                  <c:v>2.3209999999999997</c:v>
                </c:pt>
                <c:pt idx="655">
                  <c:v>2.3140000000000001</c:v>
                </c:pt>
                <c:pt idx="656">
                  <c:v>2.306</c:v>
                </c:pt>
                <c:pt idx="657">
                  <c:v>2.3010000000000002</c:v>
                </c:pt>
                <c:pt idx="658">
                  <c:v>2.302</c:v>
                </c:pt>
                <c:pt idx="659">
                  <c:v>2.31</c:v>
                </c:pt>
                <c:pt idx="660">
                  <c:v>2.3200000000000003</c:v>
                </c:pt>
                <c:pt idx="661">
                  <c:v>2.3289999999999997</c:v>
                </c:pt>
                <c:pt idx="662">
                  <c:v>2.3330000000000002</c:v>
                </c:pt>
                <c:pt idx="663">
                  <c:v>2.33</c:v>
                </c:pt>
                <c:pt idx="664">
                  <c:v>2.3239999999999998</c:v>
                </c:pt>
                <c:pt idx="665">
                  <c:v>2.3170000000000002</c:v>
                </c:pt>
                <c:pt idx="666">
                  <c:v>2.3140000000000001</c:v>
                </c:pt>
                <c:pt idx="667">
                  <c:v>2.3159999999999998</c:v>
                </c:pt>
                <c:pt idx="668">
                  <c:v>2.3220000000000001</c:v>
                </c:pt>
                <c:pt idx="669">
                  <c:v>2.3289999999999997</c:v>
                </c:pt>
                <c:pt idx="670">
                  <c:v>2.3360000000000003</c:v>
                </c:pt>
                <c:pt idx="671">
                  <c:v>2.34</c:v>
                </c:pt>
                <c:pt idx="672">
                  <c:v>2.3410000000000002</c:v>
                </c:pt>
                <c:pt idx="673">
                  <c:v>2.339</c:v>
                </c:pt>
                <c:pt idx="674">
                  <c:v>2.3369999999999997</c:v>
                </c:pt>
                <c:pt idx="675">
                  <c:v>2.3340000000000001</c:v>
                </c:pt>
                <c:pt idx="676">
                  <c:v>2.331</c:v>
                </c:pt>
                <c:pt idx="677">
                  <c:v>2.3289999999999997</c:v>
                </c:pt>
                <c:pt idx="678">
                  <c:v>2.327</c:v>
                </c:pt>
                <c:pt idx="679">
                  <c:v>2.3250000000000002</c:v>
                </c:pt>
                <c:pt idx="680">
                  <c:v>2.323</c:v>
                </c:pt>
                <c:pt idx="681">
                  <c:v>2.3200000000000003</c:v>
                </c:pt>
                <c:pt idx="682">
                  <c:v>2.3170000000000002</c:v>
                </c:pt>
                <c:pt idx="683">
                  <c:v>2.3140000000000001</c:v>
                </c:pt>
                <c:pt idx="684">
                  <c:v>2.3109999999999999</c:v>
                </c:pt>
                <c:pt idx="685">
                  <c:v>2.3069999999999999</c:v>
                </c:pt>
                <c:pt idx="686">
                  <c:v>2.3040000000000003</c:v>
                </c:pt>
                <c:pt idx="687">
                  <c:v>2.3010000000000002</c:v>
                </c:pt>
                <c:pt idx="688">
                  <c:v>2.2969999999999997</c:v>
                </c:pt>
                <c:pt idx="689">
                  <c:v>2.2949999999999999</c:v>
                </c:pt>
                <c:pt idx="690">
                  <c:v>2.294</c:v>
                </c:pt>
                <c:pt idx="691">
                  <c:v>2.2930000000000001</c:v>
                </c:pt>
                <c:pt idx="692">
                  <c:v>2.2949999999999999</c:v>
                </c:pt>
                <c:pt idx="693">
                  <c:v>2.2989999999999999</c:v>
                </c:pt>
                <c:pt idx="694">
                  <c:v>2.302</c:v>
                </c:pt>
                <c:pt idx="695">
                  <c:v>2.306</c:v>
                </c:pt>
                <c:pt idx="696">
                  <c:v>2.3079999999999998</c:v>
                </c:pt>
                <c:pt idx="697">
                  <c:v>2.3079999999999998</c:v>
                </c:pt>
                <c:pt idx="698">
                  <c:v>2.306</c:v>
                </c:pt>
                <c:pt idx="699">
                  <c:v>2.3029999999999999</c:v>
                </c:pt>
                <c:pt idx="700">
                  <c:v>2.2989999999999999</c:v>
                </c:pt>
                <c:pt idx="701">
                  <c:v>2.2949999999999999</c:v>
                </c:pt>
                <c:pt idx="702">
                  <c:v>2.2930000000000001</c:v>
                </c:pt>
                <c:pt idx="703">
                  <c:v>2.2919999999999998</c:v>
                </c:pt>
                <c:pt idx="704">
                  <c:v>2.2930000000000001</c:v>
                </c:pt>
                <c:pt idx="705">
                  <c:v>2.298</c:v>
                </c:pt>
                <c:pt idx="706">
                  <c:v>2.3049999999999997</c:v>
                </c:pt>
                <c:pt idx="707">
                  <c:v>2.3129999999999997</c:v>
                </c:pt>
                <c:pt idx="708">
                  <c:v>2.3209999999999997</c:v>
                </c:pt>
                <c:pt idx="709">
                  <c:v>2.3260000000000001</c:v>
                </c:pt>
                <c:pt idx="710">
                  <c:v>2.3280000000000003</c:v>
                </c:pt>
                <c:pt idx="711">
                  <c:v>2.327</c:v>
                </c:pt>
                <c:pt idx="712">
                  <c:v>2.3250000000000002</c:v>
                </c:pt>
                <c:pt idx="713">
                  <c:v>2.323</c:v>
                </c:pt>
                <c:pt idx="714">
                  <c:v>2.3209999999999997</c:v>
                </c:pt>
                <c:pt idx="715">
                  <c:v>2.319</c:v>
                </c:pt>
                <c:pt idx="716">
                  <c:v>2.3200000000000003</c:v>
                </c:pt>
                <c:pt idx="717">
                  <c:v>2.3209999999999997</c:v>
                </c:pt>
                <c:pt idx="718">
                  <c:v>2.3239999999999998</c:v>
                </c:pt>
                <c:pt idx="719">
                  <c:v>2.3280000000000003</c:v>
                </c:pt>
                <c:pt idx="720">
                  <c:v>2.331</c:v>
                </c:pt>
                <c:pt idx="721">
                  <c:v>2.3330000000000002</c:v>
                </c:pt>
                <c:pt idx="722">
                  <c:v>2.3330000000000002</c:v>
                </c:pt>
                <c:pt idx="723">
                  <c:v>2.3289999999999997</c:v>
                </c:pt>
                <c:pt idx="724">
                  <c:v>2.3239999999999998</c:v>
                </c:pt>
                <c:pt idx="725">
                  <c:v>2.3200000000000003</c:v>
                </c:pt>
                <c:pt idx="726">
                  <c:v>2.3159999999999998</c:v>
                </c:pt>
                <c:pt idx="727">
                  <c:v>2.3159999999999998</c:v>
                </c:pt>
                <c:pt idx="728">
                  <c:v>2.3180000000000001</c:v>
                </c:pt>
                <c:pt idx="729">
                  <c:v>2.3209999999999997</c:v>
                </c:pt>
                <c:pt idx="730">
                  <c:v>2.3250000000000002</c:v>
                </c:pt>
                <c:pt idx="731">
                  <c:v>2.3289999999999997</c:v>
                </c:pt>
                <c:pt idx="732">
                  <c:v>2.3330000000000002</c:v>
                </c:pt>
                <c:pt idx="733">
                  <c:v>2.335</c:v>
                </c:pt>
                <c:pt idx="734">
                  <c:v>2.335</c:v>
                </c:pt>
                <c:pt idx="735">
                  <c:v>2.3330000000000002</c:v>
                </c:pt>
                <c:pt idx="736">
                  <c:v>2.3289999999999997</c:v>
                </c:pt>
                <c:pt idx="737">
                  <c:v>2.3239999999999998</c:v>
                </c:pt>
                <c:pt idx="738">
                  <c:v>2.319</c:v>
                </c:pt>
                <c:pt idx="739">
                  <c:v>2.3159999999999998</c:v>
                </c:pt>
                <c:pt idx="740">
                  <c:v>2.3149999999999999</c:v>
                </c:pt>
                <c:pt idx="741">
                  <c:v>2.3159999999999998</c:v>
                </c:pt>
                <c:pt idx="742">
                  <c:v>2.3159999999999998</c:v>
                </c:pt>
                <c:pt idx="743">
                  <c:v>2.3159999999999998</c:v>
                </c:pt>
                <c:pt idx="744">
                  <c:v>2.3149999999999999</c:v>
                </c:pt>
                <c:pt idx="745">
                  <c:v>2.3129999999999997</c:v>
                </c:pt>
                <c:pt idx="746">
                  <c:v>2.3109999999999999</c:v>
                </c:pt>
                <c:pt idx="747">
                  <c:v>2.31</c:v>
                </c:pt>
                <c:pt idx="748">
                  <c:v>2.3109999999999999</c:v>
                </c:pt>
                <c:pt idx="749">
                  <c:v>2.3129999999999997</c:v>
                </c:pt>
                <c:pt idx="750">
                  <c:v>2.3170000000000002</c:v>
                </c:pt>
                <c:pt idx="751">
                  <c:v>2.319</c:v>
                </c:pt>
                <c:pt idx="752">
                  <c:v>2.3200000000000003</c:v>
                </c:pt>
                <c:pt idx="753">
                  <c:v>2.319</c:v>
                </c:pt>
                <c:pt idx="754">
                  <c:v>2.3159999999999998</c:v>
                </c:pt>
                <c:pt idx="755">
                  <c:v>2.3129999999999997</c:v>
                </c:pt>
                <c:pt idx="756">
                  <c:v>2.31</c:v>
                </c:pt>
                <c:pt idx="757">
                  <c:v>2.3079999999999998</c:v>
                </c:pt>
                <c:pt idx="758">
                  <c:v>2.3069999999999999</c:v>
                </c:pt>
                <c:pt idx="759">
                  <c:v>2.306</c:v>
                </c:pt>
                <c:pt idx="760">
                  <c:v>2.3049999999999997</c:v>
                </c:pt>
                <c:pt idx="761">
                  <c:v>2.3040000000000003</c:v>
                </c:pt>
                <c:pt idx="762">
                  <c:v>2.3040000000000003</c:v>
                </c:pt>
                <c:pt idx="763">
                  <c:v>2.3040000000000003</c:v>
                </c:pt>
                <c:pt idx="764">
                  <c:v>2.306</c:v>
                </c:pt>
                <c:pt idx="765">
                  <c:v>2.3090000000000002</c:v>
                </c:pt>
                <c:pt idx="766">
                  <c:v>2.3140000000000001</c:v>
                </c:pt>
                <c:pt idx="767">
                  <c:v>2.3180000000000001</c:v>
                </c:pt>
                <c:pt idx="768">
                  <c:v>2.3200000000000003</c:v>
                </c:pt>
                <c:pt idx="769">
                  <c:v>2.3180000000000001</c:v>
                </c:pt>
                <c:pt idx="770">
                  <c:v>2.3120000000000003</c:v>
                </c:pt>
                <c:pt idx="771">
                  <c:v>2.3040000000000003</c:v>
                </c:pt>
                <c:pt idx="772">
                  <c:v>2.2960000000000003</c:v>
                </c:pt>
                <c:pt idx="773">
                  <c:v>2.2909999999999999</c:v>
                </c:pt>
                <c:pt idx="774">
                  <c:v>2.29</c:v>
                </c:pt>
                <c:pt idx="775">
                  <c:v>2.2930000000000001</c:v>
                </c:pt>
                <c:pt idx="776">
                  <c:v>2.2960000000000003</c:v>
                </c:pt>
                <c:pt idx="777">
                  <c:v>2.298</c:v>
                </c:pt>
                <c:pt idx="778">
                  <c:v>2.2960000000000003</c:v>
                </c:pt>
                <c:pt idx="779">
                  <c:v>2.2919999999999998</c:v>
                </c:pt>
                <c:pt idx="780">
                  <c:v>2.2869999999999999</c:v>
                </c:pt>
                <c:pt idx="781">
                  <c:v>2.2829999999999999</c:v>
                </c:pt>
                <c:pt idx="782">
                  <c:v>2.282</c:v>
                </c:pt>
                <c:pt idx="783">
                  <c:v>2.2850000000000001</c:v>
                </c:pt>
                <c:pt idx="784">
                  <c:v>2.2889999999999997</c:v>
                </c:pt>
                <c:pt idx="785">
                  <c:v>2.294</c:v>
                </c:pt>
                <c:pt idx="786">
                  <c:v>2.2969999999999997</c:v>
                </c:pt>
                <c:pt idx="787">
                  <c:v>2.298</c:v>
                </c:pt>
                <c:pt idx="788">
                  <c:v>2.2969999999999997</c:v>
                </c:pt>
                <c:pt idx="789">
                  <c:v>2.2960000000000003</c:v>
                </c:pt>
                <c:pt idx="790">
                  <c:v>2.294</c:v>
                </c:pt>
                <c:pt idx="791">
                  <c:v>2.2930000000000001</c:v>
                </c:pt>
                <c:pt idx="792">
                  <c:v>2.294</c:v>
                </c:pt>
                <c:pt idx="793">
                  <c:v>2.294</c:v>
                </c:pt>
                <c:pt idx="794">
                  <c:v>2.2960000000000003</c:v>
                </c:pt>
                <c:pt idx="795">
                  <c:v>2.2969999999999997</c:v>
                </c:pt>
                <c:pt idx="796">
                  <c:v>2.298</c:v>
                </c:pt>
                <c:pt idx="797">
                  <c:v>2.2989999999999999</c:v>
                </c:pt>
                <c:pt idx="798">
                  <c:v>2.298</c:v>
                </c:pt>
                <c:pt idx="799">
                  <c:v>2.2969999999999997</c:v>
                </c:pt>
                <c:pt idx="800">
                  <c:v>2.294</c:v>
                </c:pt>
                <c:pt idx="801">
                  <c:v>2.2909999999999999</c:v>
                </c:pt>
                <c:pt idx="802">
                  <c:v>2.2889999999999997</c:v>
                </c:pt>
                <c:pt idx="803">
                  <c:v>2.2889999999999997</c:v>
                </c:pt>
                <c:pt idx="804">
                  <c:v>2.2919999999999998</c:v>
                </c:pt>
                <c:pt idx="805">
                  <c:v>2.2960000000000003</c:v>
                </c:pt>
                <c:pt idx="806">
                  <c:v>2.2999999999999998</c:v>
                </c:pt>
                <c:pt idx="807">
                  <c:v>2.3010000000000002</c:v>
                </c:pt>
                <c:pt idx="808">
                  <c:v>2.298</c:v>
                </c:pt>
                <c:pt idx="809">
                  <c:v>2.2909999999999999</c:v>
                </c:pt>
                <c:pt idx="810">
                  <c:v>2.2829999999999999</c:v>
                </c:pt>
                <c:pt idx="811">
                  <c:v>2.2749999999999999</c:v>
                </c:pt>
                <c:pt idx="812">
                  <c:v>2.2690000000000001</c:v>
                </c:pt>
                <c:pt idx="813">
                  <c:v>2.266</c:v>
                </c:pt>
                <c:pt idx="814">
                  <c:v>2.2649999999999997</c:v>
                </c:pt>
                <c:pt idx="815">
                  <c:v>2.266</c:v>
                </c:pt>
                <c:pt idx="816">
                  <c:v>2.2690000000000001</c:v>
                </c:pt>
                <c:pt idx="817">
                  <c:v>2.274</c:v>
                </c:pt>
                <c:pt idx="818">
                  <c:v>2.278</c:v>
                </c:pt>
                <c:pt idx="819">
                  <c:v>2.2829999999999999</c:v>
                </c:pt>
                <c:pt idx="820">
                  <c:v>2.2869999999999999</c:v>
                </c:pt>
                <c:pt idx="821">
                  <c:v>2.29</c:v>
                </c:pt>
                <c:pt idx="822">
                  <c:v>2.2909999999999999</c:v>
                </c:pt>
                <c:pt idx="823">
                  <c:v>2.29</c:v>
                </c:pt>
                <c:pt idx="824">
                  <c:v>2.2889999999999997</c:v>
                </c:pt>
                <c:pt idx="825">
                  <c:v>2.286</c:v>
                </c:pt>
                <c:pt idx="826">
                  <c:v>2.2829999999999999</c:v>
                </c:pt>
                <c:pt idx="827">
                  <c:v>2.2800000000000002</c:v>
                </c:pt>
                <c:pt idx="828">
                  <c:v>2.2770000000000001</c:v>
                </c:pt>
                <c:pt idx="829">
                  <c:v>2.2759999999999998</c:v>
                </c:pt>
                <c:pt idx="830">
                  <c:v>2.2759999999999998</c:v>
                </c:pt>
                <c:pt idx="831">
                  <c:v>2.278</c:v>
                </c:pt>
                <c:pt idx="832">
                  <c:v>2.2789999999999999</c:v>
                </c:pt>
                <c:pt idx="833">
                  <c:v>2.2800000000000002</c:v>
                </c:pt>
                <c:pt idx="834">
                  <c:v>2.2809999999999997</c:v>
                </c:pt>
                <c:pt idx="835">
                  <c:v>2.2809999999999997</c:v>
                </c:pt>
                <c:pt idx="836">
                  <c:v>2.2809999999999997</c:v>
                </c:pt>
                <c:pt idx="837">
                  <c:v>2.282</c:v>
                </c:pt>
                <c:pt idx="838">
                  <c:v>2.2829999999999999</c:v>
                </c:pt>
                <c:pt idx="839">
                  <c:v>2.286</c:v>
                </c:pt>
                <c:pt idx="840">
                  <c:v>2.2880000000000003</c:v>
                </c:pt>
                <c:pt idx="841">
                  <c:v>2.2880000000000003</c:v>
                </c:pt>
                <c:pt idx="842">
                  <c:v>2.2869999999999999</c:v>
                </c:pt>
                <c:pt idx="843">
                  <c:v>2.2829999999999999</c:v>
                </c:pt>
                <c:pt idx="844">
                  <c:v>2.2789999999999999</c:v>
                </c:pt>
                <c:pt idx="845">
                  <c:v>2.2759999999999998</c:v>
                </c:pt>
                <c:pt idx="846">
                  <c:v>2.274</c:v>
                </c:pt>
                <c:pt idx="847">
                  <c:v>2.274</c:v>
                </c:pt>
                <c:pt idx="848">
                  <c:v>2.2759999999999998</c:v>
                </c:pt>
                <c:pt idx="849">
                  <c:v>2.2789999999999999</c:v>
                </c:pt>
                <c:pt idx="850">
                  <c:v>2.2829999999999999</c:v>
                </c:pt>
                <c:pt idx="851">
                  <c:v>2.2869999999999999</c:v>
                </c:pt>
                <c:pt idx="852">
                  <c:v>2.29</c:v>
                </c:pt>
                <c:pt idx="853">
                  <c:v>2.2919999999999998</c:v>
                </c:pt>
                <c:pt idx="854">
                  <c:v>2.2930000000000001</c:v>
                </c:pt>
                <c:pt idx="855">
                  <c:v>2.2930000000000001</c:v>
                </c:pt>
                <c:pt idx="856">
                  <c:v>2.2919999999999998</c:v>
                </c:pt>
                <c:pt idx="857">
                  <c:v>2.2909999999999999</c:v>
                </c:pt>
                <c:pt idx="858">
                  <c:v>2.2889999999999997</c:v>
                </c:pt>
                <c:pt idx="859">
                  <c:v>2.2869999999999999</c:v>
                </c:pt>
                <c:pt idx="860">
                  <c:v>2.286</c:v>
                </c:pt>
                <c:pt idx="861">
                  <c:v>2.286</c:v>
                </c:pt>
                <c:pt idx="862">
                  <c:v>2.2850000000000001</c:v>
                </c:pt>
                <c:pt idx="863">
                  <c:v>2.2839999999999998</c:v>
                </c:pt>
                <c:pt idx="864">
                  <c:v>2.282</c:v>
                </c:pt>
                <c:pt idx="865">
                  <c:v>2.2809999999999997</c:v>
                </c:pt>
                <c:pt idx="866">
                  <c:v>2.2800000000000002</c:v>
                </c:pt>
                <c:pt idx="867">
                  <c:v>2.2789999999999999</c:v>
                </c:pt>
                <c:pt idx="868">
                  <c:v>2.2800000000000002</c:v>
                </c:pt>
                <c:pt idx="869">
                  <c:v>2.2800000000000002</c:v>
                </c:pt>
                <c:pt idx="870">
                  <c:v>2.282</c:v>
                </c:pt>
                <c:pt idx="871">
                  <c:v>2.2829999999999999</c:v>
                </c:pt>
                <c:pt idx="872">
                  <c:v>2.2829999999999999</c:v>
                </c:pt>
                <c:pt idx="873">
                  <c:v>2.2829999999999999</c:v>
                </c:pt>
                <c:pt idx="874">
                  <c:v>2.2829999999999999</c:v>
                </c:pt>
                <c:pt idx="875">
                  <c:v>2.282</c:v>
                </c:pt>
                <c:pt idx="876">
                  <c:v>2.2809999999999997</c:v>
                </c:pt>
                <c:pt idx="877">
                  <c:v>2.2809999999999997</c:v>
                </c:pt>
                <c:pt idx="878">
                  <c:v>2.2800000000000002</c:v>
                </c:pt>
                <c:pt idx="879">
                  <c:v>2.2800000000000002</c:v>
                </c:pt>
                <c:pt idx="880">
                  <c:v>2.2789999999999999</c:v>
                </c:pt>
                <c:pt idx="881">
                  <c:v>2.2789999999999999</c:v>
                </c:pt>
                <c:pt idx="882">
                  <c:v>2.278</c:v>
                </c:pt>
                <c:pt idx="883">
                  <c:v>2.278</c:v>
                </c:pt>
                <c:pt idx="884">
                  <c:v>2.2770000000000001</c:v>
                </c:pt>
                <c:pt idx="885">
                  <c:v>2.278</c:v>
                </c:pt>
                <c:pt idx="886">
                  <c:v>2.278</c:v>
                </c:pt>
                <c:pt idx="887">
                  <c:v>2.278</c:v>
                </c:pt>
                <c:pt idx="888">
                  <c:v>2.2770000000000001</c:v>
                </c:pt>
                <c:pt idx="889">
                  <c:v>2.2759999999999998</c:v>
                </c:pt>
                <c:pt idx="890">
                  <c:v>2.2729999999999997</c:v>
                </c:pt>
                <c:pt idx="891">
                  <c:v>2.2709999999999999</c:v>
                </c:pt>
                <c:pt idx="892">
                  <c:v>2.2679999999999998</c:v>
                </c:pt>
                <c:pt idx="893">
                  <c:v>2.266</c:v>
                </c:pt>
                <c:pt idx="894">
                  <c:v>2.2640000000000002</c:v>
                </c:pt>
                <c:pt idx="895">
                  <c:v>2.2629999999999999</c:v>
                </c:pt>
                <c:pt idx="896">
                  <c:v>2.262</c:v>
                </c:pt>
                <c:pt idx="897">
                  <c:v>2.2610000000000001</c:v>
                </c:pt>
                <c:pt idx="898">
                  <c:v>2.2589999999999999</c:v>
                </c:pt>
                <c:pt idx="899">
                  <c:v>2.2569999999999997</c:v>
                </c:pt>
                <c:pt idx="900">
                  <c:v>2.2549999999999999</c:v>
                </c:pt>
                <c:pt idx="901">
                  <c:v>2.2530000000000001</c:v>
                </c:pt>
                <c:pt idx="902">
                  <c:v>2.2509999999999999</c:v>
                </c:pt>
                <c:pt idx="903">
                  <c:v>2.2490000000000001</c:v>
                </c:pt>
                <c:pt idx="904">
                  <c:v>2.2490000000000001</c:v>
                </c:pt>
                <c:pt idx="905">
                  <c:v>2.2490000000000001</c:v>
                </c:pt>
                <c:pt idx="906">
                  <c:v>2.2509999999999999</c:v>
                </c:pt>
                <c:pt idx="907">
                  <c:v>2.2549999999999999</c:v>
                </c:pt>
                <c:pt idx="908">
                  <c:v>2.2589999999999999</c:v>
                </c:pt>
                <c:pt idx="909">
                  <c:v>2.262</c:v>
                </c:pt>
                <c:pt idx="910">
                  <c:v>2.2629999999999999</c:v>
                </c:pt>
                <c:pt idx="911">
                  <c:v>2.262</c:v>
                </c:pt>
                <c:pt idx="912">
                  <c:v>2.2599999999999998</c:v>
                </c:pt>
                <c:pt idx="913">
                  <c:v>2.2560000000000002</c:v>
                </c:pt>
                <c:pt idx="914">
                  <c:v>2.2530000000000001</c:v>
                </c:pt>
                <c:pt idx="915">
                  <c:v>2.2509999999999999</c:v>
                </c:pt>
                <c:pt idx="916">
                  <c:v>2.25</c:v>
                </c:pt>
                <c:pt idx="917">
                  <c:v>2.2490000000000001</c:v>
                </c:pt>
                <c:pt idx="918">
                  <c:v>2.2490000000000001</c:v>
                </c:pt>
                <c:pt idx="919">
                  <c:v>2.2469999999999999</c:v>
                </c:pt>
                <c:pt idx="920">
                  <c:v>2.2439999999999998</c:v>
                </c:pt>
                <c:pt idx="921">
                  <c:v>2.242</c:v>
                </c:pt>
                <c:pt idx="922">
                  <c:v>2.242</c:v>
                </c:pt>
                <c:pt idx="923">
                  <c:v>2.2430000000000003</c:v>
                </c:pt>
                <c:pt idx="924">
                  <c:v>2.2480000000000002</c:v>
                </c:pt>
                <c:pt idx="925">
                  <c:v>2.2519999999999998</c:v>
                </c:pt>
                <c:pt idx="926">
                  <c:v>2.2549999999999999</c:v>
                </c:pt>
                <c:pt idx="927">
                  <c:v>2.254</c:v>
                </c:pt>
                <c:pt idx="928">
                  <c:v>2.2480000000000002</c:v>
                </c:pt>
                <c:pt idx="929">
                  <c:v>2.238</c:v>
                </c:pt>
                <c:pt idx="930">
                  <c:v>2.2279999999999998</c:v>
                </c:pt>
                <c:pt idx="931">
                  <c:v>2.2199999999999998</c:v>
                </c:pt>
                <c:pt idx="932">
                  <c:v>2.218</c:v>
                </c:pt>
                <c:pt idx="933">
                  <c:v>2.2199999999999998</c:v>
                </c:pt>
                <c:pt idx="934">
                  <c:v>2.2250000000000001</c:v>
                </c:pt>
                <c:pt idx="935">
                  <c:v>2.23</c:v>
                </c:pt>
                <c:pt idx="936">
                  <c:v>2.234</c:v>
                </c:pt>
                <c:pt idx="937">
                  <c:v>2.2350000000000003</c:v>
                </c:pt>
                <c:pt idx="938">
                  <c:v>2.234</c:v>
                </c:pt>
                <c:pt idx="939">
                  <c:v>2.2309999999999999</c:v>
                </c:pt>
                <c:pt idx="940">
                  <c:v>2.2279999999999998</c:v>
                </c:pt>
                <c:pt idx="941">
                  <c:v>2.2240000000000002</c:v>
                </c:pt>
                <c:pt idx="942">
                  <c:v>2.2199999999999998</c:v>
                </c:pt>
                <c:pt idx="943">
                  <c:v>2.218</c:v>
                </c:pt>
                <c:pt idx="944">
                  <c:v>2.2170000000000001</c:v>
                </c:pt>
                <c:pt idx="945">
                  <c:v>2.218</c:v>
                </c:pt>
                <c:pt idx="946">
                  <c:v>2.2210000000000001</c:v>
                </c:pt>
                <c:pt idx="947">
                  <c:v>2.2229999999999999</c:v>
                </c:pt>
                <c:pt idx="948">
                  <c:v>2.2240000000000002</c:v>
                </c:pt>
                <c:pt idx="949">
                  <c:v>2.222</c:v>
                </c:pt>
                <c:pt idx="950">
                  <c:v>2.2170000000000001</c:v>
                </c:pt>
                <c:pt idx="951">
                  <c:v>2.2110000000000003</c:v>
                </c:pt>
                <c:pt idx="952">
                  <c:v>2.2069999999999999</c:v>
                </c:pt>
                <c:pt idx="953">
                  <c:v>2.2050000000000001</c:v>
                </c:pt>
                <c:pt idx="954">
                  <c:v>2.2069999999999999</c:v>
                </c:pt>
                <c:pt idx="955">
                  <c:v>2.21</c:v>
                </c:pt>
                <c:pt idx="956">
                  <c:v>2.2130000000000001</c:v>
                </c:pt>
                <c:pt idx="957">
                  <c:v>2.2149999999999999</c:v>
                </c:pt>
                <c:pt idx="958">
                  <c:v>2.2149999999999999</c:v>
                </c:pt>
                <c:pt idx="959">
                  <c:v>2.2130000000000001</c:v>
                </c:pt>
                <c:pt idx="960">
                  <c:v>2.21</c:v>
                </c:pt>
                <c:pt idx="961">
                  <c:v>2.2080000000000002</c:v>
                </c:pt>
                <c:pt idx="962">
                  <c:v>2.2080000000000002</c:v>
                </c:pt>
                <c:pt idx="963">
                  <c:v>2.21</c:v>
                </c:pt>
                <c:pt idx="964">
                  <c:v>2.2110000000000003</c:v>
                </c:pt>
                <c:pt idx="965">
                  <c:v>2.2119999999999997</c:v>
                </c:pt>
                <c:pt idx="966">
                  <c:v>2.21</c:v>
                </c:pt>
                <c:pt idx="967">
                  <c:v>2.206</c:v>
                </c:pt>
                <c:pt idx="968">
                  <c:v>2.2010000000000001</c:v>
                </c:pt>
                <c:pt idx="969">
                  <c:v>2.1970000000000001</c:v>
                </c:pt>
                <c:pt idx="970">
                  <c:v>2.1950000000000003</c:v>
                </c:pt>
                <c:pt idx="971">
                  <c:v>2.198</c:v>
                </c:pt>
                <c:pt idx="972">
                  <c:v>2.202</c:v>
                </c:pt>
                <c:pt idx="973">
                  <c:v>2.206</c:v>
                </c:pt>
                <c:pt idx="974">
                  <c:v>2.2090000000000001</c:v>
                </c:pt>
                <c:pt idx="975">
                  <c:v>2.2090000000000001</c:v>
                </c:pt>
                <c:pt idx="976">
                  <c:v>2.206</c:v>
                </c:pt>
                <c:pt idx="977">
                  <c:v>2.2010000000000001</c:v>
                </c:pt>
                <c:pt idx="978">
                  <c:v>2.198</c:v>
                </c:pt>
                <c:pt idx="979">
                  <c:v>2.1959999999999997</c:v>
                </c:pt>
                <c:pt idx="980">
                  <c:v>2.1970000000000001</c:v>
                </c:pt>
                <c:pt idx="981">
                  <c:v>2.1989999999999998</c:v>
                </c:pt>
                <c:pt idx="982">
                  <c:v>2.202</c:v>
                </c:pt>
                <c:pt idx="983">
                  <c:v>2.2050000000000001</c:v>
                </c:pt>
                <c:pt idx="984">
                  <c:v>2.206</c:v>
                </c:pt>
                <c:pt idx="985">
                  <c:v>2.2069999999999999</c:v>
                </c:pt>
                <c:pt idx="986">
                  <c:v>2.2080000000000002</c:v>
                </c:pt>
                <c:pt idx="987">
                  <c:v>2.2080000000000002</c:v>
                </c:pt>
                <c:pt idx="988">
                  <c:v>2.2069999999999999</c:v>
                </c:pt>
                <c:pt idx="989">
                  <c:v>2.206</c:v>
                </c:pt>
                <c:pt idx="990">
                  <c:v>2.206</c:v>
                </c:pt>
                <c:pt idx="991">
                  <c:v>2.2069999999999999</c:v>
                </c:pt>
                <c:pt idx="992">
                  <c:v>2.2080000000000002</c:v>
                </c:pt>
                <c:pt idx="993">
                  <c:v>2.21</c:v>
                </c:pt>
                <c:pt idx="994">
                  <c:v>2.2110000000000003</c:v>
                </c:pt>
                <c:pt idx="995">
                  <c:v>2.2119999999999997</c:v>
                </c:pt>
                <c:pt idx="996">
                  <c:v>2.21</c:v>
                </c:pt>
                <c:pt idx="997">
                  <c:v>2.2080000000000002</c:v>
                </c:pt>
                <c:pt idx="998">
                  <c:v>2.2050000000000001</c:v>
                </c:pt>
                <c:pt idx="999">
                  <c:v>2.2039999999999997</c:v>
                </c:pt>
                <c:pt idx="1000">
                  <c:v>2.206</c:v>
                </c:pt>
                <c:pt idx="1001">
                  <c:v>2.2119999999999997</c:v>
                </c:pt>
                <c:pt idx="1002">
                  <c:v>2.2199999999999998</c:v>
                </c:pt>
                <c:pt idx="1003">
                  <c:v>2.226</c:v>
                </c:pt>
                <c:pt idx="1004">
                  <c:v>2.2290000000000001</c:v>
                </c:pt>
                <c:pt idx="1005">
                  <c:v>2.226</c:v>
                </c:pt>
                <c:pt idx="1006">
                  <c:v>2.2199999999999998</c:v>
                </c:pt>
                <c:pt idx="1007">
                  <c:v>2.2130000000000001</c:v>
                </c:pt>
                <c:pt idx="1008">
                  <c:v>2.2090000000000001</c:v>
                </c:pt>
                <c:pt idx="1009">
                  <c:v>2.21</c:v>
                </c:pt>
                <c:pt idx="1010">
                  <c:v>2.2149999999999999</c:v>
                </c:pt>
                <c:pt idx="1011">
                  <c:v>2.2229999999999999</c:v>
                </c:pt>
                <c:pt idx="1012">
                  <c:v>2.2290000000000001</c:v>
                </c:pt>
                <c:pt idx="1013">
                  <c:v>2.2330000000000001</c:v>
                </c:pt>
                <c:pt idx="1014">
                  <c:v>2.2330000000000001</c:v>
                </c:pt>
                <c:pt idx="1015">
                  <c:v>2.2290000000000001</c:v>
                </c:pt>
                <c:pt idx="1016">
                  <c:v>2.2240000000000002</c:v>
                </c:pt>
                <c:pt idx="1017">
                  <c:v>2.2199999999999998</c:v>
                </c:pt>
                <c:pt idx="1018">
                  <c:v>2.2160000000000002</c:v>
                </c:pt>
                <c:pt idx="1019">
                  <c:v>2.214</c:v>
                </c:pt>
                <c:pt idx="1020">
                  <c:v>2.2119999999999997</c:v>
                </c:pt>
                <c:pt idx="1021">
                  <c:v>2.21</c:v>
                </c:pt>
                <c:pt idx="1022">
                  <c:v>2.2090000000000001</c:v>
                </c:pt>
                <c:pt idx="1023">
                  <c:v>2.2069999999999999</c:v>
                </c:pt>
                <c:pt idx="1024">
                  <c:v>2.206</c:v>
                </c:pt>
                <c:pt idx="1025">
                  <c:v>2.2050000000000001</c:v>
                </c:pt>
                <c:pt idx="1026">
                  <c:v>2.2039999999999997</c:v>
                </c:pt>
                <c:pt idx="1027">
                  <c:v>2.2039999999999997</c:v>
                </c:pt>
                <c:pt idx="1028">
                  <c:v>2.2039999999999997</c:v>
                </c:pt>
                <c:pt idx="1029">
                  <c:v>2.2050000000000001</c:v>
                </c:pt>
                <c:pt idx="1030">
                  <c:v>2.2050000000000001</c:v>
                </c:pt>
                <c:pt idx="1031">
                  <c:v>2.2050000000000001</c:v>
                </c:pt>
                <c:pt idx="1032">
                  <c:v>2.2039999999999997</c:v>
                </c:pt>
                <c:pt idx="1033">
                  <c:v>2.2030000000000003</c:v>
                </c:pt>
                <c:pt idx="1034">
                  <c:v>2.2000000000000002</c:v>
                </c:pt>
                <c:pt idx="1035">
                  <c:v>2.1959999999999997</c:v>
                </c:pt>
                <c:pt idx="1036">
                  <c:v>2.1920000000000002</c:v>
                </c:pt>
                <c:pt idx="1037">
                  <c:v>2.1870000000000003</c:v>
                </c:pt>
                <c:pt idx="1038">
                  <c:v>2.1840000000000002</c:v>
                </c:pt>
                <c:pt idx="1039">
                  <c:v>2.1819999999999999</c:v>
                </c:pt>
                <c:pt idx="1040">
                  <c:v>2.1819999999999999</c:v>
                </c:pt>
                <c:pt idx="1041">
                  <c:v>2.1829999999999998</c:v>
                </c:pt>
                <c:pt idx="1042">
                  <c:v>2.1859999999999999</c:v>
                </c:pt>
                <c:pt idx="1043">
                  <c:v>2.19</c:v>
                </c:pt>
                <c:pt idx="1044">
                  <c:v>2.194</c:v>
                </c:pt>
                <c:pt idx="1045">
                  <c:v>2.198</c:v>
                </c:pt>
                <c:pt idx="1046">
                  <c:v>2.2010000000000001</c:v>
                </c:pt>
                <c:pt idx="1047">
                  <c:v>2.2010000000000001</c:v>
                </c:pt>
                <c:pt idx="1048">
                  <c:v>2.198</c:v>
                </c:pt>
                <c:pt idx="1049">
                  <c:v>2.194</c:v>
                </c:pt>
                <c:pt idx="1050">
                  <c:v>2.19</c:v>
                </c:pt>
                <c:pt idx="1051">
                  <c:v>2.1879999999999997</c:v>
                </c:pt>
                <c:pt idx="1052">
                  <c:v>2.1870000000000003</c:v>
                </c:pt>
                <c:pt idx="1053">
                  <c:v>2.1879999999999997</c:v>
                </c:pt>
                <c:pt idx="1054">
                  <c:v>2.19</c:v>
                </c:pt>
                <c:pt idx="1055">
                  <c:v>2.1909999999999998</c:v>
                </c:pt>
                <c:pt idx="1056">
                  <c:v>2.19</c:v>
                </c:pt>
                <c:pt idx="1057">
                  <c:v>2.1870000000000003</c:v>
                </c:pt>
                <c:pt idx="1058">
                  <c:v>2.1829999999999998</c:v>
                </c:pt>
                <c:pt idx="1059">
                  <c:v>2.1799999999999997</c:v>
                </c:pt>
                <c:pt idx="1060">
                  <c:v>2.1790000000000003</c:v>
                </c:pt>
                <c:pt idx="1061">
                  <c:v>2.1799999999999997</c:v>
                </c:pt>
                <c:pt idx="1062">
                  <c:v>2.1829999999999998</c:v>
                </c:pt>
                <c:pt idx="1063">
                  <c:v>2.1850000000000001</c:v>
                </c:pt>
                <c:pt idx="1064">
                  <c:v>2.1870000000000003</c:v>
                </c:pt>
                <c:pt idx="1065">
                  <c:v>2.1859999999999999</c:v>
                </c:pt>
                <c:pt idx="1066">
                  <c:v>2.1840000000000002</c:v>
                </c:pt>
                <c:pt idx="1067">
                  <c:v>2.1829999999999998</c:v>
                </c:pt>
                <c:pt idx="1068">
                  <c:v>2.1819999999999999</c:v>
                </c:pt>
                <c:pt idx="1069">
                  <c:v>2.1829999999999998</c:v>
                </c:pt>
                <c:pt idx="1070">
                  <c:v>2.1850000000000001</c:v>
                </c:pt>
                <c:pt idx="1071">
                  <c:v>2.1879999999999997</c:v>
                </c:pt>
                <c:pt idx="1072">
                  <c:v>2.1909999999999998</c:v>
                </c:pt>
                <c:pt idx="1073">
                  <c:v>2.1920000000000002</c:v>
                </c:pt>
                <c:pt idx="1074">
                  <c:v>2.19</c:v>
                </c:pt>
                <c:pt idx="1075">
                  <c:v>2.1879999999999997</c:v>
                </c:pt>
                <c:pt idx="1076">
                  <c:v>2.1850000000000001</c:v>
                </c:pt>
                <c:pt idx="1077">
                  <c:v>2.1819999999999999</c:v>
                </c:pt>
                <c:pt idx="1078">
                  <c:v>2.1799999999999997</c:v>
                </c:pt>
                <c:pt idx="1079">
                  <c:v>2.1790000000000003</c:v>
                </c:pt>
                <c:pt idx="1080">
                  <c:v>2.1779999999999999</c:v>
                </c:pt>
                <c:pt idx="1081">
                  <c:v>2.1790000000000003</c:v>
                </c:pt>
                <c:pt idx="1082">
                  <c:v>2.1799999999999997</c:v>
                </c:pt>
                <c:pt idx="1083">
                  <c:v>2.1819999999999999</c:v>
                </c:pt>
                <c:pt idx="1084">
                  <c:v>2.1840000000000002</c:v>
                </c:pt>
                <c:pt idx="1085">
                  <c:v>2.1850000000000001</c:v>
                </c:pt>
                <c:pt idx="1086">
                  <c:v>2.1850000000000001</c:v>
                </c:pt>
                <c:pt idx="1087">
                  <c:v>2.1850000000000001</c:v>
                </c:pt>
                <c:pt idx="1088">
                  <c:v>2.1840000000000002</c:v>
                </c:pt>
                <c:pt idx="1089">
                  <c:v>2.1829999999999998</c:v>
                </c:pt>
                <c:pt idx="1090">
                  <c:v>2.1840000000000002</c:v>
                </c:pt>
                <c:pt idx="1091">
                  <c:v>2.1850000000000001</c:v>
                </c:pt>
                <c:pt idx="1092">
                  <c:v>2.1870000000000003</c:v>
                </c:pt>
                <c:pt idx="1093">
                  <c:v>2.1890000000000001</c:v>
                </c:pt>
                <c:pt idx="1094">
                  <c:v>2.19</c:v>
                </c:pt>
                <c:pt idx="1095">
                  <c:v>2.1920000000000002</c:v>
                </c:pt>
                <c:pt idx="1096">
                  <c:v>2.1920000000000002</c:v>
                </c:pt>
                <c:pt idx="1097">
                  <c:v>2.1909999999999998</c:v>
                </c:pt>
                <c:pt idx="1098">
                  <c:v>2.1879999999999997</c:v>
                </c:pt>
                <c:pt idx="1099">
                  <c:v>2.1840000000000002</c:v>
                </c:pt>
                <c:pt idx="1100">
                  <c:v>2.1779999999999999</c:v>
                </c:pt>
                <c:pt idx="1101">
                  <c:v>2.173</c:v>
                </c:pt>
                <c:pt idx="1102">
                  <c:v>2.169</c:v>
                </c:pt>
                <c:pt idx="1103">
                  <c:v>2.169</c:v>
                </c:pt>
                <c:pt idx="1104">
                  <c:v>2.1719999999999997</c:v>
                </c:pt>
                <c:pt idx="1105">
                  <c:v>2.1760000000000002</c:v>
                </c:pt>
                <c:pt idx="1106">
                  <c:v>2.1799999999999997</c:v>
                </c:pt>
                <c:pt idx="1107">
                  <c:v>2.1829999999999998</c:v>
                </c:pt>
                <c:pt idx="1108">
                  <c:v>2.1829999999999998</c:v>
                </c:pt>
                <c:pt idx="1109">
                  <c:v>2.1819999999999999</c:v>
                </c:pt>
                <c:pt idx="1110">
                  <c:v>2.1799999999999997</c:v>
                </c:pt>
                <c:pt idx="1111">
                  <c:v>2.1779999999999999</c:v>
                </c:pt>
                <c:pt idx="1112">
                  <c:v>2.177</c:v>
                </c:pt>
                <c:pt idx="1113">
                  <c:v>2.1779999999999999</c:v>
                </c:pt>
                <c:pt idx="1114">
                  <c:v>2.1790000000000003</c:v>
                </c:pt>
                <c:pt idx="1115">
                  <c:v>2.1790000000000003</c:v>
                </c:pt>
                <c:pt idx="1116">
                  <c:v>2.1790000000000003</c:v>
                </c:pt>
                <c:pt idx="1117">
                  <c:v>2.1779999999999999</c:v>
                </c:pt>
                <c:pt idx="1118">
                  <c:v>2.177</c:v>
                </c:pt>
                <c:pt idx="1119">
                  <c:v>2.177</c:v>
                </c:pt>
                <c:pt idx="1120">
                  <c:v>2.177</c:v>
                </c:pt>
                <c:pt idx="1121">
                  <c:v>2.1779999999999999</c:v>
                </c:pt>
                <c:pt idx="1122">
                  <c:v>2.1790000000000003</c:v>
                </c:pt>
                <c:pt idx="1123">
                  <c:v>2.1790000000000003</c:v>
                </c:pt>
                <c:pt idx="1124">
                  <c:v>2.1790000000000003</c:v>
                </c:pt>
                <c:pt idx="1125">
                  <c:v>2.177</c:v>
                </c:pt>
                <c:pt idx="1126">
                  <c:v>2.1739999999999999</c:v>
                </c:pt>
                <c:pt idx="1127">
                  <c:v>2.1710000000000003</c:v>
                </c:pt>
                <c:pt idx="1128">
                  <c:v>2.169</c:v>
                </c:pt>
                <c:pt idx="1129">
                  <c:v>2.169</c:v>
                </c:pt>
                <c:pt idx="1130">
                  <c:v>2.169</c:v>
                </c:pt>
                <c:pt idx="1131">
                  <c:v>2.1710000000000003</c:v>
                </c:pt>
                <c:pt idx="1132">
                  <c:v>2.1719999999999997</c:v>
                </c:pt>
                <c:pt idx="1133">
                  <c:v>2.1739999999999999</c:v>
                </c:pt>
                <c:pt idx="1134">
                  <c:v>2.1739999999999999</c:v>
                </c:pt>
                <c:pt idx="1135">
                  <c:v>2.1749999999999998</c:v>
                </c:pt>
                <c:pt idx="1136">
                  <c:v>2.1749999999999998</c:v>
                </c:pt>
                <c:pt idx="1137">
                  <c:v>2.1749999999999998</c:v>
                </c:pt>
                <c:pt idx="1138">
                  <c:v>2.1760000000000002</c:v>
                </c:pt>
                <c:pt idx="1139">
                  <c:v>2.177</c:v>
                </c:pt>
                <c:pt idx="1140">
                  <c:v>2.177</c:v>
                </c:pt>
                <c:pt idx="1141">
                  <c:v>2.177</c:v>
                </c:pt>
                <c:pt idx="1142">
                  <c:v>2.1749999999999998</c:v>
                </c:pt>
                <c:pt idx="1143">
                  <c:v>2.173</c:v>
                </c:pt>
                <c:pt idx="1144">
                  <c:v>2.1710000000000003</c:v>
                </c:pt>
                <c:pt idx="1145">
                  <c:v>2.17</c:v>
                </c:pt>
                <c:pt idx="1146">
                  <c:v>2.169</c:v>
                </c:pt>
                <c:pt idx="1147">
                  <c:v>2.169</c:v>
                </c:pt>
                <c:pt idx="1148">
                  <c:v>2.169</c:v>
                </c:pt>
                <c:pt idx="1149">
                  <c:v>2.169</c:v>
                </c:pt>
                <c:pt idx="1150">
                  <c:v>2.1680000000000001</c:v>
                </c:pt>
                <c:pt idx="1151">
                  <c:v>2.1669999999999998</c:v>
                </c:pt>
                <c:pt idx="1152">
                  <c:v>2.1659999999999999</c:v>
                </c:pt>
                <c:pt idx="1153">
                  <c:v>2.1639999999999997</c:v>
                </c:pt>
                <c:pt idx="1154">
                  <c:v>2.1639999999999997</c:v>
                </c:pt>
                <c:pt idx="1155">
                  <c:v>2.1639999999999997</c:v>
                </c:pt>
                <c:pt idx="1156">
                  <c:v>2.165</c:v>
                </c:pt>
                <c:pt idx="1157">
                  <c:v>2.165</c:v>
                </c:pt>
                <c:pt idx="1158">
                  <c:v>2.165</c:v>
                </c:pt>
                <c:pt idx="1159">
                  <c:v>2.165</c:v>
                </c:pt>
                <c:pt idx="1160">
                  <c:v>2.1630000000000003</c:v>
                </c:pt>
                <c:pt idx="1161">
                  <c:v>2.161</c:v>
                </c:pt>
                <c:pt idx="1162">
                  <c:v>2.16</c:v>
                </c:pt>
                <c:pt idx="1163">
                  <c:v>2.1589999999999998</c:v>
                </c:pt>
                <c:pt idx="1164">
                  <c:v>2.1589999999999998</c:v>
                </c:pt>
                <c:pt idx="1165">
                  <c:v>2.16</c:v>
                </c:pt>
                <c:pt idx="1166">
                  <c:v>2.161</c:v>
                </c:pt>
                <c:pt idx="1167">
                  <c:v>2.1619999999999999</c:v>
                </c:pt>
                <c:pt idx="1168">
                  <c:v>2.1639999999999997</c:v>
                </c:pt>
                <c:pt idx="1169">
                  <c:v>2.165</c:v>
                </c:pt>
                <c:pt idx="1170">
                  <c:v>2.1659999999999999</c:v>
                </c:pt>
                <c:pt idx="1171">
                  <c:v>2.1669999999999998</c:v>
                </c:pt>
                <c:pt idx="1172">
                  <c:v>2.1669999999999998</c:v>
                </c:pt>
                <c:pt idx="1173">
                  <c:v>2.1669999999999998</c:v>
                </c:pt>
                <c:pt idx="1174">
                  <c:v>2.1680000000000001</c:v>
                </c:pt>
                <c:pt idx="1175">
                  <c:v>2.1680000000000001</c:v>
                </c:pt>
                <c:pt idx="1176">
                  <c:v>2.169</c:v>
                </c:pt>
                <c:pt idx="1177">
                  <c:v>2.169</c:v>
                </c:pt>
                <c:pt idx="1178">
                  <c:v>2.17</c:v>
                </c:pt>
                <c:pt idx="1179">
                  <c:v>2.169</c:v>
                </c:pt>
                <c:pt idx="1180">
                  <c:v>2.1659999999999999</c:v>
                </c:pt>
                <c:pt idx="1181">
                  <c:v>2.1630000000000003</c:v>
                </c:pt>
                <c:pt idx="1182">
                  <c:v>2.1589999999999998</c:v>
                </c:pt>
                <c:pt idx="1183">
                  <c:v>2.1550000000000002</c:v>
                </c:pt>
                <c:pt idx="1184">
                  <c:v>2.1539999999999999</c:v>
                </c:pt>
                <c:pt idx="1185">
                  <c:v>2.1539999999999999</c:v>
                </c:pt>
                <c:pt idx="1186">
                  <c:v>2.1550000000000002</c:v>
                </c:pt>
                <c:pt idx="1187">
                  <c:v>2.157</c:v>
                </c:pt>
                <c:pt idx="1188">
                  <c:v>2.1579999999999999</c:v>
                </c:pt>
                <c:pt idx="1189">
                  <c:v>2.1579999999999999</c:v>
                </c:pt>
                <c:pt idx="1190">
                  <c:v>2.157</c:v>
                </c:pt>
                <c:pt idx="1191">
                  <c:v>2.1550000000000002</c:v>
                </c:pt>
                <c:pt idx="1192">
                  <c:v>2.153</c:v>
                </c:pt>
                <c:pt idx="1193">
                  <c:v>2.1520000000000001</c:v>
                </c:pt>
                <c:pt idx="1194">
                  <c:v>2.1509999999999998</c:v>
                </c:pt>
                <c:pt idx="1195">
                  <c:v>2.1509999999999998</c:v>
                </c:pt>
                <c:pt idx="1196">
                  <c:v>2.149</c:v>
                </c:pt>
                <c:pt idx="1197">
                  <c:v>2.1459999999999999</c:v>
                </c:pt>
                <c:pt idx="1198">
                  <c:v>2.1419999999999999</c:v>
                </c:pt>
                <c:pt idx="1199">
                  <c:v>2.1379999999999999</c:v>
                </c:pt>
                <c:pt idx="1200">
                  <c:v>2.1339999999999999</c:v>
                </c:pt>
                <c:pt idx="1201">
                  <c:v>2.1310000000000002</c:v>
                </c:pt>
                <c:pt idx="1202">
                  <c:v>2.1310000000000002</c:v>
                </c:pt>
                <c:pt idx="1203">
                  <c:v>2.1319999999999997</c:v>
                </c:pt>
                <c:pt idx="1204">
                  <c:v>2.1339999999999999</c:v>
                </c:pt>
                <c:pt idx="1205">
                  <c:v>2.1349999999999998</c:v>
                </c:pt>
                <c:pt idx="1206">
                  <c:v>2.1349999999999998</c:v>
                </c:pt>
                <c:pt idx="1207">
                  <c:v>2.133</c:v>
                </c:pt>
                <c:pt idx="1208">
                  <c:v>2.1310000000000002</c:v>
                </c:pt>
                <c:pt idx="1209">
                  <c:v>2.1310000000000002</c:v>
                </c:pt>
                <c:pt idx="1210">
                  <c:v>2.1319999999999997</c:v>
                </c:pt>
                <c:pt idx="1211">
                  <c:v>2.1349999999999998</c:v>
                </c:pt>
                <c:pt idx="1212">
                  <c:v>2.1390000000000002</c:v>
                </c:pt>
                <c:pt idx="1213">
                  <c:v>2.1419999999999999</c:v>
                </c:pt>
                <c:pt idx="1214">
                  <c:v>2.1440000000000001</c:v>
                </c:pt>
                <c:pt idx="1215">
                  <c:v>2.1440000000000001</c:v>
                </c:pt>
                <c:pt idx="1216">
                  <c:v>2.1419999999999999</c:v>
                </c:pt>
                <c:pt idx="1217">
                  <c:v>2.141</c:v>
                </c:pt>
                <c:pt idx="1218">
                  <c:v>2.141</c:v>
                </c:pt>
                <c:pt idx="1219">
                  <c:v>2.1429999999999998</c:v>
                </c:pt>
                <c:pt idx="1220">
                  <c:v>2.145</c:v>
                </c:pt>
                <c:pt idx="1221">
                  <c:v>2.1479999999999997</c:v>
                </c:pt>
                <c:pt idx="1222">
                  <c:v>2.15</c:v>
                </c:pt>
                <c:pt idx="1223">
                  <c:v>2.149</c:v>
                </c:pt>
                <c:pt idx="1224">
                  <c:v>2.1459999999999999</c:v>
                </c:pt>
                <c:pt idx="1225">
                  <c:v>2.1419999999999999</c:v>
                </c:pt>
                <c:pt idx="1226">
                  <c:v>2.1379999999999999</c:v>
                </c:pt>
                <c:pt idx="1227">
                  <c:v>2.1360000000000001</c:v>
                </c:pt>
                <c:pt idx="1228">
                  <c:v>2.1349999999999998</c:v>
                </c:pt>
                <c:pt idx="1229">
                  <c:v>2.1349999999999998</c:v>
                </c:pt>
                <c:pt idx="1230">
                  <c:v>2.1360000000000001</c:v>
                </c:pt>
                <c:pt idx="1231">
                  <c:v>2.137</c:v>
                </c:pt>
                <c:pt idx="1232">
                  <c:v>2.1379999999999999</c:v>
                </c:pt>
                <c:pt idx="1233">
                  <c:v>2.1379999999999999</c:v>
                </c:pt>
                <c:pt idx="1234">
                  <c:v>2.1379999999999999</c:v>
                </c:pt>
                <c:pt idx="1235">
                  <c:v>2.1379999999999999</c:v>
                </c:pt>
                <c:pt idx="1236">
                  <c:v>2.1379999999999999</c:v>
                </c:pt>
                <c:pt idx="1237">
                  <c:v>2.1379999999999999</c:v>
                </c:pt>
                <c:pt idx="1238">
                  <c:v>2.1390000000000002</c:v>
                </c:pt>
                <c:pt idx="1239">
                  <c:v>2.1399999999999997</c:v>
                </c:pt>
                <c:pt idx="1240">
                  <c:v>2.141</c:v>
                </c:pt>
                <c:pt idx="1241">
                  <c:v>2.1440000000000001</c:v>
                </c:pt>
                <c:pt idx="1242">
                  <c:v>2.145</c:v>
                </c:pt>
                <c:pt idx="1243">
                  <c:v>2.1459999999999999</c:v>
                </c:pt>
                <c:pt idx="1244">
                  <c:v>2.145</c:v>
                </c:pt>
                <c:pt idx="1245">
                  <c:v>2.1419999999999999</c:v>
                </c:pt>
                <c:pt idx="1246">
                  <c:v>2.1390000000000002</c:v>
                </c:pt>
                <c:pt idx="1247">
                  <c:v>2.1349999999999998</c:v>
                </c:pt>
                <c:pt idx="1248">
                  <c:v>2.133</c:v>
                </c:pt>
                <c:pt idx="1249">
                  <c:v>2.1319999999999997</c:v>
                </c:pt>
                <c:pt idx="1250">
                  <c:v>2.1339999999999999</c:v>
                </c:pt>
                <c:pt idx="1251">
                  <c:v>2.1360000000000001</c:v>
                </c:pt>
                <c:pt idx="1252">
                  <c:v>2.1379999999999999</c:v>
                </c:pt>
                <c:pt idx="1253">
                  <c:v>2.1390000000000002</c:v>
                </c:pt>
                <c:pt idx="1254">
                  <c:v>2.1399999999999997</c:v>
                </c:pt>
                <c:pt idx="1255">
                  <c:v>2.1399999999999997</c:v>
                </c:pt>
                <c:pt idx="1256">
                  <c:v>2.1390000000000002</c:v>
                </c:pt>
                <c:pt idx="1257">
                  <c:v>2.1390000000000002</c:v>
                </c:pt>
                <c:pt idx="1258">
                  <c:v>2.1390000000000002</c:v>
                </c:pt>
                <c:pt idx="1259">
                  <c:v>2.1379999999999999</c:v>
                </c:pt>
                <c:pt idx="1260">
                  <c:v>2.1379999999999999</c:v>
                </c:pt>
                <c:pt idx="1261">
                  <c:v>2.1390000000000002</c:v>
                </c:pt>
                <c:pt idx="1262">
                  <c:v>2.1390000000000002</c:v>
                </c:pt>
                <c:pt idx="1263">
                  <c:v>2.1399999999999997</c:v>
                </c:pt>
                <c:pt idx="1264">
                  <c:v>2.1399999999999997</c:v>
                </c:pt>
                <c:pt idx="1265">
                  <c:v>2.1390000000000002</c:v>
                </c:pt>
                <c:pt idx="1266">
                  <c:v>2.1379999999999999</c:v>
                </c:pt>
                <c:pt idx="1267">
                  <c:v>2.1360000000000001</c:v>
                </c:pt>
                <c:pt idx="1268">
                  <c:v>2.133</c:v>
                </c:pt>
                <c:pt idx="1269">
                  <c:v>2.1319999999999997</c:v>
                </c:pt>
                <c:pt idx="1270">
                  <c:v>2.1310000000000002</c:v>
                </c:pt>
                <c:pt idx="1271">
                  <c:v>2.1319999999999997</c:v>
                </c:pt>
                <c:pt idx="1272">
                  <c:v>2.133</c:v>
                </c:pt>
                <c:pt idx="1273">
                  <c:v>2.133</c:v>
                </c:pt>
                <c:pt idx="1274">
                  <c:v>2.133</c:v>
                </c:pt>
                <c:pt idx="1275">
                  <c:v>2.1310000000000002</c:v>
                </c:pt>
                <c:pt idx="1276">
                  <c:v>2.129</c:v>
                </c:pt>
                <c:pt idx="1277">
                  <c:v>2.1269999999999998</c:v>
                </c:pt>
                <c:pt idx="1278">
                  <c:v>2.1259999999999999</c:v>
                </c:pt>
                <c:pt idx="1279">
                  <c:v>2.125</c:v>
                </c:pt>
                <c:pt idx="1280">
                  <c:v>2.125</c:v>
                </c:pt>
                <c:pt idx="1281">
                  <c:v>2.1259999999999999</c:v>
                </c:pt>
                <c:pt idx="1282">
                  <c:v>2.125</c:v>
                </c:pt>
                <c:pt idx="1283">
                  <c:v>2.1240000000000001</c:v>
                </c:pt>
                <c:pt idx="1284">
                  <c:v>2.1219999999999999</c:v>
                </c:pt>
                <c:pt idx="1285">
                  <c:v>2.12</c:v>
                </c:pt>
                <c:pt idx="1286">
                  <c:v>2.1189999999999998</c:v>
                </c:pt>
                <c:pt idx="1287">
                  <c:v>2.1189999999999998</c:v>
                </c:pt>
                <c:pt idx="1288">
                  <c:v>2.1219999999999999</c:v>
                </c:pt>
                <c:pt idx="1289">
                  <c:v>2.1240000000000001</c:v>
                </c:pt>
                <c:pt idx="1290">
                  <c:v>2.1269999999999998</c:v>
                </c:pt>
                <c:pt idx="1291">
                  <c:v>2.1280000000000001</c:v>
                </c:pt>
                <c:pt idx="1292">
                  <c:v>2.1280000000000001</c:v>
                </c:pt>
                <c:pt idx="1293">
                  <c:v>2.1269999999999998</c:v>
                </c:pt>
                <c:pt idx="1294">
                  <c:v>2.1240000000000001</c:v>
                </c:pt>
                <c:pt idx="1295">
                  <c:v>2.121</c:v>
                </c:pt>
                <c:pt idx="1296">
                  <c:v>2.1180000000000003</c:v>
                </c:pt>
                <c:pt idx="1297">
                  <c:v>2.1150000000000002</c:v>
                </c:pt>
                <c:pt idx="1298">
                  <c:v>2.113</c:v>
                </c:pt>
                <c:pt idx="1299">
                  <c:v>2.1109999999999998</c:v>
                </c:pt>
                <c:pt idx="1300">
                  <c:v>2.1100000000000003</c:v>
                </c:pt>
                <c:pt idx="1301">
                  <c:v>2.109</c:v>
                </c:pt>
                <c:pt idx="1302">
                  <c:v>2.1100000000000003</c:v>
                </c:pt>
                <c:pt idx="1303">
                  <c:v>2.1109999999999998</c:v>
                </c:pt>
                <c:pt idx="1304">
                  <c:v>2.1109999999999998</c:v>
                </c:pt>
                <c:pt idx="1305">
                  <c:v>2.1120000000000001</c:v>
                </c:pt>
                <c:pt idx="1306">
                  <c:v>2.113</c:v>
                </c:pt>
                <c:pt idx="1307">
                  <c:v>2.1139999999999999</c:v>
                </c:pt>
                <c:pt idx="1308">
                  <c:v>2.1160000000000001</c:v>
                </c:pt>
                <c:pt idx="1309">
                  <c:v>2.1180000000000003</c:v>
                </c:pt>
                <c:pt idx="1310">
                  <c:v>2.121</c:v>
                </c:pt>
                <c:pt idx="1311">
                  <c:v>2.1230000000000002</c:v>
                </c:pt>
                <c:pt idx="1312">
                  <c:v>2.125</c:v>
                </c:pt>
                <c:pt idx="1313">
                  <c:v>2.1259999999999999</c:v>
                </c:pt>
                <c:pt idx="1314">
                  <c:v>2.1259999999999999</c:v>
                </c:pt>
                <c:pt idx="1315">
                  <c:v>2.125</c:v>
                </c:pt>
                <c:pt idx="1316">
                  <c:v>2.125</c:v>
                </c:pt>
                <c:pt idx="1317">
                  <c:v>2.1240000000000001</c:v>
                </c:pt>
                <c:pt idx="1318">
                  <c:v>2.1230000000000002</c:v>
                </c:pt>
                <c:pt idx="1319">
                  <c:v>2.1219999999999999</c:v>
                </c:pt>
                <c:pt idx="1320">
                  <c:v>2.1230000000000002</c:v>
                </c:pt>
                <c:pt idx="1321">
                  <c:v>2.1240000000000001</c:v>
                </c:pt>
                <c:pt idx="1322">
                  <c:v>2.125</c:v>
                </c:pt>
                <c:pt idx="1323">
                  <c:v>2.1269999999999998</c:v>
                </c:pt>
                <c:pt idx="1324">
                  <c:v>2.129</c:v>
                </c:pt>
                <c:pt idx="1325">
                  <c:v>2.129</c:v>
                </c:pt>
                <c:pt idx="1326">
                  <c:v>2.1280000000000001</c:v>
                </c:pt>
                <c:pt idx="1327">
                  <c:v>2.125</c:v>
                </c:pt>
                <c:pt idx="1328">
                  <c:v>2.121</c:v>
                </c:pt>
                <c:pt idx="1329">
                  <c:v>2.1180000000000003</c:v>
                </c:pt>
                <c:pt idx="1330">
                  <c:v>2.1160000000000001</c:v>
                </c:pt>
                <c:pt idx="1331">
                  <c:v>2.1160000000000001</c:v>
                </c:pt>
                <c:pt idx="1332">
                  <c:v>2.1160000000000001</c:v>
                </c:pt>
                <c:pt idx="1333">
                  <c:v>2.1160000000000001</c:v>
                </c:pt>
                <c:pt idx="1334">
                  <c:v>2.117</c:v>
                </c:pt>
                <c:pt idx="1335">
                  <c:v>2.1180000000000003</c:v>
                </c:pt>
                <c:pt idx="1336">
                  <c:v>2.1189999999999998</c:v>
                </c:pt>
                <c:pt idx="1337">
                  <c:v>2.1189999999999998</c:v>
                </c:pt>
                <c:pt idx="1338">
                  <c:v>2.1189999999999998</c:v>
                </c:pt>
                <c:pt idx="1339">
                  <c:v>2.1189999999999998</c:v>
                </c:pt>
                <c:pt idx="1340">
                  <c:v>2.1180000000000003</c:v>
                </c:pt>
                <c:pt idx="1341">
                  <c:v>2.1160000000000001</c:v>
                </c:pt>
                <c:pt idx="1342">
                  <c:v>2.1139999999999999</c:v>
                </c:pt>
                <c:pt idx="1343">
                  <c:v>2.1120000000000001</c:v>
                </c:pt>
                <c:pt idx="1344">
                  <c:v>2.109</c:v>
                </c:pt>
                <c:pt idx="1345">
                  <c:v>2.1059999999999999</c:v>
                </c:pt>
                <c:pt idx="1346">
                  <c:v>2.1040000000000001</c:v>
                </c:pt>
                <c:pt idx="1347">
                  <c:v>2.1040000000000001</c:v>
                </c:pt>
                <c:pt idx="1348">
                  <c:v>2.105</c:v>
                </c:pt>
                <c:pt idx="1349">
                  <c:v>2.1070000000000002</c:v>
                </c:pt>
                <c:pt idx="1350">
                  <c:v>2.1080000000000001</c:v>
                </c:pt>
                <c:pt idx="1351">
                  <c:v>2.1070000000000002</c:v>
                </c:pt>
                <c:pt idx="1352">
                  <c:v>2.105</c:v>
                </c:pt>
                <c:pt idx="1353">
                  <c:v>2.1020000000000003</c:v>
                </c:pt>
                <c:pt idx="1354">
                  <c:v>2.0990000000000002</c:v>
                </c:pt>
                <c:pt idx="1355">
                  <c:v>2.0979999999999999</c:v>
                </c:pt>
                <c:pt idx="1356">
                  <c:v>2.097</c:v>
                </c:pt>
                <c:pt idx="1357">
                  <c:v>2.0990000000000002</c:v>
                </c:pt>
                <c:pt idx="1358">
                  <c:v>2.1</c:v>
                </c:pt>
                <c:pt idx="1359">
                  <c:v>2.101</c:v>
                </c:pt>
                <c:pt idx="1360">
                  <c:v>2.1</c:v>
                </c:pt>
                <c:pt idx="1361">
                  <c:v>2.0990000000000002</c:v>
                </c:pt>
                <c:pt idx="1362">
                  <c:v>2.0960000000000001</c:v>
                </c:pt>
                <c:pt idx="1363">
                  <c:v>2.093</c:v>
                </c:pt>
                <c:pt idx="1364">
                  <c:v>2.09</c:v>
                </c:pt>
                <c:pt idx="1365">
                  <c:v>2.0880000000000001</c:v>
                </c:pt>
                <c:pt idx="1366">
                  <c:v>2.0860000000000003</c:v>
                </c:pt>
                <c:pt idx="1367">
                  <c:v>2.0840000000000001</c:v>
                </c:pt>
                <c:pt idx="1368">
                  <c:v>2.0840000000000001</c:v>
                </c:pt>
                <c:pt idx="1369">
                  <c:v>2.0840000000000001</c:v>
                </c:pt>
                <c:pt idx="1370">
                  <c:v>2.085</c:v>
                </c:pt>
                <c:pt idx="1371">
                  <c:v>2.0869999999999997</c:v>
                </c:pt>
                <c:pt idx="1372">
                  <c:v>2.0880000000000001</c:v>
                </c:pt>
                <c:pt idx="1373">
                  <c:v>2.089</c:v>
                </c:pt>
                <c:pt idx="1374">
                  <c:v>2.09</c:v>
                </c:pt>
                <c:pt idx="1375">
                  <c:v>2.0920000000000001</c:v>
                </c:pt>
                <c:pt idx="1376">
                  <c:v>2.0920000000000001</c:v>
                </c:pt>
                <c:pt idx="1377">
                  <c:v>2.093</c:v>
                </c:pt>
                <c:pt idx="1378">
                  <c:v>2.0940000000000003</c:v>
                </c:pt>
                <c:pt idx="1379">
                  <c:v>2.0940000000000003</c:v>
                </c:pt>
                <c:pt idx="1380">
                  <c:v>2.093</c:v>
                </c:pt>
                <c:pt idx="1381">
                  <c:v>2.0910000000000002</c:v>
                </c:pt>
                <c:pt idx="1382">
                  <c:v>2.0880000000000001</c:v>
                </c:pt>
                <c:pt idx="1383">
                  <c:v>2.085</c:v>
                </c:pt>
                <c:pt idx="1384">
                  <c:v>2.081</c:v>
                </c:pt>
                <c:pt idx="1385">
                  <c:v>2.0789999999999997</c:v>
                </c:pt>
                <c:pt idx="1386">
                  <c:v>2.0780000000000003</c:v>
                </c:pt>
                <c:pt idx="1387">
                  <c:v>2.0789999999999997</c:v>
                </c:pt>
                <c:pt idx="1388">
                  <c:v>2.0789999999999997</c:v>
                </c:pt>
                <c:pt idx="1389">
                  <c:v>2.08</c:v>
                </c:pt>
                <c:pt idx="1390">
                  <c:v>2.0789999999999997</c:v>
                </c:pt>
                <c:pt idx="1391">
                  <c:v>2.0780000000000003</c:v>
                </c:pt>
                <c:pt idx="1392">
                  <c:v>2.0760000000000001</c:v>
                </c:pt>
                <c:pt idx="1393">
                  <c:v>2.073</c:v>
                </c:pt>
                <c:pt idx="1394">
                  <c:v>2.0709999999999997</c:v>
                </c:pt>
                <c:pt idx="1395">
                  <c:v>2.0680000000000001</c:v>
                </c:pt>
                <c:pt idx="1396">
                  <c:v>2.0659999999999998</c:v>
                </c:pt>
                <c:pt idx="1397">
                  <c:v>2.0659999999999998</c:v>
                </c:pt>
                <c:pt idx="1398">
                  <c:v>2.0659999999999998</c:v>
                </c:pt>
                <c:pt idx="1399">
                  <c:v>2.069</c:v>
                </c:pt>
                <c:pt idx="1400">
                  <c:v>2.0720000000000001</c:v>
                </c:pt>
                <c:pt idx="1401">
                  <c:v>2.0750000000000002</c:v>
                </c:pt>
                <c:pt idx="1402">
                  <c:v>2.0780000000000003</c:v>
                </c:pt>
                <c:pt idx="1403">
                  <c:v>2.08</c:v>
                </c:pt>
                <c:pt idx="1404">
                  <c:v>2.081</c:v>
                </c:pt>
                <c:pt idx="1405">
                  <c:v>2.081</c:v>
                </c:pt>
                <c:pt idx="1406">
                  <c:v>2.081</c:v>
                </c:pt>
                <c:pt idx="1407">
                  <c:v>2.081</c:v>
                </c:pt>
                <c:pt idx="1408">
                  <c:v>2.08</c:v>
                </c:pt>
                <c:pt idx="1409">
                  <c:v>2.081</c:v>
                </c:pt>
                <c:pt idx="1410">
                  <c:v>2.081</c:v>
                </c:pt>
                <c:pt idx="1411">
                  <c:v>2.0819999999999999</c:v>
                </c:pt>
                <c:pt idx="1412">
                  <c:v>2.0830000000000002</c:v>
                </c:pt>
                <c:pt idx="1413">
                  <c:v>2.085</c:v>
                </c:pt>
                <c:pt idx="1414">
                  <c:v>2.0860000000000003</c:v>
                </c:pt>
                <c:pt idx="1415">
                  <c:v>2.0880000000000001</c:v>
                </c:pt>
                <c:pt idx="1416">
                  <c:v>2.089</c:v>
                </c:pt>
                <c:pt idx="1417">
                  <c:v>2.089</c:v>
                </c:pt>
                <c:pt idx="1418">
                  <c:v>2.089</c:v>
                </c:pt>
                <c:pt idx="1419">
                  <c:v>2.0869999999999997</c:v>
                </c:pt>
                <c:pt idx="1420">
                  <c:v>2.085</c:v>
                </c:pt>
                <c:pt idx="1421">
                  <c:v>2.0819999999999999</c:v>
                </c:pt>
                <c:pt idx="1422">
                  <c:v>2.0789999999999997</c:v>
                </c:pt>
                <c:pt idx="1423">
                  <c:v>2.0760000000000001</c:v>
                </c:pt>
                <c:pt idx="1424">
                  <c:v>2.0739999999999998</c:v>
                </c:pt>
                <c:pt idx="1425">
                  <c:v>2.073</c:v>
                </c:pt>
                <c:pt idx="1426">
                  <c:v>2.073</c:v>
                </c:pt>
                <c:pt idx="1427">
                  <c:v>2.0739999999999998</c:v>
                </c:pt>
                <c:pt idx="1428">
                  <c:v>2.0760000000000001</c:v>
                </c:pt>
                <c:pt idx="1429">
                  <c:v>2.0789999999999997</c:v>
                </c:pt>
                <c:pt idx="1430">
                  <c:v>2.0819999999999999</c:v>
                </c:pt>
                <c:pt idx="1431">
                  <c:v>2.0840000000000001</c:v>
                </c:pt>
                <c:pt idx="1432">
                  <c:v>2.0860000000000003</c:v>
                </c:pt>
                <c:pt idx="1433">
                  <c:v>2.0860000000000003</c:v>
                </c:pt>
                <c:pt idx="1434">
                  <c:v>2.085</c:v>
                </c:pt>
                <c:pt idx="1435">
                  <c:v>2.0819999999999999</c:v>
                </c:pt>
                <c:pt idx="1436">
                  <c:v>2.0789999999999997</c:v>
                </c:pt>
                <c:pt idx="1437">
                  <c:v>2.0739999999999998</c:v>
                </c:pt>
                <c:pt idx="1438">
                  <c:v>2.069</c:v>
                </c:pt>
                <c:pt idx="1439">
                  <c:v>2.0649999999999999</c:v>
                </c:pt>
                <c:pt idx="1440">
                  <c:v>2.0629999999999997</c:v>
                </c:pt>
                <c:pt idx="1441">
                  <c:v>2.0629999999999997</c:v>
                </c:pt>
                <c:pt idx="1442">
                  <c:v>2.0659999999999998</c:v>
                </c:pt>
                <c:pt idx="1443">
                  <c:v>2.0709999999999997</c:v>
                </c:pt>
                <c:pt idx="1444">
                  <c:v>2.0760000000000001</c:v>
                </c:pt>
                <c:pt idx="1445">
                  <c:v>2.08</c:v>
                </c:pt>
                <c:pt idx="1446">
                  <c:v>2.0819999999999999</c:v>
                </c:pt>
                <c:pt idx="1447">
                  <c:v>2.0819999999999999</c:v>
                </c:pt>
                <c:pt idx="1448">
                  <c:v>2.081</c:v>
                </c:pt>
                <c:pt idx="1449">
                  <c:v>2.0780000000000003</c:v>
                </c:pt>
                <c:pt idx="1450">
                  <c:v>2.0739999999999998</c:v>
                </c:pt>
                <c:pt idx="1451">
                  <c:v>2.0700000000000003</c:v>
                </c:pt>
                <c:pt idx="1452">
                  <c:v>2.0659999999999998</c:v>
                </c:pt>
                <c:pt idx="1453">
                  <c:v>2.0629999999999997</c:v>
                </c:pt>
                <c:pt idx="1454">
                  <c:v>2.0629999999999997</c:v>
                </c:pt>
                <c:pt idx="1455">
                  <c:v>2.0659999999999998</c:v>
                </c:pt>
                <c:pt idx="1456">
                  <c:v>2.069</c:v>
                </c:pt>
                <c:pt idx="1457">
                  <c:v>2.0720000000000001</c:v>
                </c:pt>
                <c:pt idx="1458">
                  <c:v>2.0739999999999998</c:v>
                </c:pt>
                <c:pt idx="1459">
                  <c:v>2.073</c:v>
                </c:pt>
                <c:pt idx="1460">
                  <c:v>2.0709999999999997</c:v>
                </c:pt>
                <c:pt idx="1461">
                  <c:v>2.069</c:v>
                </c:pt>
                <c:pt idx="1462">
                  <c:v>2.0659999999999998</c:v>
                </c:pt>
                <c:pt idx="1463">
                  <c:v>2.0629999999999997</c:v>
                </c:pt>
                <c:pt idx="1464">
                  <c:v>2.0609999999999999</c:v>
                </c:pt>
                <c:pt idx="1465">
                  <c:v>2.06</c:v>
                </c:pt>
                <c:pt idx="1466">
                  <c:v>2.0579999999999998</c:v>
                </c:pt>
                <c:pt idx="1467">
                  <c:v>2.056</c:v>
                </c:pt>
                <c:pt idx="1468">
                  <c:v>2.0549999999999997</c:v>
                </c:pt>
                <c:pt idx="1469">
                  <c:v>2.0529999999999999</c:v>
                </c:pt>
                <c:pt idx="1470">
                  <c:v>2.052</c:v>
                </c:pt>
                <c:pt idx="1471">
                  <c:v>2.052</c:v>
                </c:pt>
                <c:pt idx="1472">
                  <c:v>2.052</c:v>
                </c:pt>
                <c:pt idx="1473">
                  <c:v>2.0529999999999999</c:v>
                </c:pt>
                <c:pt idx="1474">
                  <c:v>2.0540000000000003</c:v>
                </c:pt>
                <c:pt idx="1475">
                  <c:v>2.0540000000000003</c:v>
                </c:pt>
                <c:pt idx="1476">
                  <c:v>2.0529999999999999</c:v>
                </c:pt>
                <c:pt idx="1477">
                  <c:v>2.052</c:v>
                </c:pt>
                <c:pt idx="1478">
                  <c:v>2.0499999999999998</c:v>
                </c:pt>
                <c:pt idx="1479">
                  <c:v>2.048</c:v>
                </c:pt>
                <c:pt idx="1480">
                  <c:v>2.0469999999999997</c:v>
                </c:pt>
                <c:pt idx="1481">
                  <c:v>2.0449999999999999</c:v>
                </c:pt>
                <c:pt idx="1482">
                  <c:v>2.0430000000000001</c:v>
                </c:pt>
                <c:pt idx="1483">
                  <c:v>2.0409999999999999</c:v>
                </c:pt>
                <c:pt idx="1484">
                  <c:v>2.04</c:v>
                </c:pt>
                <c:pt idx="1485">
                  <c:v>2.0380000000000003</c:v>
                </c:pt>
                <c:pt idx="1486">
                  <c:v>2.0369999999999999</c:v>
                </c:pt>
                <c:pt idx="1487">
                  <c:v>2.0350000000000001</c:v>
                </c:pt>
                <c:pt idx="1488">
                  <c:v>2.0339999999999998</c:v>
                </c:pt>
                <c:pt idx="1489">
                  <c:v>2.0329999999999999</c:v>
                </c:pt>
                <c:pt idx="1490">
                  <c:v>2.032</c:v>
                </c:pt>
                <c:pt idx="1491">
                  <c:v>2.0309999999999997</c:v>
                </c:pt>
                <c:pt idx="1492">
                  <c:v>2.0300000000000002</c:v>
                </c:pt>
                <c:pt idx="1493">
                  <c:v>2.0289999999999999</c:v>
                </c:pt>
                <c:pt idx="1494">
                  <c:v>2.0289999999999999</c:v>
                </c:pt>
                <c:pt idx="1495">
                  <c:v>2.0289999999999999</c:v>
                </c:pt>
                <c:pt idx="1496">
                  <c:v>2.0300000000000002</c:v>
                </c:pt>
                <c:pt idx="1497">
                  <c:v>2.032</c:v>
                </c:pt>
                <c:pt idx="1498">
                  <c:v>2.0350000000000001</c:v>
                </c:pt>
                <c:pt idx="1499">
                  <c:v>2.0389999999999997</c:v>
                </c:pt>
                <c:pt idx="1500">
                  <c:v>2.044</c:v>
                </c:pt>
                <c:pt idx="1501">
                  <c:v>2.048</c:v>
                </c:pt>
                <c:pt idx="1502">
                  <c:v>2.052</c:v>
                </c:pt>
                <c:pt idx="1503">
                  <c:v>2.056</c:v>
                </c:pt>
                <c:pt idx="1504">
                  <c:v>2.0590000000000002</c:v>
                </c:pt>
                <c:pt idx="1505">
                  <c:v>2.0609999999999999</c:v>
                </c:pt>
                <c:pt idx="1506">
                  <c:v>2.0620000000000003</c:v>
                </c:pt>
                <c:pt idx="1507">
                  <c:v>2.0620000000000003</c:v>
                </c:pt>
                <c:pt idx="1508">
                  <c:v>2.0620000000000003</c:v>
                </c:pt>
                <c:pt idx="1509">
                  <c:v>2.0609999999999999</c:v>
                </c:pt>
                <c:pt idx="1510">
                  <c:v>2.06</c:v>
                </c:pt>
                <c:pt idx="1511">
                  <c:v>2.0590000000000002</c:v>
                </c:pt>
                <c:pt idx="1512">
                  <c:v>2.0579999999999998</c:v>
                </c:pt>
                <c:pt idx="1513">
                  <c:v>2.056</c:v>
                </c:pt>
                <c:pt idx="1514">
                  <c:v>2.0529999999999999</c:v>
                </c:pt>
                <c:pt idx="1515">
                  <c:v>2.0510000000000002</c:v>
                </c:pt>
                <c:pt idx="1516">
                  <c:v>2.0489999999999999</c:v>
                </c:pt>
                <c:pt idx="1517">
                  <c:v>2.0469999999999997</c:v>
                </c:pt>
                <c:pt idx="1518">
                  <c:v>2.0449999999999999</c:v>
                </c:pt>
                <c:pt idx="1519">
                  <c:v>2.0449999999999999</c:v>
                </c:pt>
                <c:pt idx="1520">
                  <c:v>2.0449999999999999</c:v>
                </c:pt>
                <c:pt idx="1521">
                  <c:v>2.0460000000000003</c:v>
                </c:pt>
                <c:pt idx="1522">
                  <c:v>2.0469999999999997</c:v>
                </c:pt>
                <c:pt idx="1523">
                  <c:v>2.0469999999999997</c:v>
                </c:pt>
                <c:pt idx="1524">
                  <c:v>2.048</c:v>
                </c:pt>
                <c:pt idx="1525">
                  <c:v>2.048</c:v>
                </c:pt>
                <c:pt idx="1526">
                  <c:v>2.0469999999999997</c:v>
                </c:pt>
                <c:pt idx="1527">
                  <c:v>2.0460000000000003</c:v>
                </c:pt>
                <c:pt idx="1528">
                  <c:v>2.044</c:v>
                </c:pt>
                <c:pt idx="1529">
                  <c:v>2.0430000000000001</c:v>
                </c:pt>
                <c:pt idx="1530">
                  <c:v>2.0419999999999998</c:v>
                </c:pt>
                <c:pt idx="1531">
                  <c:v>2.0409999999999999</c:v>
                </c:pt>
                <c:pt idx="1532">
                  <c:v>2.0409999999999999</c:v>
                </c:pt>
                <c:pt idx="1533">
                  <c:v>2.0419999999999998</c:v>
                </c:pt>
                <c:pt idx="1534">
                  <c:v>2.0419999999999998</c:v>
                </c:pt>
                <c:pt idx="1535">
                  <c:v>2.044</c:v>
                </c:pt>
                <c:pt idx="1536">
                  <c:v>2.0449999999999999</c:v>
                </c:pt>
                <c:pt idx="1537">
                  <c:v>2.0460000000000003</c:v>
                </c:pt>
                <c:pt idx="1538">
                  <c:v>2.0449999999999999</c:v>
                </c:pt>
                <c:pt idx="1539">
                  <c:v>2.044</c:v>
                </c:pt>
                <c:pt idx="1540">
                  <c:v>2.0409999999999999</c:v>
                </c:pt>
                <c:pt idx="1541">
                  <c:v>2.036</c:v>
                </c:pt>
                <c:pt idx="1542">
                  <c:v>2.0329999999999999</c:v>
                </c:pt>
                <c:pt idx="1543">
                  <c:v>2.0300000000000002</c:v>
                </c:pt>
                <c:pt idx="1544">
                  <c:v>2.0300000000000002</c:v>
                </c:pt>
                <c:pt idx="1545">
                  <c:v>2.032</c:v>
                </c:pt>
                <c:pt idx="1546">
                  <c:v>2.0350000000000001</c:v>
                </c:pt>
                <c:pt idx="1547">
                  <c:v>2.0380000000000003</c:v>
                </c:pt>
                <c:pt idx="1548">
                  <c:v>2.04</c:v>
                </c:pt>
                <c:pt idx="1549">
                  <c:v>2.0419999999999998</c:v>
                </c:pt>
                <c:pt idx="1550">
                  <c:v>2.0419999999999998</c:v>
                </c:pt>
                <c:pt idx="1551">
                  <c:v>2.04</c:v>
                </c:pt>
                <c:pt idx="1552">
                  <c:v>2.0380000000000003</c:v>
                </c:pt>
                <c:pt idx="1553">
                  <c:v>2.0350000000000001</c:v>
                </c:pt>
                <c:pt idx="1554">
                  <c:v>2.0309999999999997</c:v>
                </c:pt>
                <c:pt idx="1555">
                  <c:v>2.028</c:v>
                </c:pt>
                <c:pt idx="1556">
                  <c:v>2.0249999999999999</c:v>
                </c:pt>
                <c:pt idx="1557">
                  <c:v>2.0249999999999999</c:v>
                </c:pt>
                <c:pt idx="1558">
                  <c:v>2.0249999999999999</c:v>
                </c:pt>
                <c:pt idx="1559">
                  <c:v>2.0270000000000001</c:v>
                </c:pt>
                <c:pt idx="1560">
                  <c:v>2.0300000000000002</c:v>
                </c:pt>
                <c:pt idx="1561">
                  <c:v>2.0339999999999998</c:v>
                </c:pt>
                <c:pt idx="1562">
                  <c:v>2.0369999999999999</c:v>
                </c:pt>
                <c:pt idx="1563">
                  <c:v>2.04</c:v>
                </c:pt>
                <c:pt idx="1564">
                  <c:v>2.0430000000000001</c:v>
                </c:pt>
                <c:pt idx="1565">
                  <c:v>2.0430000000000001</c:v>
                </c:pt>
                <c:pt idx="1566">
                  <c:v>2.0419999999999998</c:v>
                </c:pt>
                <c:pt idx="1567">
                  <c:v>2.0409999999999999</c:v>
                </c:pt>
                <c:pt idx="1568">
                  <c:v>2.0389999999999997</c:v>
                </c:pt>
                <c:pt idx="1569">
                  <c:v>2.0380000000000003</c:v>
                </c:pt>
                <c:pt idx="1570">
                  <c:v>2.0389999999999997</c:v>
                </c:pt>
                <c:pt idx="1571">
                  <c:v>2.0409999999999999</c:v>
                </c:pt>
                <c:pt idx="1572">
                  <c:v>2.0430000000000001</c:v>
                </c:pt>
                <c:pt idx="1573">
                  <c:v>2.0449999999999999</c:v>
                </c:pt>
                <c:pt idx="1574">
                  <c:v>2.0449999999999999</c:v>
                </c:pt>
                <c:pt idx="1575">
                  <c:v>2.044</c:v>
                </c:pt>
                <c:pt idx="1576">
                  <c:v>2.0419999999999998</c:v>
                </c:pt>
                <c:pt idx="1577">
                  <c:v>2.0409999999999999</c:v>
                </c:pt>
                <c:pt idx="1578">
                  <c:v>2.04</c:v>
                </c:pt>
                <c:pt idx="1579">
                  <c:v>2.04</c:v>
                </c:pt>
                <c:pt idx="1580">
                  <c:v>2.0409999999999999</c:v>
                </c:pt>
                <c:pt idx="1581">
                  <c:v>2.0419999999999998</c:v>
                </c:pt>
                <c:pt idx="1582">
                  <c:v>2.0430000000000001</c:v>
                </c:pt>
                <c:pt idx="1583">
                  <c:v>2.044</c:v>
                </c:pt>
                <c:pt idx="1584">
                  <c:v>2.0449999999999999</c:v>
                </c:pt>
                <c:pt idx="1585">
                  <c:v>2.0460000000000003</c:v>
                </c:pt>
                <c:pt idx="1586">
                  <c:v>2.0469999999999997</c:v>
                </c:pt>
                <c:pt idx="1587">
                  <c:v>2.048</c:v>
                </c:pt>
                <c:pt idx="1588">
                  <c:v>2.0489999999999999</c:v>
                </c:pt>
                <c:pt idx="1589">
                  <c:v>2.0489999999999999</c:v>
                </c:pt>
                <c:pt idx="1590">
                  <c:v>2.0499999999999998</c:v>
                </c:pt>
                <c:pt idx="1591">
                  <c:v>2.052</c:v>
                </c:pt>
                <c:pt idx="1592">
                  <c:v>2.0529999999999999</c:v>
                </c:pt>
                <c:pt idx="1593">
                  <c:v>2.0540000000000003</c:v>
                </c:pt>
                <c:pt idx="1594">
                  <c:v>2.0540000000000003</c:v>
                </c:pt>
                <c:pt idx="1595">
                  <c:v>2.0529999999999999</c:v>
                </c:pt>
                <c:pt idx="1596">
                  <c:v>2.0499999999999998</c:v>
                </c:pt>
                <c:pt idx="1597">
                  <c:v>2.0469999999999997</c:v>
                </c:pt>
                <c:pt idx="1598">
                  <c:v>2.044</c:v>
                </c:pt>
                <c:pt idx="1599">
                  <c:v>2.0430000000000001</c:v>
                </c:pt>
                <c:pt idx="1600">
                  <c:v>2.0430000000000001</c:v>
                </c:pt>
                <c:pt idx="1601">
                  <c:v>2.044</c:v>
                </c:pt>
                <c:pt idx="1602">
                  <c:v>2.0460000000000003</c:v>
                </c:pt>
                <c:pt idx="1603">
                  <c:v>2.0469999999999997</c:v>
                </c:pt>
                <c:pt idx="1604">
                  <c:v>2.048</c:v>
                </c:pt>
                <c:pt idx="1605">
                  <c:v>2.0469999999999997</c:v>
                </c:pt>
                <c:pt idx="1606">
                  <c:v>2.0460000000000003</c:v>
                </c:pt>
                <c:pt idx="1607">
                  <c:v>2.044</c:v>
                </c:pt>
                <c:pt idx="1608">
                  <c:v>2.0419999999999998</c:v>
                </c:pt>
                <c:pt idx="1609">
                  <c:v>2.0389999999999997</c:v>
                </c:pt>
                <c:pt idx="1610">
                  <c:v>2.036</c:v>
                </c:pt>
                <c:pt idx="1611">
                  <c:v>2.0339999999999998</c:v>
                </c:pt>
                <c:pt idx="1612">
                  <c:v>2.0329999999999999</c:v>
                </c:pt>
                <c:pt idx="1613">
                  <c:v>2.0329999999999999</c:v>
                </c:pt>
                <c:pt idx="1614">
                  <c:v>2.0350000000000001</c:v>
                </c:pt>
                <c:pt idx="1615">
                  <c:v>2.0369999999999999</c:v>
                </c:pt>
                <c:pt idx="1616">
                  <c:v>2.0389999999999997</c:v>
                </c:pt>
                <c:pt idx="1617">
                  <c:v>2.0430000000000001</c:v>
                </c:pt>
                <c:pt idx="1618">
                  <c:v>2.0460000000000003</c:v>
                </c:pt>
                <c:pt idx="1619">
                  <c:v>2.0489999999999999</c:v>
                </c:pt>
                <c:pt idx="1620">
                  <c:v>2.0510000000000002</c:v>
                </c:pt>
                <c:pt idx="1621">
                  <c:v>2.052</c:v>
                </c:pt>
                <c:pt idx="1622">
                  <c:v>2.0510000000000002</c:v>
                </c:pt>
                <c:pt idx="1623">
                  <c:v>2.0489999999999999</c:v>
                </c:pt>
                <c:pt idx="1624">
                  <c:v>2.0469999999999997</c:v>
                </c:pt>
                <c:pt idx="1625">
                  <c:v>2.0449999999999999</c:v>
                </c:pt>
                <c:pt idx="1626">
                  <c:v>2.0430000000000001</c:v>
                </c:pt>
                <c:pt idx="1627">
                  <c:v>2.0409999999999999</c:v>
                </c:pt>
                <c:pt idx="1628">
                  <c:v>2.04</c:v>
                </c:pt>
                <c:pt idx="1629">
                  <c:v>2.0380000000000003</c:v>
                </c:pt>
                <c:pt idx="1630">
                  <c:v>2.036</c:v>
                </c:pt>
                <c:pt idx="1631">
                  <c:v>2.0339999999999998</c:v>
                </c:pt>
                <c:pt idx="1632">
                  <c:v>2.032</c:v>
                </c:pt>
                <c:pt idx="1633">
                  <c:v>2.0309999999999997</c:v>
                </c:pt>
                <c:pt idx="1634">
                  <c:v>2.0300000000000002</c:v>
                </c:pt>
                <c:pt idx="1635">
                  <c:v>2.0289999999999999</c:v>
                </c:pt>
                <c:pt idx="1636">
                  <c:v>2.0289999999999999</c:v>
                </c:pt>
                <c:pt idx="1637">
                  <c:v>2.0289999999999999</c:v>
                </c:pt>
                <c:pt idx="1638">
                  <c:v>2.0289999999999999</c:v>
                </c:pt>
                <c:pt idx="1639">
                  <c:v>2.0289999999999999</c:v>
                </c:pt>
                <c:pt idx="1640">
                  <c:v>2.0289999999999999</c:v>
                </c:pt>
                <c:pt idx="1641">
                  <c:v>2.0309999999999997</c:v>
                </c:pt>
                <c:pt idx="1642">
                  <c:v>2.0339999999999998</c:v>
                </c:pt>
                <c:pt idx="1643">
                  <c:v>2.0389999999999997</c:v>
                </c:pt>
                <c:pt idx="1644">
                  <c:v>2.044</c:v>
                </c:pt>
                <c:pt idx="1645">
                  <c:v>2.048</c:v>
                </c:pt>
                <c:pt idx="1646">
                  <c:v>2.0499999999999998</c:v>
                </c:pt>
                <c:pt idx="1647">
                  <c:v>2.0489999999999999</c:v>
                </c:pt>
                <c:pt idx="1648">
                  <c:v>2.0460000000000003</c:v>
                </c:pt>
                <c:pt idx="1649">
                  <c:v>2.0409999999999999</c:v>
                </c:pt>
                <c:pt idx="1650">
                  <c:v>2.0339999999999998</c:v>
                </c:pt>
                <c:pt idx="1651">
                  <c:v>2.028</c:v>
                </c:pt>
                <c:pt idx="1652">
                  <c:v>2.0209999999999999</c:v>
                </c:pt>
                <c:pt idx="1653">
                  <c:v>2.0140000000000002</c:v>
                </c:pt>
                <c:pt idx="1654">
                  <c:v>2.0060000000000002</c:v>
                </c:pt>
                <c:pt idx="1655">
                  <c:v>1.9969999999999999</c:v>
                </c:pt>
                <c:pt idx="1656">
                  <c:v>1.9889999999999999</c:v>
                </c:pt>
                <c:pt idx="1657">
                  <c:v>1.98</c:v>
                </c:pt>
                <c:pt idx="1658">
                  <c:v>1.974</c:v>
                </c:pt>
                <c:pt idx="1659">
                  <c:v>1.97</c:v>
                </c:pt>
                <c:pt idx="1660">
                  <c:v>1.9689999999999999</c:v>
                </c:pt>
                <c:pt idx="1661">
                  <c:v>1.97</c:v>
                </c:pt>
                <c:pt idx="1662">
                  <c:v>1.972</c:v>
                </c:pt>
                <c:pt idx="1663">
                  <c:v>1.9750000000000001</c:v>
                </c:pt>
                <c:pt idx="1664">
                  <c:v>1.9769999999999999</c:v>
                </c:pt>
                <c:pt idx="1665">
                  <c:v>1.9790000000000001</c:v>
                </c:pt>
                <c:pt idx="1666">
                  <c:v>1.98</c:v>
                </c:pt>
                <c:pt idx="1667">
                  <c:v>1.9790000000000001</c:v>
                </c:pt>
                <c:pt idx="1668">
                  <c:v>1.978</c:v>
                </c:pt>
                <c:pt idx="1669">
                  <c:v>1.976</c:v>
                </c:pt>
                <c:pt idx="1670">
                  <c:v>1.9750000000000001</c:v>
                </c:pt>
                <c:pt idx="1671">
                  <c:v>1.9750000000000001</c:v>
                </c:pt>
                <c:pt idx="1672">
                  <c:v>1.978</c:v>
                </c:pt>
                <c:pt idx="1673">
                  <c:v>1.984</c:v>
                </c:pt>
                <c:pt idx="1674">
                  <c:v>1.9910000000000001</c:v>
                </c:pt>
                <c:pt idx="1675">
                  <c:v>2</c:v>
                </c:pt>
                <c:pt idx="1676">
                  <c:v>2.008</c:v>
                </c:pt>
                <c:pt idx="1677">
                  <c:v>2.016</c:v>
                </c:pt>
                <c:pt idx="1678">
                  <c:v>2.0209999999999999</c:v>
                </c:pt>
                <c:pt idx="1679">
                  <c:v>2.024</c:v>
                </c:pt>
                <c:pt idx="1680">
                  <c:v>2.0249999999999999</c:v>
                </c:pt>
                <c:pt idx="1681">
                  <c:v>2.0220000000000002</c:v>
                </c:pt>
                <c:pt idx="1682">
                  <c:v>2.0179999999999998</c:v>
                </c:pt>
                <c:pt idx="1683">
                  <c:v>2.012</c:v>
                </c:pt>
                <c:pt idx="1684">
                  <c:v>2.0069999999999997</c:v>
                </c:pt>
                <c:pt idx="1685">
                  <c:v>2.004</c:v>
                </c:pt>
                <c:pt idx="1686">
                  <c:v>2.004</c:v>
                </c:pt>
                <c:pt idx="1687">
                  <c:v>2.0049999999999999</c:v>
                </c:pt>
                <c:pt idx="1688">
                  <c:v>2.0049999999999999</c:v>
                </c:pt>
                <c:pt idx="1689">
                  <c:v>2.004</c:v>
                </c:pt>
                <c:pt idx="1690">
                  <c:v>2</c:v>
                </c:pt>
                <c:pt idx="1691">
                  <c:v>1.996</c:v>
                </c:pt>
                <c:pt idx="1692">
                  <c:v>1.9910000000000001</c:v>
                </c:pt>
                <c:pt idx="1693">
                  <c:v>1.9889999999999999</c:v>
                </c:pt>
                <c:pt idx="1694">
                  <c:v>1.9889999999999999</c:v>
                </c:pt>
                <c:pt idx="1695">
                  <c:v>1.9910000000000001</c:v>
                </c:pt>
                <c:pt idx="1696">
                  <c:v>1.9950000000000001</c:v>
                </c:pt>
                <c:pt idx="1697">
                  <c:v>2</c:v>
                </c:pt>
                <c:pt idx="1698">
                  <c:v>2.0049999999999999</c:v>
                </c:pt>
                <c:pt idx="1699">
                  <c:v>2.0099999999999998</c:v>
                </c:pt>
                <c:pt idx="1700">
                  <c:v>2.0140000000000002</c:v>
                </c:pt>
                <c:pt idx="1701">
                  <c:v>2.0169999999999999</c:v>
                </c:pt>
                <c:pt idx="1702">
                  <c:v>2.0190000000000001</c:v>
                </c:pt>
                <c:pt idx="1703">
                  <c:v>2.0209999999999999</c:v>
                </c:pt>
                <c:pt idx="1704">
                  <c:v>2.0209999999999999</c:v>
                </c:pt>
                <c:pt idx="1705">
                  <c:v>2.0209999999999999</c:v>
                </c:pt>
                <c:pt idx="1706">
                  <c:v>2.02</c:v>
                </c:pt>
                <c:pt idx="1707">
                  <c:v>2.0190000000000001</c:v>
                </c:pt>
                <c:pt idx="1708">
                  <c:v>2.0169999999999999</c:v>
                </c:pt>
                <c:pt idx="1709">
                  <c:v>2.0140000000000002</c:v>
                </c:pt>
                <c:pt idx="1710">
                  <c:v>2.0089999999999999</c:v>
                </c:pt>
                <c:pt idx="1711">
                  <c:v>2.0030000000000001</c:v>
                </c:pt>
                <c:pt idx="1712">
                  <c:v>1.996</c:v>
                </c:pt>
                <c:pt idx="1713">
                  <c:v>1.9889999999999999</c:v>
                </c:pt>
                <c:pt idx="1714">
                  <c:v>1.9830000000000001</c:v>
                </c:pt>
                <c:pt idx="1715">
                  <c:v>1.978</c:v>
                </c:pt>
                <c:pt idx="1716">
                  <c:v>1.9750000000000001</c:v>
                </c:pt>
                <c:pt idx="1717">
                  <c:v>1.9750000000000001</c:v>
                </c:pt>
                <c:pt idx="1718">
                  <c:v>1.976</c:v>
                </c:pt>
                <c:pt idx="1719">
                  <c:v>1.9790000000000001</c:v>
                </c:pt>
                <c:pt idx="1720">
                  <c:v>1.9830000000000001</c:v>
                </c:pt>
                <c:pt idx="1721">
                  <c:v>1.988</c:v>
                </c:pt>
                <c:pt idx="1722">
                  <c:v>1.994</c:v>
                </c:pt>
                <c:pt idx="1723">
                  <c:v>2.0009999999999999</c:v>
                </c:pt>
                <c:pt idx="1724">
                  <c:v>2.0069999999999997</c:v>
                </c:pt>
                <c:pt idx="1725">
                  <c:v>2.012</c:v>
                </c:pt>
                <c:pt idx="1726">
                  <c:v>2.016</c:v>
                </c:pt>
                <c:pt idx="1727">
                  <c:v>2.0169999999999999</c:v>
                </c:pt>
                <c:pt idx="1728">
                  <c:v>2.0149999999999997</c:v>
                </c:pt>
                <c:pt idx="1729">
                  <c:v>2.0110000000000001</c:v>
                </c:pt>
                <c:pt idx="1730">
                  <c:v>2.0060000000000002</c:v>
                </c:pt>
                <c:pt idx="1731">
                  <c:v>2.0019999999999998</c:v>
                </c:pt>
                <c:pt idx="1732">
                  <c:v>2</c:v>
                </c:pt>
                <c:pt idx="1733">
                  <c:v>2.0019999999999998</c:v>
                </c:pt>
                <c:pt idx="1734">
                  <c:v>2.004</c:v>
                </c:pt>
                <c:pt idx="1735">
                  <c:v>2.0069999999999997</c:v>
                </c:pt>
                <c:pt idx="1736">
                  <c:v>2.0089999999999999</c:v>
                </c:pt>
                <c:pt idx="1737">
                  <c:v>2.008</c:v>
                </c:pt>
                <c:pt idx="1738">
                  <c:v>2.0060000000000002</c:v>
                </c:pt>
                <c:pt idx="1739">
                  <c:v>2.004</c:v>
                </c:pt>
                <c:pt idx="1740">
                  <c:v>2.0019999999999998</c:v>
                </c:pt>
                <c:pt idx="1741">
                  <c:v>2.0030000000000001</c:v>
                </c:pt>
                <c:pt idx="1742">
                  <c:v>2.0049999999999999</c:v>
                </c:pt>
                <c:pt idx="1743">
                  <c:v>2.0069999999999997</c:v>
                </c:pt>
                <c:pt idx="1744">
                  <c:v>2.008</c:v>
                </c:pt>
                <c:pt idx="1745">
                  <c:v>2.0060000000000002</c:v>
                </c:pt>
                <c:pt idx="1746">
                  <c:v>2.0030000000000001</c:v>
                </c:pt>
                <c:pt idx="1747">
                  <c:v>1.9990000000000001</c:v>
                </c:pt>
                <c:pt idx="1748">
                  <c:v>1.9969999999999999</c:v>
                </c:pt>
                <c:pt idx="1749">
                  <c:v>1.9990000000000001</c:v>
                </c:pt>
                <c:pt idx="1750">
                  <c:v>2.004</c:v>
                </c:pt>
                <c:pt idx="1751">
                  <c:v>2.012</c:v>
                </c:pt>
                <c:pt idx="1752">
                  <c:v>2.0190000000000001</c:v>
                </c:pt>
                <c:pt idx="1753">
                  <c:v>2.0220000000000002</c:v>
                </c:pt>
                <c:pt idx="1754">
                  <c:v>2.0220000000000002</c:v>
                </c:pt>
                <c:pt idx="1755">
                  <c:v>2.0169999999999999</c:v>
                </c:pt>
                <c:pt idx="1756">
                  <c:v>2.0110000000000001</c:v>
                </c:pt>
                <c:pt idx="1757">
                  <c:v>2.0060000000000002</c:v>
                </c:pt>
                <c:pt idx="1758">
                  <c:v>2.0019999999999998</c:v>
                </c:pt>
                <c:pt idx="1759">
                  <c:v>2.0009999999999999</c:v>
                </c:pt>
                <c:pt idx="1760">
                  <c:v>2</c:v>
                </c:pt>
                <c:pt idx="1761">
                  <c:v>2</c:v>
                </c:pt>
                <c:pt idx="1762">
                  <c:v>1.9990000000000001</c:v>
                </c:pt>
                <c:pt idx="1763">
                  <c:v>1.998</c:v>
                </c:pt>
                <c:pt idx="1764">
                  <c:v>1.996</c:v>
                </c:pt>
                <c:pt idx="1765">
                  <c:v>1.994</c:v>
                </c:pt>
                <c:pt idx="1766">
                  <c:v>1.994</c:v>
                </c:pt>
                <c:pt idx="1767">
                  <c:v>1.996</c:v>
                </c:pt>
                <c:pt idx="1768">
                  <c:v>1.998</c:v>
                </c:pt>
                <c:pt idx="1769">
                  <c:v>2.0009999999999999</c:v>
                </c:pt>
                <c:pt idx="1770">
                  <c:v>2.0009999999999999</c:v>
                </c:pt>
                <c:pt idx="1771">
                  <c:v>2</c:v>
                </c:pt>
                <c:pt idx="1772">
                  <c:v>1.996</c:v>
                </c:pt>
                <c:pt idx="1773">
                  <c:v>1.9929999999999999</c:v>
                </c:pt>
                <c:pt idx="1774">
                  <c:v>1.99</c:v>
                </c:pt>
                <c:pt idx="1775">
                  <c:v>1.9889999999999999</c:v>
                </c:pt>
                <c:pt idx="1776">
                  <c:v>1.9910000000000001</c:v>
                </c:pt>
                <c:pt idx="1777">
                  <c:v>1.9929999999999999</c:v>
                </c:pt>
                <c:pt idx="1778">
                  <c:v>1.9950000000000001</c:v>
                </c:pt>
                <c:pt idx="1779">
                  <c:v>1.9969999999999999</c:v>
                </c:pt>
                <c:pt idx="1780">
                  <c:v>1.9969999999999999</c:v>
                </c:pt>
                <c:pt idx="1781">
                  <c:v>1.996</c:v>
                </c:pt>
                <c:pt idx="1782">
                  <c:v>1.9950000000000001</c:v>
                </c:pt>
                <c:pt idx="1783">
                  <c:v>1.9950000000000001</c:v>
                </c:pt>
                <c:pt idx="1784">
                  <c:v>1.9950000000000001</c:v>
                </c:pt>
                <c:pt idx="1785">
                  <c:v>1.996</c:v>
                </c:pt>
                <c:pt idx="1786">
                  <c:v>1.9969999999999999</c:v>
                </c:pt>
                <c:pt idx="1787">
                  <c:v>1.998</c:v>
                </c:pt>
                <c:pt idx="1788">
                  <c:v>1.9990000000000001</c:v>
                </c:pt>
                <c:pt idx="1789">
                  <c:v>2</c:v>
                </c:pt>
                <c:pt idx="1790">
                  <c:v>2</c:v>
                </c:pt>
                <c:pt idx="1791">
                  <c:v>1.9990000000000001</c:v>
                </c:pt>
                <c:pt idx="1792">
                  <c:v>1.996</c:v>
                </c:pt>
                <c:pt idx="1793">
                  <c:v>1.9929999999999999</c:v>
                </c:pt>
                <c:pt idx="1794">
                  <c:v>1.9910000000000001</c:v>
                </c:pt>
                <c:pt idx="1795">
                  <c:v>1.99</c:v>
                </c:pt>
                <c:pt idx="1796">
                  <c:v>1.992</c:v>
                </c:pt>
                <c:pt idx="1797">
                  <c:v>1.998</c:v>
                </c:pt>
                <c:pt idx="1798">
                  <c:v>2.004</c:v>
                </c:pt>
                <c:pt idx="1799">
                  <c:v>2.0099999999999998</c:v>
                </c:pt>
                <c:pt idx="1800">
                  <c:v>2.0110000000000001</c:v>
                </c:pt>
                <c:pt idx="1801">
                  <c:v>2.008</c:v>
                </c:pt>
                <c:pt idx="1802">
                  <c:v>2.0009999999999999</c:v>
                </c:pt>
                <c:pt idx="1803">
                  <c:v>1.994</c:v>
                </c:pt>
                <c:pt idx="1804">
                  <c:v>1.9889999999999999</c:v>
                </c:pt>
                <c:pt idx="1805">
                  <c:v>1.99</c:v>
                </c:pt>
                <c:pt idx="1806">
                  <c:v>1.9950000000000001</c:v>
                </c:pt>
                <c:pt idx="1807">
                  <c:v>2.0019999999999998</c:v>
                </c:pt>
                <c:pt idx="1808">
                  <c:v>2.0089999999999999</c:v>
                </c:pt>
                <c:pt idx="1809">
                  <c:v>2.012</c:v>
                </c:pt>
                <c:pt idx="1810">
                  <c:v>2.012</c:v>
                </c:pt>
                <c:pt idx="1811">
                  <c:v>2.008</c:v>
                </c:pt>
                <c:pt idx="1812">
                  <c:v>2.004</c:v>
                </c:pt>
                <c:pt idx="1813">
                  <c:v>1.998</c:v>
                </c:pt>
                <c:pt idx="1814">
                  <c:v>1.994</c:v>
                </c:pt>
                <c:pt idx="1815">
                  <c:v>1.9910000000000001</c:v>
                </c:pt>
                <c:pt idx="1816">
                  <c:v>1.988</c:v>
                </c:pt>
                <c:pt idx="1817">
                  <c:v>1.9870000000000001</c:v>
                </c:pt>
                <c:pt idx="1818">
                  <c:v>1.9870000000000001</c:v>
                </c:pt>
                <c:pt idx="1819">
                  <c:v>1.988</c:v>
                </c:pt>
                <c:pt idx="1820">
                  <c:v>1.9889999999999999</c:v>
                </c:pt>
                <c:pt idx="1821">
                  <c:v>1.9889999999999999</c:v>
                </c:pt>
                <c:pt idx="1822">
                  <c:v>1.99</c:v>
                </c:pt>
                <c:pt idx="1823">
                  <c:v>1.99</c:v>
                </c:pt>
                <c:pt idx="1824">
                  <c:v>1.9889999999999999</c:v>
                </c:pt>
                <c:pt idx="1825">
                  <c:v>1.988</c:v>
                </c:pt>
                <c:pt idx="1826">
                  <c:v>1.986</c:v>
                </c:pt>
                <c:pt idx="1827">
                  <c:v>1.9849999999999999</c:v>
                </c:pt>
                <c:pt idx="1828">
                  <c:v>1.984</c:v>
                </c:pt>
                <c:pt idx="1829">
                  <c:v>1.9830000000000001</c:v>
                </c:pt>
                <c:pt idx="1830">
                  <c:v>1.9830000000000001</c:v>
                </c:pt>
                <c:pt idx="1831">
                  <c:v>1.984</c:v>
                </c:pt>
                <c:pt idx="1832">
                  <c:v>1.986</c:v>
                </c:pt>
                <c:pt idx="1833">
                  <c:v>1.9870000000000001</c:v>
                </c:pt>
                <c:pt idx="1834">
                  <c:v>1.9870000000000001</c:v>
                </c:pt>
                <c:pt idx="1835">
                  <c:v>1.9870000000000001</c:v>
                </c:pt>
                <c:pt idx="1836">
                  <c:v>1.9849999999999999</c:v>
                </c:pt>
                <c:pt idx="1837">
                  <c:v>1.9830000000000001</c:v>
                </c:pt>
                <c:pt idx="1838">
                  <c:v>1.982</c:v>
                </c:pt>
                <c:pt idx="1839">
                  <c:v>1.982</c:v>
                </c:pt>
                <c:pt idx="1840">
                  <c:v>1.9830000000000001</c:v>
                </c:pt>
                <c:pt idx="1841">
                  <c:v>1.984</c:v>
                </c:pt>
                <c:pt idx="1842">
                  <c:v>1.984</c:v>
                </c:pt>
                <c:pt idx="1843">
                  <c:v>1.982</c:v>
                </c:pt>
                <c:pt idx="1844">
                  <c:v>1.9790000000000001</c:v>
                </c:pt>
                <c:pt idx="1845">
                  <c:v>1.974</c:v>
                </c:pt>
                <c:pt idx="1846">
                  <c:v>1.9689999999999999</c:v>
                </c:pt>
                <c:pt idx="1847">
                  <c:v>1.9670000000000001</c:v>
                </c:pt>
                <c:pt idx="1848">
                  <c:v>1.966</c:v>
                </c:pt>
                <c:pt idx="1849">
                  <c:v>1.968</c:v>
                </c:pt>
                <c:pt idx="1850">
                  <c:v>1.972</c:v>
                </c:pt>
                <c:pt idx="1851">
                  <c:v>1.976</c:v>
                </c:pt>
                <c:pt idx="1852">
                  <c:v>1.9790000000000001</c:v>
                </c:pt>
                <c:pt idx="1853">
                  <c:v>1.982</c:v>
                </c:pt>
                <c:pt idx="1854">
                  <c:v>1.9830000000000001</c:v>
                </c:pt>
                <c:pt idx="1855">
                  <c:v>1.982</c:v>
                </c:pt>
                <c:pt idx="1856">
                  <c:v>1.978</c:v>
                </c:pt>
                <c:pt idx="1857">
                  <c:v>1.9729999999999999</c:v>
                </c:pt>
                <c:pt idx="1858">
                  <c:v>1.966</c:v>
                </c:pt>
                <c:pt idx="1859">
                  <c:v>1.9609999999999999</c:v>
                </c:pt>
                <c:pt idx="1860">
                  <c:v>1.9590000000000001</c:v>
                </c:pt>
                <c:pt idx="1861">
                  <c:v>1.9590000000000001</c:v>
                </c:pt>
                <c:pt idx="1862">
                  <c:v>1.9630000000000001</c:v>
                </c:pt>
                <c:pt idx="1863">
                  <c:v>1.9670000000000001</c:v>
                </c:pt>
                <c:pt idx="1864">
                  <c:v>1.97</c:v>
                </c:pt>
                <c:pt idx="1865">
                  <c:v>1.9710000000000001</c:v>
                </c:pt>
                <c:pt idx="1866">
                  <c:v>1.97</c:v>
                </c:pt>
                <c:pt idx="1867">
                  <c:v>1.968</c:v>
                </c:pt>
                <c:pt idx="1868">
                  <c:v>1.9670000000000001</c:v>
                </c:pt>
                <c:pt idx="1869">
                  <c:v>1.966</c:v>
                </c:pt>
                <c:pt idx="1870">
                  <c:v>1.9670000000000001</c:v>
                </c:pt>
                <c:pt idx="1871">
                  <c:v>1.9689999999999999</c:v>
                </c:pt>
                <c:pt idx="1872">
                  <c:v>1.9710000000000001</c:v>
                </c:pt>
                <c:pt idx="1873">
                  <c:v>1.9729999999999999</c:v>
                </c:pt>
                <c:pt idx="1874">
                  <c:v>1.9729999999999999</c:v>
                </c:pt>
                <c:pt idx="1875">
                  <c:v>1.972</c:v>
                </c:pt>
                <c:pt idx="1876">
                  <c:v>1.97</c:v>
                </c:pt>
                <c:pt idx="1877">
                  <c:v>1.9689999999999999</c:v>
                </c:pt>
                <c:pt idx="1878">
                  <c:v>1.9670000000000001</c:v>
                </c:pt>
                <c:pt idx="1879">
                  <c:v>1.966</c:v>
                </c:pt>
                <c:pt idx="1880">
                  <c:v>1.964</c:v>
                </c:pt>
                <c:pt idx="1881">
                  <c:v>1.9630000000000001</c:v>
                </c:pt>
                <c:pt idx="1882">
                  <c:v>1.9609999999999999</c:v>
                </c:pt>
                <c:pt idx="1883">
                  <c:v>1.96</c:v>
                </c:pt>
                <c:pt idx="1884">
                  <c:v>1.9590000000000001</c:v>
                </c:pt>
                <c:pt idx="1885">
                  <c:v>1.9590000000000001</c:v>
                </c:pt>
                <c:pt idx="1886">
                  <c:v>1.96</c:v>
                </c:pt>
                <c:pt idx="1887">
                  <c:v>1.962</c:v>
                </c:pt>
                <c:pt idx="1888">
                  <c:v>1.9649999999999999</c:v>
                </c:pt>
                <c:pt idx="1889">
                  <c:v>1.968</c:v>
                </c:pt>
                <c:pt idx="1890">
                  <c:v>1.9710000000000001</c:v>
                </c:pt>
                <c:pt idx="1891">
                  <c:v>1.972</c:v>
                </c:pt>
                <c:pt idx="1892">
                  <c:v>1.972</c:v>
                </c:pt>
                <c:pt idx="1893">
                  <c:v>1.97</c:v>
                </c:pt>
                <c:pt idx="1894">
                  <c:v>1.9670000000000001</c:v>
                </c:pt>
                <c:pt idx="1895">
                  <c:v>1.9630000000000001</c:v>
                </c:pt>
                <c:pt idx="1896">
                  <c:v>1.958</c:v>
                </c:pt>
                <c:pt idx="1897">
                  <c:v>1.954</c:v>
                </c:pt>
                <c:pt idx="1898">
                  <c:v>1.9510000000000001</c:v>
                </c:pt>
                <c:pt idx="1899">
                  <c:v>1.9510000000000001</c:v>
                </c:pt>
                <c:pt idx="1900">
                  <c:v>1.954</c:v>
                </c:pt>
                <c:pt idx="1901">
                  <c:v>1.958</c:v>
                </c:pt>
                <c:pt idx="1902">
                  <c:v>1.9609999999999999</c:v>
                </c:pt>
                <c:pt idx="1903">
                  <c:v>1.9630000000000001</c:v>
                </c:pt>
                <c:pt idx="1904">
                  <c:v>1.9609999999999999</c:v>
                </c:pt>
                <c:pt idx="1905">
                  <c:v>1.958</c:v>
                </c:pt>
                <c:pt idx="1906">
                  <c:v>1.9550000000000001</c:v>
                </c:pt>
                <c:pt idx="1907">
                  <c:v>1.9510000000000001</c:v>
                </c:pt>
                <c:pt idx="1908">
                  <c:v>1.948</c:v>
                </c:pt>
                <c:pt idx="1909">
                  <c:v>1.946</c:v>
                </c:pt>
                <c:pt idx="1910">
                  <c:v>1.946</c:v>
                </c:pt>
                <c:pt idx="1911">
                  <c:v>1.9449999999999998</c:v>
                </c:pt>
                <c:pt idx="1912">
                  <c:v>1.946</c:v>
                </c:pt>
                <c:pt idx="1913">
                  <c:v>1.9470000000000001</c:v>
                </c:pt>
                <c:pt idx="1914">
                  <c:v>1.9489999999999998</c:v>
                </c:pt>
                <c:pt idx="1915">
                  <c:v>1.9510000000000001</c:v>
                </c:pt>
                <c:pt idx="1916">
                  <c:v>1.9529999999999998</c:v>
                </c:pt>
                <c:pt idx="1917">
                  <c:v>1.956</c:v>
                </c:pt>
                <c:pt idx="1918">
                  <c:v>1.9590000000000001</c:v>
                </c:pt>
                <c:pt idx="1919">
                  <c:v>1.9609999999999999</c:v>
                </c:pt>
                <c:pt idx="1920">
                  <c:v>1.962</c:v>
                </c:pt>
                <c:pt idx="1921">
                  <c:v>1.962</c:v>
                </c:pt>
                <c:pt idx="1922">
                  <c:v>1.96</c:v>
                </c:pt>
                <c:pt idx="1923">
                  <c:v>1.958</c:v>
                </c:pt>
                <c:pt idx="1924">
                  <c:v>1.956</c:v>
                </c:pt>
                <c:pt idx="1925">
                  <c:v>1.9529999999999998</c:v>
                </c:pt>
                <c:pt idx="1926">
                  <c:v>1.952</c:v>
                </c:pt>
                <c:pt idx="1927">
                  <c:v>1.9510000000000001</c:v>
                </c:pt>
                <c:pt idx="1928">
                  <c:v>1.95</c:v>
                </c:pt>
                <c:pt idx="1929">
                  <c:v>1.9510000000000001</c:v>
                </c:pt>
                <c:pt idx="1930">
                  <c:v>1.9529999999999998</c:v>
                </c:pt>
                <c:pt idx="1931">
                  <c:v>1.954</c:v>
                </c:pt>
                <c:pt idx="1932">
                  <c:v>1.9550000000000001</c:v>
                </c:pt>
                <c:pt idx="1933">
                  <c:v>1.9550000000000001</c:v>
                </c:pt>
                <c:pt idx="1934">
                  <c:v>1.954</c:v>
                </c:pt>
                <c:pt idx="1935">
                  <c:v>1.9510000000000001</c:v>
                </c:pt>
                <c:pt idx="1936">
                  <c:v>1.9489999999999998</c:v>
                </c:pt>
                <c:pt idx="1937">
                  <c:v>1.946</c:v>
                </c:pt>
                <c:pt idx="1938">
                  <c:v>1.9449999999999998</c:v>
                </c:pt>
                <c:pt idx="1939">
                  <c:v>1.9449999999999998</c:v>
                </c:pt>
                <c:pt idx="1940">
                  <c:v>1.9449999999999998</c:v>
                </c:pt>
                <c:pt idx="1941">
                  <c:v>1.946</c:v>
                </c:pt>
                <c:pt idx="1942">
                  <c:v>1.946</c:v>
                </c:pt>
                <c:pt idx="1943">
                  <c:v>1.9470000000000001</c:v>
                </c:pt>
                <c:pt idx="1944">
                  <c:v>1.9470000000000001</c:v>
                </c:pt>
                <c:pt idx="1945">
                  <c:v>1.9470000000000001</c:v>
                </c:pt>
                <c:pt idx="1946">
                  <c:v>1.9470000000000001</c:v>
                </c:pt>
                <c:pt idx="1947">
                  <c:v>1.946</c:v>
                </c:pt>
                <c:pt idx="1948">
                  <c:v>1.946</c:v>
                </c:pt>
                <c:pt idx="1949">
                  <c:v>1.946</c:v>
                </c:pt>
                <c:pt idx="1950">
                  <c:v>1.946</c:v>
                </c:pt>
                <c:pt idx="1951">
                  <c:v>1.9470000000000001</c:v>
                </c:pt>
                <c:pt idx="1952">
                  <c:v>1.9489999999999998</c:v>
                </c:pt>
                <c:pt idx="1953">
                  <c:v>1.9489999999999998</c:v>
                </c:pt>
                <c:pt idx="1954">
                  <c:v>1.9470000000000001</c:v>
                </c:pt>
                <c:pt idx="1955">
                  <c:v>1.9419999999999999</c:v>
                </c:pt>
                <c:pt idx="1956">
                  <c:v>1.9359999999999999</c:v>
                </c:pt>
                <c:pt idx="1957">
                  <c:v>1.9300000000000002</c:v>
                </c:pt>
                <c:pt idx="1958">
                  <c:v>1.927</c:v>
                </c:pt>
                <c:pt idx="1959">
                  <c:v>1.927</c:v>
                </c:pt>
                <c:pt idx="1960">
                  <c:v>1.9300000000000002</c:v>
                </c:pt>
                <c:pt idx="1961">
                  <c:v>1.9359999999999999</c:v>
                </c:pt>
                <c:pt idx="1962">
                  <c:v>1.9409999999999998</c:v>
                </c:pt>
                <c:pt idx="1963">
                  <c:v>1.9449999999999998</c:v>
                </c:pt>
                <c:pt idx="1964">
                  <c:v>1.946</c:v>
                </c:pt>
                <c:pt idx="1965">
                  <c:v>1.946</c:v>
                </c:pt>
                <c:pt idx="1966">
                  <c:v>1.944</c:v>
                </c:pt>
                <c:pt idx="1967">
                  <c:v>1.9419999999999999</c:v>
                </c:pt>
                <c:pt idx="1968">
                  <c:v>1.9390000000000001</c:v>
                </c:pt>
                <c:pt idx="1969">
                  <c:v>1.9359999999999999</c:v>
                </c:pt>
                <c:pt idx="1970">
                  <c:v>1.9350000000000001</c:v>
                </c:pt>
                <c:pt idx="1971">
                  <c:v>1.9340000000000002</c:v>
                </c:pt>
                <c:pt idx="1972">
                  <c:v>1.9340000000000002</c:v>
                </c:pt>
                <c:pt idx="1973">
                  <c:v>1.9340000000000002</c:v>
                </c:pt>
                <c:pt idx="1974">
                  <c:v>1.9350000000000001</c:v>
                </c:pt>
                <c:pt idx="1975">
                  <c:v>1.9350000000000001</c:v>
                </c:pt>
                <c:pt idx="1976">
                  <c:v>1.9340000000000002</c:v>
                </c:pt>
                <c:pt idx="1977">
                  <c:v>1.9319999999999999</c:v>
                </c:pt>
                <c:pt idx="1978">
                  <c:v>1.929</c:v>
                </c:pt>
                <c:pt idx="1979">
                  <c:v>1.927</c:v>
                </c:pt>
                <c:pt idx="1980">
                  <c:v>1.927</c:v>
                </c:pt>
                <c:pt idx="1981">
                  <c:v>1.929</c:v>
                </c:pt>
                <c:pt idx="1982">
                  <c:v>1.931</c:v>
                </c:pt>
                <c:pt idx="1983">
                  <c:v>1.9330000000000001</c:v>
                </c:pt>
                <c:pt idx="1984">
                  <c:v>1.9319999999999999</c:v>
                </c:pt>
                <c:pt idx="1985">
                  <c:v>1.9279999999999999</c:v>
                </c:pt>
                <c:pt idx="1986">
                  <c:v>1.921</c:v>
                </c:pt>
                <c:pt idx="1987">
                  <c:v>1.915</c:v>
                </c:pt>
                <c:pt idx="1988">
                  <c:v>1.911</c:v>
                </c:pt>
                <c:pt idx="1989">
                  <c:v>1.911</c:v>
                </c:pt>
                <c:pt idx="1990">
                  <c:v>1.9140000000000001</c:v>
                </c:pt>
                <c:pt idx="1991">
                  <c:v>1.919</c:v>
                </c:pt>
                <c:pt idx="1992">
                  <c:v>1.9239999999999999</c:v>
                </c:pt>
                <c:pt idx="1993">
                  <c:v>1.927</c:v>
                </c:pt>
                <c:pt idx="1994">
                  <c:v>1.927</c:v>
                </c:pt>
                <c:pt idx="1995">
                  <c:v>1.925</c:v>
                </c:pt>
                <c:pt idx="1996">
                  <c:v>1.9220000000000002</c:v>
                </c:pt>
                <c:pt idx="1997">
                  <c:v>1.92</c:v>
                </c:pt>
                <c:pt idx="1998">
                  <c:v>1.9180000000000001</c:v>
                </c:pt>
                <c:pt idx="1999">
                  <c:v>1.9180000000000001</c:v>
                </c:pt>
                <c:pt idx="2000">
                  <c:v>1.9180000000000001</c:v>
                </c:pt>
                <c:pt idx="2001">
                  <c:v>1.919</c:v>
                </c:pt>
                <c:pt idx="2002">
                  <c:v>1.919</c:v>
                </c:pt>
                <c:pt idx="2003">
                  <c:v>1.919</c:v>
                </c:pt>
                <c:pt idx="2004">
                  <c:v>1.919</c:v>
                </c:pt>
                <c:pt idx="2005">
                  <c:v>1.919</c:v>
                </c:pt>
                <c:pt idx="2006">
                  <c:v>1.919</c:v>
                </c:pt>
                <c:pt idx="2007">
                  <c:v>1.919</c:v>
                </c:pt>
                <c:pt idx="2008">
                  <c:v>1.919</c:v>
                </c:pt>
                <c:pt idx="2009">
                  <c:v>1.919</c:v>
                </c:pt>
                <c:pt idx="2010">
                  <c:v>1.92</c:v>
                </c:pt>
                <c:pt idx="2011">
                  <c:v>1.92</c:v>
                </c:pt>
                <c:pt idx="2012">
                  <c:v>1.92</c:v>
                </c:pt>
                <c:pt idx="2013">
                  <c:v>1.92</c:v>
                </c:pt>
                <c:pt idx="2014">
                  <c:v>1.919</c:v>
                </c:pt>
                <c:pt idx="2015">
                  <c:v>1.9180000000000001</c:v>
                </c:pt>
                <c:pt idx="2016">
                  <c:v>1.9159999999999999</c:v>
                </c:pt>
                <c:pt idx="2017">
                  <c:v>1.9140000000000001</c:v>
                </c:pt>
                <c:pt idx="2018">
                  <c:v>1.913</c:v>
                </c:pt>
                <c:pt idx="2019">
                  <c:v>1.913</c:v>
                </c:pt>
                <c:pt idx="2020">
                  <c:v>1.9140000000000001</c:v>
                </c:pt>
                <c:pt idx="2021">
                  <c:v>1.915</c:v>
                </c:pt>
                <c:pt idx="2022">
                  <c:v>1.917</c:v>
                </c:pt>
                <c:pt idx="2023">
                  <c:v>1.919</c:v>
                </c:pt>
                <c:pt idx="2024">
                  <c:v>1.921</c:v>
                </c:pt>
                <c:pt idx="2025">
                  <c:v>1.921</c:v>
                </c:pt>
                <c:pt idx="2026">
                  <c:v>1.921</c:v>
                </c:pt>
                <c:pt idx="2027">
                  <c:v>1.9180000000000001</c:v>
                </c:pt>
                <c:pt idx="2028">
                  <c:v>1.9140000000000001</c:v>
                </c:pt>
                <c:pt idx="2029">
                  <c:v>1.909</c:v>
                </c:pt>
                <c:pt idx="2030">
                  <c:v>1.905</c:v>
                </c:pt>
                <c:pt idx="2031">
                  <c:v>1.903</c:v>
                </c:pt>
                <c:pt idx="2032">
                  <c:v>1.905</c:v>
                </c:pt>
                <c:pt idx="2033">
                  <c:v>1.909</c:v>
                </c:pt>
                <c:pt idx="2034">
                  <c:v>1.915</c:v>
                </c:pt>
                <c:pt idx="2035">
                  <c:v>1.92</c:v>
                </c:pt>
                <c:pt idx="2036">
                  <c:v>1.923</c:v>
                </c:pt>
                <c:pt idx="2037">
                  <c:v>1.923</c:v>
                </c:pt>
                <c:pt idx="2038">
                  <c:v>1.9220000000000002</c:v>
                </c:pt>
                <c:pt idx="2039">
                  <c:v>1.919</c:v>
                </c:pt>
                <c:pt idx="2040">
                  <c:v>1.915</c:v>
                </c:pt>
                <c:pt idx="2041">
                  <c:v>1.9100000000000001</c:v>
                </c:pt>
                <c:pt idx="2042">
                  <c:v>1.905</c:v>
                </c:pt>
                <c:pt idx="2043">
                  <c:v>1.9</c:v>
                </c:pt>
                <c:pt idx="2044">
                  <c:v>1.895</c:v>
                </c:pt>
                <c:pt idx="2045">
                  <c:v>1.8900000000000001</c:v>
                </c:pt>
                <c:pt idx="2046">
                  <c:v>1.8839999999999999</c:v>
                </c:pt>
                <c:pt idx="2047">
                  <c:v>1.8780000000000001</c:v>
                </c:pt>
                <c:pt idx="2048">
                  <c:v>1.871</c:v>
                </c:pt>
                <c:pt idx="2049">
                  <c:v>1.8639999999999999</c:v>
                </c:pt>
                <c:pt idx="2050">
                  <c:v>1.857</c:v>
                </c:pt>
                <c:pt idx="2051">
                  <c:v>1.8519999999999999</c:v>
                </c:pt>
                <c:pt idx="2052">
                  <c:v>1.851</c:v>
                </c:pt>
                <c:pt idx="2053">
                  <c:v>1.8559999999999999</c:v>
                </c:pt>
                <c:pt idx="2054">
                  <c:v>1.8660000000000001</c:v>
                </c:pt>
                <c:pt idx="2055">
                  <c:v>1.879</c:v>
                </c:pt>
                <c:pt idx="2056">
                  <c:v>1.8900000000000001</c:v>
                </c:pt>
                <c:pt idx="2057">
                  <c:v>1.8980000000000001</c:v>
                </c:pt>
                <c:pt idx="2058">
                  <c:v>1.899</c:v>
                </c:pt>
                <c:pt idx="2059">
                  <c:v>1.8959999999999999</c:v>
                </c:pt>
                <c:pt idx="2060">
                  <c:v>1.891</c:v>
                </c:pt>
                <c:pt idx="2061">
                  <c:v>1.8860000000000001</c:v>
                </c:pt>
                <c:pt idx="2062">
                  <c:v>1.8820000000000001</c:v>
                </c:pt>
                <c:pt idx="2063">
                  <c:v>1.881</c:v>
                </c:pt>
                <c:pt idx="2064">
                  <c:v>1.88</c:v>
                </c:pt>
                <c:pt idx="2065">
                  <c:v>1.88</c:v>
                </c:pt>
                <c:pt idx="2066">
                  <c:v>1.881</c:v>
                </c:pt>
                <c:pt idx="2067">
                  <c:v>1.881</c:v>
                </c:pt>
                <c:pt idx="2068">
                  <c:v>1.881</c:v>
                </c:pt>
                <c:pt idx="2069">
                  <c:v>1.881</c:v>
                </c:pt>
                <c:pt idx="2070">
                  <c:v>1.8820000000000001</c:v>
                </c:pt>
                <c:pt idx="2071">
                  <c:v>1.883</c:v>
                </c:pt>
                <c:pt idx="2072">
                  <c:v>1.883</c:v>
                </c:pt>
                <c:pt idx="2073">
                  <c:v>1.883</c:v>
                </c:pt>
                <c:pt idx="2074">
                  <c:v>1.883</c:v>
                </c:pt>
                <c:pt idx="2075">
                  <c:v>1.8820000000000001</c:v>
                </c:pt>
                <c:pt idx="2076">
                  <c:v>1.881</c:v>
                </c:pt>
                <c:pt idx="2077">
                  <c:v>1.88</c:v>
                </c:pt>
                <c:pt idx="2078">
                  <c:v>1.88</c:v>
                </c:pt>
                <c:pt idx="2079">
                  <c:v>1.88</c:v>
                </c:pt>
                <c:pt idx="2080">
                  <c:v>1.88</c:v>
                </c:pt>
                <c:pt idx="2081">
                  <c:v>1.881</c:v>
                </c:pt>
                <c:pt idx="2082">
                  <c:v>1.8820000000000001</c:v>
                </c:pt>
                <c:pt idx="2083">
                  <c:v>1.883</c:v>
                </c:pt>
                <c:pt idx="2084">
                  <c:v>1.8839999999999999</c:v>
                </c:pt>
                <c:pt idx="2085">
                  <c:v>1.885</c:v>
                </c:pt>
                <c:pt idx="2086">
                  <c:v>1.885</c:v>
                </c:pt>
                <c:pt idx="2087">
                  <c:v>1.8839999999999999</c:v>
                </c:pt>
                <c:pt idx="2088">
                  <c:v>1.883</c:v>
                </c:pt>
                <c:pt idx="2089">
                  <c:v>1.881</c:v>
                </c:pt>
                <c:pt idx="2090">
                  <c:v>1.879</c:v>
                </c:pt>
                <c:pt idx="2091">
                  <c:v>1.8759999999999999</c:v>
                </c:pt>
                <c:pt idx="2092">
                  <c:v>1.873</c:v>
                </c:pt>
                <c:pt idx="2093">
                  <c:v>1.871</c:v>
                </c:pt>
                <c:pt idx="2094">
                  <c:v>1.87</c:v>
                </c:pt>
                <c:pt idx="2095">
                  <c:v>1.8719999999999999</c:v>
                </c:pt>
                <c:pt idx="2096">
                  <c:v>1.8759999999999999</c:v>
                </c:pt>
                <c:pt idx="2097">
                  <c:v>1.8820000000000001</c:v>
                </c:pt>
                <c:pt idx="2098">
                  <c:v>1.8879999999999999</c:v>
                </c:pt>
                <c:pt idx="2099">
                  <c:v>1.893</c:v>
                </c:pt>
                <c:pt idx="2100">
                  <c:v>1.895</c:v>
                </c:pt>
                <c:pt idx="2101">
                  <c:v>1.893</c:v>
                </c:pt>
                <c:pt idx="2102">
                  <c:v>1.889</c:v>
                </c:pt>
                <c:pt idx="2103">
                  <c:v>1.885</c:v>
                </c:pt>
                <c:pt idx="2104">
                  <c:v>1.8820000000000001</c:v>
                </c:pt>
                <c:pt idx="2105">
                  <c:v>1.883</c:v>
                </c:pt>
                <c:pt idx="2106">
                  <c:v>1.8860000000000001</c:v>
                </c:pt>
                <c:pt idx="2107">
                  <c:v>1.889</c:v>
                </c:pt>
                <c:pt idx="2108">
                  <c:v>1.8919999999999999</c:v>
                </c:pt>
                <c:pt idx="2109">
                  <c:v>1.8919999999999999</c:v>
                </c:pt>
                <c:pt idx="2110">
                  <c:v>1.891</c:v>
                </c:pt>
                <c:pt idx="2111">
                  <c:v>1.889</c:v>
                </c:pt>
                <c:pt idx="2112">
                  <c:v>1.8860000000000001</c:v>
                </c:pt>
                <c:pt idx="2113">
                  <c:v>1.883</c:v>
                </c:pt>
                <c:pt idx="2114">
                  <c:v>1.879</c:v>
                </c:pt>
                <c:pt idx="2115">
                  <c:v>1.8759999999999999</c:v>
                </c:pt>
                <c:pt idx="2116">
                  <c:v>1.8740000000000001</c:v>
                </c:pt>
                <c:pt idx="2117">
                  <c:v>1.8719999999999999</c:v>
                </c:pt>
                <c:pt idx="2118">
                  <c:v>1.8719999999999999</c:v>
                </c:pt>
                <c:pt idx="2119">
                  <c:v>1.8719999999999999</c:v>
                </c:pt>
                <c:pt idx="2120">
                  <c:v>1.873</c:v>
                </c:pt>
                <c:pt idx="2121">
                  <c:v>1.873</c:v>
                </c:pt>
                <c:pt idx="2122">
                  <c:v>1.873</c:v>
                </c:pt>
                <c:pt idx="2123">
                  <c:v>1.873</c:v>
                </c:pt>
                <c:pt idx="2124">
                  <c:v>1.873</c:v>
                </c:pt>
                <c:pt idx="2125">
                  <c:v>1.8740000000000001</c:v>
                </c:pt>
                <c:pt idx="2126">
                  <c:v>1.8759999999999999</c:v>
                </c:pt>
                <c:pt idx="2127">
                  <c:v>1.8780000000000001</c:v>
                </c:pt>
                <c:pt idx="2128">
                  <c:v>1.88</c:v>
                </c:pt>
                <c:pt idx="2129">
                  <c:v>1.8820000000000001</c:v>
                </c:pt>
                <c:pt idx="2130">
                  <c:v>1.881</c:v>
                </c:pt>
                <c:pt idx="2131">
                  <c:v>1.88</c:v>
                </c:pt>
                <c:pt idx="2132">
                  <c:v>1.877</c:v>
                </c:pt>
                <c:pt idx="2133">
                  <c:v>1.875</c:v>
                </c:pt>
                <c:pt idx="2134">
                  <c:v>1.8740000000000001</c:v>
                </c:pt>
                <c:pt idx="2135">
                  <c:v>1.875</c:v>
                </c:pt>
                <c:pt idx="2136">
                  <c:v>1.877</c:v>
                </c:pt>
                <c:pt idx="2137">
                  <c:v>1.88</c:v>
                </c:pt>
                <c:pt idx="2138">
                  <c:v>1.883</c:v>
                </c:pt>
                <c:pt idx="2139">
                  <c:v>1.8839999999999999</c:v>
                </c:pt>
                <c:pt idx="2140">
                  <c:v>1.885</c:v>
                </c:pt>
                <c:pt idx="2141">
                  <c:v>1.885</c:v>
                </c:pt>
                <c:pt idx="2142">
                  <c:v>1.8839999999999999</c:v>
                </c:pt>
                <c:pt idx="2143">
                  <c:v>1.8820000000000001</c:v>
                </c:pt>
                <c:pt idx="2144">
                  <c:v>1.879</c:v>
                </c:pt>
                <c:pt idx="2145">
                  <c:v>1.8759999999999999</c:v>
                </c:pt>
                <c:pt idx="2146">
                  <c:v>1.8740000000000001</c:v>
                </c:pt>
                <c:pt idx="2147">
                  <c:v>1.8719999999999999</c:v>
                </c:pt>
                <c:pt idx="2148">
                  <c:v>1.8719999999999999</c:v>
                </c:pt>
                <c:pt idx="2149">
                  <c:v>1.873</c:v>
                </c:pt>
                <c:pt idx="2150">
                  <c:v>1.8740000000000001</c:v>
                </c:pt>
                <c:pt idx="2151">
                  <c:v>1.8759999999999999</c:v>
                </c:pt>
                <c:pt idx="2152">
                  <c:v>1.877</c:v>
                </c:pt>
                <c:pt idx="2153">
                  <c:v>1.8780000000000001</c:v>
                </c:pt>
                <c:pt idx="2154">
                  <c:v>1.8780000000000001</c:v>
                </c:pt>
                <c:pt idx="2155">
                  <c:v>1.8780000000000001</c:v>
                </c:pt>
                <c:pt idx="2156">
                  <c:v>1.877</c:v>
                </c:pt>
                <c:pt idx="2157">
                  <c:v>1.8759999999999999</c:v>
                </c:pt>
                <c:pt idx="2158">
                  <c:v>1.875</c:v>
                </c:pt>
                <c:pt idx="2159">
                  <c:v>1.8740000000000001</c:v>
                </c:pt>
                <c:pt idx="2160">
                  <c:v>1.875</c:v>
                </c:pt>
                <c:pt idx="2161">
                  <c:v>1.8759999999999999</c:v>
                </c:pt>
                <c:pt idx="2162">
                  <c:v>1.8780000000000001</c:v>
                </c:pt>
                <c:pt idx="2163">
                  <c:v>1.8780000000000001</c:v>
                </c:pt>
                <c:pt idx="2164">
                  <c:v>1.8780000000000001</c:v>
                </c:pt>
                <c:pt idx="2165">
                  <c:v>1.8759999999999999</c:v>
                </c:pt>
                <c:pt idx="2166">
                  <c:v>1.873</c:v>
                </c:pt>
                <c:pt idx="2167">
                  <c:v>1.8719999999999999</c:v>
                </c:pt>
                <c:pt idx="2168">
                  <c:v>1.8719999999999999</c:v>
                </c:pt>
                <c:pt idx="2169">
                  <c:v>1.877</c:v>
                </c:pt>
                <c:pt idx="2170">
                  <c:v>1.883</c:v>
                </c:pt>
                <c:pt idx="2171">
                  <c:v>1.889</c:v>
                </c:pt>
                <c:pt idx="2172">
                  <c:v>1.8919999999999999</c:v>
                </c:pt>
                <c:pt idx="2173">
                  <c:v>1.891</c:v>
                </c:pt>
                <c:pt idx="2174">
                  <c:v>1.885</c:v>
                </c:pt>
                <c:pt idx="2175">
                  <c:v>1.879</c:v>
                </c:pt>
                <c:pt idx="2176">
                  <c:v>1.873</c:v>
                </c:pt>
                <c:pt idx="2177">
                  <c:v>1.871</c:v>
                </c:pt>
                <c:pt idx="2178">
                  <c:v>1.8740000000000001</c:v>
                </c:pt>
                <c:pt idx="2179">
                  <c:v>1.879</c:v>
                </c:pt>
                <c:pt idx="2180">
                  <c:v>1.8839999999999999</c:v>
                </c:pt>
                <c:pt idx="2181">
                  <c:v>1.8879999999999999</c:v>
                </c:pt>
                <c:pt idx="2182">
                  <c:v>1.889</c:v>
                </c:pt>
                <c:pt idx="2183">
                  <c:v>1.887</c:v>
                </c:pt>
                <c:pt idx="2184">
                  <c:v>1.8839999999999999</c:v>
                </c:pt>
                <c:pt idx="2185">
                  <c:v>1.881</c:v>
                </c:pt>
                <c:pt idx="2186">
                  <c:v>1.879</c:v>
                </c:pt>
                <c:pt idx="2187">
                  <c:v>1.879</c:v>
                </c:pt>
                <c:pt idx="2188">
                  <c:v>1.88</c:v>
                </c:pt>
                <c:pt idx="2189">
                  <c:v>1.8820000000000001</c:v>
                </c:pt>
                <c:pt idx="2190">
                  <c:v>1.885</c:v>
                </c:pt>
                <c:pt idx="2191">
                  <c:v>1.8879999999999999</c:v>
                </c:pt>
                <c:pt idx="2192">
                  <c:v>1.8900000000000001</c:v>
                </c:pt>
                <c:pt idx="2193">
                  <c:v>1.8919999999999999</c:v>
                </c:pt>
                <c:pt idx="2194">
                  <c:v>1.8919999999999999</c:v>
                </c:pt>
                <c:pt idx="2195">
                  <c:v>1.891</c:v>
                </c:pt>
                <c:pt idx="2196">
                  <c:v>1.889</c:v>
                </c:pt>
                <c:pt idx="2197">
                  <c:v>1.887</c:v>
                </c:pt>
                <c:pt idx="2198">
                  <c:v>1.887</c:v>
                </c:pt>
                <c:pt idx="2199">
                  <c:v>1.889</c:v>
                </c:pt>
                <c:pt idx="2200">
                  <c:v>1.8940000000000001</c:v>
                </c:pt>
                <c:pt idx="2201">
                  <c:v>1.8980000000000001</c:v>
                </c:pt>
                <c:pt idx="2202">
                  <c:v>1.901</c:v>
                </c:pt>
                <c:pt idx="2203">
                  <c:v>1.9020000000000001</c:v>
                </c:pt>
                <c:pt idx="2204">
                  <c:v>1.9</c:v>
                </c:pt>
                <c:pt idx="2205">
                  <c:v>1.897</c:v>
                </c:pt>
                <c:pt idx="2206">
                  <c:v>1.891</c:v>
                </c:pt>
                <c:pt idx="2207">
                  <c:v>1.8860000000000001</c:v>
                </c:pt>
                <c:pt idx="2208">
                  <c:v>1.88</c:v>
                </c:pt>
                <c:pt idx="2209">
                  <c:v>1.875</c:v>
                </c:pt>
                <c:pt idx="2210">
                  <c:v>1.8719999999999999</c:v>
                </c:pt>
                <c:pt idx="2211">
                  <c:v>1.873</c:v>
                </c:pt>
                <c:pt idx="2212">
                  <c:v>1.877</c:v>
                </c:pt>
                <c:pt idx="2213">
                  <c:v>1.883</c:v>
                </c:pt>
                <c:pt idx="2214">
                  <c:v>1.891</c:v>
                </c:pt>
                <c:pt idx="2215">
                  <c:v>1.897</c:v>
                </c:pt>
                <c:pt idx="2216">
                  <c:v>1.901</c:v>
                </c:pt>
                <c:pt idx="2217">
                  <c:v>1.903</c:v>
                </c:pt>
                <c:pt idx="2218">
                  <c:v>1.903</c:v>
                </c:pt>
                <c:pt idx="2219">
                  <c:v>1.901</c:v>
                </c:pt>
                <c:pt idx="2220">
                  <c:v>1.8959999999999999</c:v>
                </c:pt>
                <c:pt idx="2221">
                  <c:v>1.891</c:v>
                </c:pt>
                <c:pt idx="2222">
                  <c:v>1.885</c:v>
                </c:pt>
                <c:pt idx="2223">
                  <c:v>1.881</c:v>
                </c:pt>
                <c:pt idx="2224">
                  <c:v>1.8780000000000001</c:v>
                </c:pt>
                <c:pt idx="2225">
                  <c:v>1.8780000000000001</c:v>
                </c:pt>
                <c:pt idx="2226">
                  <c:v>1.879</c:v>
                </c:pt>
                <c:pt idx="2227">
                  <c:v>1.881</c:v>
                </c:pt>
                <c:pt idx="2228">
                  <c:v>1.8839999999999999</c:v>
                </c:pt>
                <c:pt idx="2229">
                  <c:v>1.885</c:v>
                </c:pt>
                <c:pt idx="2230">
                  <c:v>1.8860000000000001</c:v>
                </c:pt>
                <c:pt idx="2231">
                  <c:v>1.887</c:v>
                </c:pt>
                <c:pt idx="2232">
                  <c:v>1.887</c:v>
                </c:pt>
                <c:pt idx="2233">
                  <c:v>1.887</c:v>
                </c:pt>
                <c:pt idx="2234">
                  <c:v>1.887</c:v>
                </c:pt>
                <c:pt idx="2235">
                  <c:v>1.887</c:v>
                </c:pt>
                <c:pt idx="2236">
                  <c:v>1.885</c:v>
                </c:pt>
                <c:pt idx="2237">
                  <c:v>1.883</c:v>
                </c:pt>
                <c:pt idx="2238">
                  <c:v>1.88</c:v>
                </c:pt>
                <c:pt idx="2239">
                  <c:v>1.8759999999999999</c:v>
                </c:pt>
                <c:pt idx="2240">
                  <c:v>1.8719999999999999</c:v>
                </c:pt>
                <c:pt idx="2241">
                  <c:v>1.8679999999999999</c:v>
                </c:pt>
                <c:pt idx="2242">
                  <c:v>1.8639999999999999</c:v>
                </c:pt>
                <c:pt idx="2243">
                  <c:v>1.861</c:v>
                </c:pt>
                <c:pt idx="2244">
                  <c:v>1.8580000000000001</c:v>
                </c:pt>
                <c:pt idx="2245">
                  <c:v>1.857</c:v>
                </c:pt>
                <c:pt idx="2246">
                  <c:v>1.8559999999999999</c:v>
                </c:pt>
                <c:pt idx="2247">
                  <c:v>1.857</c:v>
                </c:pt>
                <c:pt idx="2248">
                  <c:v>1.8580000000000001</c:v>
                </c:pt>
                <c:pt idx="2249">
                  <c:v>1.8580000000000001</c:v>
                </c:pt>
                <c:pt idx="2250">
                  <c:v>1.8580000000000001</c:v>
                </c:pt>
                <c:pt idx="2251">
                  <c:v>1.857</c:v>
                </c:pt>
                <c:pt idx="2252">
                  <c:v>1.8559999999999999</c:v>
                </c:pt>
                <c:pt idx="2253">
                  <c:v>1.855</c:v>
                </c:pt>
                <c:pt idx="2254">
                  <c:v>1.855</c:v>
                </c:pt>
                <c:pt idx="2255">
                  <c:v>1.855</c:v>
                </c:pt>
                <c:pt idx="2256">
                  <c:v>1.8559999999999999</c:v>
                </c:pt>
                <c:pt idx="2257">
                  <c:v>1.8580000000000001</c:v>
                </c:pt>
                <c:pt idx="2258">
                  <c:v>1.8599999999999999</c:v>
                </c:pt>
                <c:pt idx="2259">
                  <c:v>1.861</c:v>
                </c:pt>
                <c:pt idx="2260">
                  <c:v>1.863</c:v>
                </c:pt>
                <c:pt idx="2261">
                  <c:v>1.8639999999999999</c:v>
                </c:pt>
                <c:pt idx="2262">
                  <c:v>1.8639999999999999</c:v>
                </c:pt>
                <c:pt idx="2263">
                  <c:v>1.865</c:v>
                </c:pt>
                <c:pt idx="2264">
                  <c:v>1.865</c:v>
                </c:pt>
                <c:pt idx="2265">
                  <c:v>1.865</c:v>
                </c:pt>
                <c:pt idx="2266">
                  <c:v>1.865</c:v>
                </c:pt>
                <c:pt idx="2267">
                  <c:v>1.865</c:v>
                </c:pt>
                <c:pt idx="2268">
                  <c:v>1.8639999999999999</c:v>
                </c:pt>
                <c:pt idx="2269">
                  <c:v>1.8639999999999999</c:v>
                </c:pt>
                <c:pt idx="2270">
                  <c:v>1.865</c:v>
                </c:pt>
                <c:pt idx="2271">
                  <c:v>1.867</c:v>
                </c:pt>
                <c:pt idx="2272">
                  <c:v>1.87</c:v>
                </c:pt>
                <c:pt idx="2273">
                  <c:v>1.873</c:v>
                </c:pt>
                <c:pt idx="2274">
                  <c:v>1.875</c:v>
                </c:pt>
                <c:pt idx="2275">
                  <c:v>1.8740000000000001</c:v>
                </c:pt>
                <c:pt idx="2276">
                  <c:v>1.871</c:v>
                </c:pt>
                <c:pt idx="2277">
                  <c:v>1.8660000000000001</c:v>
                </c:pt>
                <c:pt idx="2278">
                  <c:v>1.8599999999999999</c:v>
                </c:pt>
                <c:pt idx="2279">
                  <c:v>1.8540000000000001</c:v>
                </c:pt>
                <c:pt idx="2280">
                  <c:v>1.85</c:v>
                </c:pt>
                <c:pt idx="2281">
                  <c:v>1.8479999999999999</c:v>
                </c:pt>
                <c:pt idx="2282">
                  <c:v>1.847</c:v>
                </c:pt>
                <c:pt idx="2283">
                  <c:v>1.8460000000000001</c:v>
                </c:pt>
                <c:pt idx="2284">
                  <c:v>1.845</c:v>
                </c:pt>
                <c:pt idx="2285">
                  <c:v>1.8439999999999999</c:v>
                </c:pt>
                <c:pt idx="2286">
                  <c:v>1.843</c:v>
                </c:pt>
                <c:pt idx="2287">
                  <c:v>1.8420000000000001</c:v>
                </c:pt>
                <c:pt idx="2288">
                  <c:v>1.8399999999999999</c:v>
                </c:pt>
                <c:pt idx="2289">
                  <c:v>1.839</c:v>
                </c:pt>
                <c:pt idx="2290">
                  <c:v>1.8380000000000001</c:v>
                </c:pt>
                <c:pt idx="2291">
                  <c:v>1.837</c:v>
                </c:pt>
                <c:pt idx="2292">
                  <c:v>1.837</c:v>
                </c:pt>
                <c:pt idx="2293">
                  <c:v>1.837</c:v>
                </c:pt>
                <c:pt idx="2294">
                  <c:v>1.8380000000000001</c:v>
                </c:pt>
                <c:pt idx="2295">
                  <c:v>1.839</c:v>
                </c:pt>
                <c:pt idx="2296">
                  <c:v>1.8420000000000001</c:v>
                </c:pt>
                <c:pt idx="2297">
                  <c:v>1.845</c:v>
                </c:pt>
                <c:pt idx="2298">
                  <c:v>1.85</c:v>
                </c:pt>
                <c:pt idx="2299">
                  <c:v>1.8540000000000001</c:v>
                </c:pt>
                <c:pt idx="2300">
                  <c:v>1.857</c:v>
                </c:pt>
                <c:pt idx="2301">
                  <c:v>1.8559999999999999</c:v>
                </c:pt>
                <c:pt idx="2302">
                  <c:v>1.8519999999999999</c:v>
                </c:pt>
                <c:pt idx="2303">
                  <c:v>1.845</c:v>
                </c:pt>
                <c:pt idx="2304">
                  <c:v>1.837</c:v>
                </c:pt>
                <c:pt idx="2305">
                  <c:v>1.8279999999999998</c:v>
                </c:pt>
                <c:pt idx="2306">
                  <c:v>1.821</c:v>
                </c:pt>
                <c:pt idx="2307">
                  <c:v>1.8149999999999999</c:v>
                </c:pt>
                <c:pt idx="2308">
                  <c:v>1.8109999999999999</c:v>
                </c:pt>
                <c:pt idx="2309">
                  <c:v>1.8090000000000002</c:v>
                </c:pt>
                <c:pt idx="2310">
                  <c:v>1.81</c:v>
                </c:pt>
                <c:pt idx="2311">
                  <c:v>1.8120000000000001</c:v>
                </c:pt>
                <c:pt idx="2312">
                  <c:v>1.8149999999999999</c:v>
                </c:pt>
                <c:pt idx="2313">
                  <c:v>1.8180000000000001</c:v>
                </c:pt>
                <c:pt idx="2314">
                  <c:v>1.8199999999999998</c:v>
                </c:pt>
                <c:pt idx="2315">
                  <c:v>1.8199999999999998</c:v>
                </c:pt>
                <c:pt idx="2316">
                  <c:v>1.8199999999999998</c:v>
                </c:pt>
                <c:pt idx="2317">
                  <c:v>1.819</c:v>
                </c:pt>
                <c:pt idx="2318">
                  <c:v>1.8199999999999998</c:v>
                </c:pt>
                <c:pt idx="2319">
                  <c:v>1.8220000000000001</c:v>
                </c:pt>
                <c:pt idx="2320">
                  <c:v>1.8260000000000001</c:v>
                </c:pt>
                <c:pt idx="2321">
                  <c:v>1.831</c:v>
                </c:pt>
                <c:pt idx="2322">
                  <c:v>1.8380000000000001</c:v>
                </c:pt>
                <c:pt idx="2323">
                  <c:v>1.847</c:v>
                </c:pt>
                <c:pt idx="2324">
                  <c:v>1.857</c:v>
                </c:pt>
                <c:pt idx="2325">
                  <c:v>1.8679999999999999</c:v>
                </c:pt>
                <c:pt idx="2326">
                  <c:v>1.88</c:v>
                </c:pt>
                <c:pt idx="2327">
                  <c:v>1.8940000000000001</c:v>
                </c:pt>
                <c:pt idx="2328">
                  <c:v>1.9079999999999999</c:v>
                </c:pt>
                <c:pt idx="2329">
                  <c:v>1.9220000000000002</c:v>
                </c:pt>
                <c:pt idx="2330">
                  <c:v>1.9330000000000001</c:v>
                </c:pt>
                <c:pt idx="2331">
                  <c:v>1.9419999999999999</c:v>
                </c:pt>
                <c:pt idx="2332">
                  <c:v>1.946</c:v>
                </c:pt>
                <c:pt idx="2333">
                  <c:v>1.948</c:v>
                </c:pt>
                <c:pt idx="2334">
                  <c:v>1.9470000000000001</c:v>
                </c:pt>
                <c:pt idx="2335">
                  <c:v>1.9430000000000001</c:v>
                </c:pt>
                <c:pt idx="2336">
                  <c:v>1.9390000000000001</c:v>
                </c:pt>
                <c:pt idx="2337">
                  <c:v>1.9330000000000001</c:v>
                </c:pt>
                <c:pt idx="2338">
                  <c:v>1.9239999999999999</c:v>
                </c:pt>
                <c:pt idx="2339">
                  <c:v>1.9140000000000001</c:v>
                </c:pt>
                <c:pt idx="2340">
                  <c:v>1.901</c:v>
                </c:pt>
                <c:pt idx="2341">
                  <c:v>1.8860000000000001</c:v>
                </c:pt>
                <c:pt idx="2342">
                  <c:v>1.871</c:v>
                </c:pt>
                <c:pt idx="2343">
                  <c:v>1.857</c:v>
                </c:pt>
                <c:pt idx="2344">
                  <c:v>1.845</c:v>
                </c:pt>
                <c:pt idx="2345">
                  <c:v>1.8359999999999999</c:v>
                </c:pt>
                <c:pt idx="2346">
                  <c:v>1.8279999999999998</c:v>
                </c:pt>
                <c:pt idx="2347">
                  <c:v>1.821</c:v>
                </c:pt>
                <c:pt idx="2348">
                  <c:v>1.8140000000000001</c:v>
                </c:pt>
                <c:pt idx="2349">
                  <c:v>1.8069999999999999</c:v>
                </c:pt>
                <c:pt idx="2350">
                  <c:v>1.8010000000000002</c:v>
                </c:pt>
                <c:pt idx="2351">
                  <c:v>1.796</c:v>
                </c:pt>
                <c:pt idx="2352">
                  <c:v>1.794</c:v>
                </c:pt>
                <c:pt idx="2353">
                  <c:v>1.796</c:v>
                </c:pt>
                <c:pt idx="2354">
                  <c:v>1.8010000000000002</c:v>
                </c:pt>
                <c:pt idx="2355">
                  <c:v>1.806</c:v>
                </c:pt>
                <c:pt idx="2356">
                  <c:v>1.8120000000000001</c:v>
                </c:pt>
                <c:pt idx="2357">
                  <c:v>1.8169999999999999</c:v>
                </c:pt>
                <c:pt idx="2358">
                  <c:v>1.8199999999999998</c:v>
                </c:pt>
                <c:pt idx="2359">
                  <c:v>1.821</c:v>
                </c:pt>
                <c:pt idx="2360">
                  <c:v>1.821</c:v>
                </c:pt>
                <c:pt idx="2361">
                  <c:v>1.821</c:v>
                </c:pt>
                <c:pt idx="2362">
                  <c:v>1.819</c:v>
                </c:pt>
                <c:pt idx="2363">
                  <c:v>1.8180000000000001</c:v>
                </c:pt>
                <c:pt idx="2364">
                  <c:v>1.8169999999999999</c:v>
                </c:pt>
                <c:pt idx="2365">
                  <c:v>1.8169999999999999</c:v>
                </c:pt>
                <c:pt idx="2366">
                  <c:v>1.819</c:v>
                </c:pt>
                <c:pt idx="2367">
                  <c:v>1.821</c:v>
                </c:pt>
                <c:pt idx="2368">
                  <c:v>1.823</c:v>
                </c:pt>
                <c:pt idx="2369">
                  <c:v>1.8239999999999998</c:v>
                </c:pt>
                <c:pt idx="2370">
                  <c:v>1.8239999999999998</c:v>
                </c:pt>
                <c:pt idx="2371">
                  <c:v>1.8220000000000001</c:v>
                </c:pt>
                <c:pt idx="2372">
                  <c:v>1.8199999999999998</c:v>
                </c:pt>
                <c:pt idx="2373">
                  <c:v>1.819</c:v>
                </c:pt>
                <c:pt idx="2374">
                  <c:v>1.8180000000000001</c:v>
                </c:pt>
                <c:pt idx="2375">
                  <c:v>1.8180000000000001</c:v>
                </c:pt>
                <c:pt idx="2376">
                  <c:v>1.819</c:v>
                </c:pt>
                <c:pt idx="2377">
                  <c:v>1.8199999999999998</c:v>
                </c:pt>
                <c:pt idx="2378">
                  <c:v>1.8199999999999998</c:v>
                </c:pt>
                <c:pt idx="2379">
                  <c:v>1.819</c:v>
                </c:pt>
                <c:pt idx="2380">
                  <c:v>1.8169999999999999</c:v>
                </c:pt>
                <c:pt idx="2381">
                  <c:v>1.8140000000000001</c:v>
                </c:pt>
                <c:pt idx="2382">
                  <c:v>1.8109999999999999</c:v>
                </c:pt>
                <c:pt idx="2383">
                  <c:v>1.806</c:v>
                </c:pt>
                <c:pt idx="2384">
                  <c:v>1.8029999999999999</c:v>
                </c:pt>
                <c:pt idx="2385">
                  <c:v>1.8</c:v>
                </c:pt>
                <c:pt idx="2386">
                  <c:v>1.8</c:v>
                </c:pt>
                <c:pt idx="2387">
                  <c:v>1.8029999999999999</c:v>
                </c:pt>
                <c:pt idx="2388">
                  <c:v>1.8080000000000001</c:v>
                </c:pt>
                <c:pt idx="2389">
                  <c:v>1.8140000000000001</c:v>
                </c:pt>
                <c:pt idx="2390">
                  <c:v>1.819</c:v>
                </c:pt>
                <c:pt idx="2391">
                  <c:v>1.8220000000000001</c:v>
                </c:pt>
                <c:pt idx="2392">
                  <c:v>1.8220000000000001</c:v>
                </c:pt>
                <c:pt idx="2393">
                  <c:v>1.8199999999999998</c:v>
                </c:pt>
                <c:pt idx="2394">
                  <c:v>1.8159999999999998</c:v>
                </c:pt>
                <c:pt idx="2395">
                  <c:v>1.8129999999999999</c:v>
                </c:pt>
                <c:pt idx="2396">
                  <c:v>1.81</c:v>
                </c:pt>
                <c:pt idx="2397">
                  <c:v>1.8090000000000002</c:v>
                </c:pt>
                <c:pt idx="2398">
                  <c:v>1.8090000000000002</c:v>
                </c:pt>
                <c:pt idx="2399">
                  <c:v>1.8109999999999999</c:v>
                </c:pt>
                <c:pt idx="2400">
                  <c:v>1.8140000000000001</c:v>
                </c:pt>
                <c:pt idx="2401">
                  <c:v>1.819</c:v>
                </c:pt>
                <c:pt idx="2402">
                  <c:v>1.8239999999999998</c:v>
                </c:pt>
                <c:pt idx="2403">
                  <c:v>1.8279999999999998</c:v>
                </c:pt>
                <c:pt idx="2404">
                  <c:v>1.829</c:v>
                </c:pt>
                <c:pt idx="2405">
                  <c:v>1.8279999999999998</c:v>
                </c:pt>
                <c:pt idx="2406">
                  <c:v>1.825</c:v>
                </c:pt>
                <c:pt idx="2407">
                  <c:v>1.8220000000000001</c:v>
                </c:pt>
                <c:pt idx="2408">
                  <c:v>1.8169999999999999</c:v>
                </c:pt>
                <c:pt idx="2409">
                  <c:v>1.8129999999999999</c:v>
                </c:pt>
                <c:pt idx="2410">
                  <c:v>1.8090000000000002</c:v>
                </c:pt>
                <c:pt idx="2411">
                  <c:v>1.806</c:v>
                </c:pt>
                <c:pt idx="2412">
                  <c:v>1.8050000000000002</c:v>
                </c:pt>
                <c:pt idx="2413">
                  <c:v>1.804</c:v>
                </c:pt>
                <c:pt idx="2414">
                  <c:v>1.8050000000000002</c:v>
                </c:pt>
                <c:pt idx="2415">
                  <c:v>1.8069999999999999</c:v>
                </c:pt>
                <c:pt idx="2416">
                  <c:v>1.8090000000000002</c:v>
                </c:pt>
                <c:pt idx="2417">
                  <c:v>1.8120000000000001</c:v>
                </c:pt>
                <c:pt idx="2418">
                  <c:v>1.8140000000000001</c:v>
                </c:pt>
                <c:pt idx="2419">
                  <c:v>1.8159999999999998</c:v>
                </c:pt>
                <c:pt idx="2420">
                  <c:v>1.8169999999999999</c:v>
                </c:pt>
                <c:pt idx="2421">
                  <c:v>1.8159999999999998</c:v>
                </c:pt>
                <c:pt idx="2422">
                  <c:v>1.8129999999999999</c:v>
                </c:pt>
                <c:pt idx="2423">
                  <c:v>1.81</c:v>
                </c:pt>
                <c:pt idx="2424">
                  <c:v>1.8090000000000002</c:v>
                </c:pt>
                <c:pt idx="2425">
                  <c:v>1.8090000000000002</c:v>
                </c:pt>
                <c:pt idx="2426">
                  <c:v>1.8109999999999999</c:v>
                </c:pt>
                <c:pt idx="2427">
                  <c:v>1.8149999999999999</c:v>
                </c:pt>
                <c:pt idx="2428">
                  <c:v>1.819</c:v>
                </c:pt>
                <c:pt idx="2429">
                  <c:v>1.8220000000000001</c:v>
                </c:pt>
                <c:pt idx="2430">
                  <c:v>1.8220000000000001</c:v>
                </c:pt>
                <c:pt idx="2431">
                  <c:v>1.8199999999999998</c:v>
                </c:pt>
                <c:pt idx="2432">
                  <c:v>1.8169999999999999</c:v>
                </c:pt>
                <c:pt idx="2433">
                  <c:v>1.8140000000000001</c:v>
                </c:pt>
                <c:pt idx="2434">
                  <c:v>1.8120000000000001</c:v>
                </c:pt>
                <c:pt idx="2435">
                  <c:v>1.8109999999999999</c:v>
                </c:pt>
                <c:pt idx="2436">
                  <c:v>1.8109999999999999</c:v>
                </c:pt>
                <c:pt idx="2437">
                  <c:v>1.8109999999999999</c:v>
                </c:pt>
                <c:pt idx="2438">
                  <c:v>1.81</c:v>
                </c:pt>
                <c:pt idx="2439">
                  <c:v>1.8090000000000002</c:v>
                </c:pt>
                <c:pt idx="2440">
                  <c:v>1.8080000000000001</c:v>
                </c:pt>
                <c:pt idx="2441">
                  <c:v>1.806</c:v>
                </c:pt>
                <c:pt idx="2442">
                  <c:v>1.806</c:v>
                </c:pt>
                <c:pt idx="2443">
                  <c:v>1.8069999999999999</c:v>
                </c:pt>
                <c:pt idx="2444">
                  <c:v>1.8090000000000002</c:v>
                </c:pt>
                <c:pt idx="2445">
                  <c:v>1.8129999999999999</c:v>
                </c:pt>
                <c:pt idx="2446">
                  <c:v>1.8159999999999998</c:v>
                </c:pt>
                <c:pt idx="2447">
                  <c:v>1.821</c:v>
                </c:pt>
                <c:pt idx="2448">
                  <c:v>1.825</c:v>
                </c:pt>
                <c:pt idx="2449">
                  <c:v>1.83</c:v>
                </c:pt>
                <c:pt idx="2450">
                  <c:v>1.833</c:v>
                </c:pt>
                <c:pt idx="2451">
                  <c:v>1.835</c:v>
                </c:pt>
                <c:pt idx="2452">
                  <c:v>1.8340000000000001</c:v>
                </c:pt>
                <c:pt idx="2453">
                  <c:v>1.8319999999999999</c:v>
                </c:pt>
                <c:pt idx="2454">
                  <c:v>1.829</c:v>
                </c:pt>
                <c:pt idx="2455">
                  <c:v>1.823</c:v>
                </c:pt>
                <c:pt idx="2456">
                  <c:v>1.8159999999999998</c:v>
                </c:pt>
                <c:pt idx="2457">
                  <c:v>1.8090000000000002</c:v>
                </c:pt>
                <c:pt idx="2458">
                  <c:v>1.8029999999999999</c:v>
                </c:pt>
                <c:pt idx="2459">
                  <c:v>1.7989999999999999</c:v>
                </c:pt>
                <c:pt idx="2460">
                  <c:v>1.7970000000000002</c:v>
                </c:pt>
                <c:pt idx="2461">
                  <c:v>1.798</c:v>
                </c:pt>
                <c:pt idx="2462">
                  <c:v>1.8010000000000002</c:v>
                </c:pt>
                <c:pt idx="2463">
                  <c:v>1.804</c:v>
                </c:pt>
                <c:pt idx="2464">
                  <c:v>1.8069999999999999</c:v>
                </c:pt>
                <c:pt idx="2465">
                  <c:v>1.8080000000000001</c:v>
                </c:pt>
                <c:pt idx="2466">
                  <c:v>1.8080000000000001</c:v>
                </c:pt>
                <c:pt idx="2467">
                  <c:v>1.8069999999999999</c:v>
                </c:pt>
                <c:pt idx="2468">
                  <c:v>1.8029999999999999</c:v>
                </c:pt>
                <c:pt idx="2469">
                  <c:v>1.798</c:v>
                </c:pt>
                <c:pt idx="2470">
                  <c:v>1.7930000000000001</c:v>
                </c:pt>
                <c:pt idx="2471">
                  <c:v>1.788</c:v>
                </c:pt>
                <c:pt idx="2472">
                  <c:v>1.786</c:v>
                </c:pt>
                <c:pt idx="2473">
                  <c:v>1.788</c:v>
                </c:pt>
                <c:pt idx="2474">
                  <c:v>1.7909999999999999</c:v>
                </c:pt>
                <c:pt idx="2475">
                  <c:v>1.7949999999999999</c:v>
                </c:pt>
                <c:pt idx="2476">
                  <c:v>1.7989999999999999</c:v>
                </c:pt>
                <c:pt idx="2477">
                  <c:v>1.8</c:v>
                </c:pt>
                <c:pt idx="2478">
                  <c:v>1.8</c:v>
                </c:pt>
                <c:pt idx="2479">
                  <c:v>1.798</c:v>
                </c:pt>
                <c:pt idx="2480">
                  <c:v>1.796</c:v>
                </c:pt>
                <c:pt idx="2481">
                  <c:v>1.794</c:v>
                </c:pt>
                <c:pt idx="2482">
                  <c:v>1.7930000000000001</c:v>
                </c:pt>
                <c:pt idx="2483">
                  <c:v>1.792</c:v>
                </c:pt>
                <c:pt idx="2484">
                  <c:v>1.792</c:v>
                </c:pt>
                <c:pt idx="2485">
                  <c:v>1.7930000000000001</c:v>
                </c:pt>
                <c:pt idx="2486">
                  <c:v>1.7949999999999999</c:v>
                </c:pt>
                <c:pt idx="2487">
                  <c:v>1.7970000000000002</c:v>
                </c:pt>
                <c:pt idx="2488">
                  <c:v>1.798</c:v>
                </c:pt>
                <c:pt idx="2489">
                  <c:v>1.798</c:v>
                </c:pt>
                <c:pt idx="2490">
                  <c:v>1.7970000000000002</c:v>
                </c:pt>
                <c:pt idx="2491">
                  <c:v>1.794</c:v>
                </c:pt>
                <c:pt idx="2492">
                  <c:v>1.7909999999999999</c:v>
                </c:pt>
                <c:pt idx="2493">
                  <c:v>1.788</c:v>
                </c:pt>
                <c:pt idx="2494">
                  <c:v>1.786</c:v>
                </c:pt>
                <c:pt idx="2495">
                  <c:v>1.7850000000000001</c:v>
                </c:pt>
                <c:pt idx="2496">
                  <c:v>1.7850000000000001</c:v>
                </c:pt>
                <c:pt idx="2497">
                  <c:v>1.784</c:v>
                </c:pt>
                <c:pt idx="2498">
                  <c:v>1.784</c:v>
                </c:pt>
                <c:pt idx="2499">
                  <c:v>1.7829999999999999</c:v>
                </c:pt>
                <c:pt idx="2500">
                  <c:v>1.7829999999999999</c:v>
                </c:pt>
                <c:pt idx="2501">
                  <c:v>1.782</c:v>
                </c:pt>
                <c:pt idx="2502">
                  <c:v>1.7810000000000001</c:v>
                </c:pt>
                <c:pt idx="2503">
                  <c:v>1.7810000000000001</c:v>
                </c:pt>
                <c:pt idx="2504">
                  <c:v>1.78</c:v>
                </c:pt>
                <c:pt idx="2505">
                  <c:v>1.7789999999999999</c:v>
                </c:pt>
                <c:pt idx="2506">
                  <c:v>1.778</c:v>
                </c:pt>
                <c:pt idx="2507">
                  <c:v>1.776</c:v>
                </c:pt>
                <c:pt idx="2508">
                  <c:v>1.774</c:v>
                </c:pt>
                <c:pt idx="2509">
                  <c:v>1.7730000000000001</c:v>
                </c:pt>
                <c:pt idx="2510">
                  <c:v>1.7730000000000001</c:v>
                </c:pt>
                <c:pt idx="2511">
                  <c:v>1.774</c:v>
                </c:pt>
                <c:pt idx="2512">
                  <c:v>1.7770000000000001</c:v>
                </c:pt>
                <c:pt idx="2513">
                  <c:v>1.7810000000000001</c:v>
                </c:pt>
                <c:pt idx="2514">
                  <c:v>1.7850000000000001</c:v>
                </c:pt>
                <c:pt idx="2515">
                  <c:v>1.788</c:v>
                </c:pt>
                <c:pt idx="2516">
                  <c:v>1.7890000000000001</c:v>
                </c:pt>
                <c:pt idx="2517">
                  <c:v>1.7890000000000001</c:v>
                </c:pt>
                <c:pt idx="2518">
                  <c:v>1.788</c:v>
                </c:pt>
                <c:pt idx="2519">
                  <c:v>1.7850000000000001</c:v>
                </c:pt>
                <c:pt idx="2520">
                  <c:v>1.782</c:v>
                </c:pt>
                <c:pt idx="2521">
                  <c:v>1.778</c:v>
                </c:pt>
                <c:pt idx="2522">
                  <c:v>1.7749999999999999</c:v>
                </c:pt>
                <c:pt idx="2523">
                  <c:v>1.7730000000000001</c:v>
                </c:pt>
                <c:pt idx="2524">
                  <c:v>1.774</c:v>
                </c:pt>
                <c:pt idx="2525">
                  <c:v>1.776</c:v>
                </c:pt>
                <c:pt idx="2526">
                  <c:v>1.778</c:v>
                </c:pt>
                <c:pt idx="2527">
                  <c:v>1.78</c:v>
                </c:pt>
                <c:pt idx="2528">
                  <c:v>1.7789999999999999</c:v>
                </c:pt>
                <c:pt idx="2529">
                  <c:v>1.776</c:v>
                </c:pt>
                <c:pt idx="2530">
                  <c:v>1.772</c:v>
                </c:pt>
                <c:pt idx="2531">
                  <c:v>1.77</c:v>
                </c:pt>
                <c:pt idx="2532">
                  <c:v>1.7690000000000001</c:v>
                </c:pt>
                <c:pt idx="2533">
                  <c:v>1.772</c:v>
                </c:pt>
                <c:pt idx="2534">
                  <c:v>1.776</c:v>
                </c:pt>
                <c:pt idx="2535">
                  <c:v>1.7810000000000001</c:v>
                </c:pt>
                <c:pt idx="2536">
                  <c:v>1.7850000000000001</c:v>
                </c:pt>
                <c:pt idx="2537">
                  <c:v>1.786</c:v>
                </c:pt>
                <c:pt idx="2538">
                  <c:v>1.7850000000000001</c:v>
                </c:pt>
                <c:pt idx="2539">
                  <c:v>1.7829999999999999</c:v>
                </c:pt>
                <c:pt idx="2540">
                  <c:v>1.782</c:v>
                </c:pt>
                <c:pt idx="2541">
                  <c:v>1.782</c:v>
                </c:pt>
                <c:pt idx="2542">
                  <c:v>1.7850000000000001</c:v>
                </c:pt>
                <c:pt idx="2543">
                  <c:v>1.788</c:v>
                </c:pt>
                <c:pt idx="2544">
                  <c:v>1.79</c:v>
                </c:pt>
                <c:pt idx="2545">
                  <c:v>1.7909999999999999</c:v>
                </c:pt>
                <c:pt idx="2546">
                  <c:v>1.788</c:v>
                </c:pt>
                <c:pt idx="2547">
                  <c:v>1.784</c:v>
                </c:pt>
                <c:pt idx="2548">
                  <c:v>1.78</c:v>
                </c:pt>
                <c:pt idx="2549">
                  <c:v>1.7770000000000001</c:v>
                </c:pt>
                <c:pt idx="2550">
                  <c:v>1.7749999999999999</c:v>
                </c:pt>
                <c:pt idx="2551">
                  <c:v>1.774</c:v>
                </c:pt>
                <c:pt idx="2552">
                  <c:v>1.7730000000000001</c:v>
                </c:pt>
                <c:pt idx="2553">
                  <c:v>1.772</c:v>
                </c:pt>
                <c:pt idx="2554">
                  <c:v>1.7690000000000001</c:v>
                </c:pt>
                <c:pt idx="2555">
                  <c:v>1.766</c:v>
                </c:pt>
                <c:pt idx="2556">
                  <c:v>1.7629999999999999</c:v>
                </c:pt>
                <c:pt idx="2557">
                  <c:v>1.762</c:v>
                </c:pt>
                <c:pt idx="2558">
                  <c:v>1.7650000000000001</c:v>
                </c:pt>
                <c:pt idx="2559">
                  <c:v>1.772</c:v>
                </c:pt>
                <c:pt idx="2560">
                  <c:v>1.7789999999999999</c:v>
                </c:pt>
                <c:pt idx="2561">
                  <c:v>1.7850000000000001</c:v>
                </c:pt>
                <c:pt idx="2562">
                  <c:v>1.788</c:v>
                </c:pt>
                <c:pt idx="2563">
                  <c:v>1.7869999999999999</c:v>
                </c:pt>
                <c:pt idx="2564">
                  <c:v>1.782</c:v>
                </c:pt>
                <c:pt idx="2565">
                  <c:v>1.776</c:v>
                </c:pt>
                <c:pt idx="2566">
                  <c:v>1.77</c:v>
                </c:pt>
                <c:pt idx="2567">
                  <c:v>1.766</c:v>
                </c:pt>
                <c:pt idx="2568">
                  <c:v>1.764</c:v>
                </c:pt>
                <c:pt idx="2569">
                  <c:v>1.7650000000000001</c:v>
                </c:pt>
                <c:pt idx="2570">
                  <c:v>1.7669999999999999</c:v>
                </c:pt>
                <c:pt idx="2571">
                  <c:v>1.77</c:v>
                </c:pt>
                <c:pt idx="2572">
                  <c:v>1.7749999999999999</c:v>
                </c:pt>
                <c:pt idx="2573">
                  <c:v>1.7789999999999999</c:v>
                </c:pt>
                <c:pt idx="2574">
                  <c:v>1.782</c:v>
                </c:pt>
                <c:pt idx="2575">
                  <c:v>1.7810000000000001</c:v>
                </c:pt>
                <c:pt idx="2576">
                  <c:v>1.778</c:v>
                </c:pt>
                <c:pt idx="2577">
                  <c:v>1.7730000000000001</c:v>
                </c:pt>
                <c:pt idx="2578">
                  <c:v>1.768</c:v>
                </c:pt>
                <c:pt idx="2579">
                  <c:v>1.764</c:v>
                </c:pt>
                <c:pt idx="2580">
                  <c:v>1.7629999999999999</c:v>
                </c:pt>
                <c:pt idx="2581">
                  <c:v>1.7650000000000001</c:v>
                </c:pt>
                <c:pt idx="2582">
                  <c:v>1.7669999999999999</c:v>
                </c:pt>
                <c:pt idx="2583">
                  <c:v>1.7690000000000001</c:v>
                </c:pt>
                <c:pt idx="2584">
                  <c:v>1.77</c:v>
                </c:pt>
                <c:pt idx="2585">
                  <c:v>1.77</c:v>
                </c:pt>
                <c:pt idx="2586">
                  <c:v>1.7690000000000001</c:v>
                </c:pt>
                <c:pt idx="2587">
                  <c:v>1.7669999999999999</c:v>
                </c:pt>
                <c:pt idx="2588">
                  <c:v>1.764</c:v>
                </c:pt>
                <c:pt idx="2589">
                  <c:v>1.7589999999999999</c:v>
                </c:pt>
                <c:pt idx="2590">
                  <c:v>1.756</c:v>
                </c:pt>
                <c:pt idx="2591">
                  <c:v>1.7530000000000001</c:v>
                </c:pt>
                <c:pt idx="2592">
                  <c:v>1.7530000000000001</c:v>
                </c:pt>
                <c:pt idx="2593">
                  <c:v>1.756</c:v>
                </c:pt>
                <c:pt idx="2594">
                  <c:v>1.76</c:v>
                </c:pt>
                <c:pt idx="2595">
                  <c:v>1.764</c:v>
                </c:pt>
                <c:pt idx="2596">
                  <c:v>1.766</c:v>
                </c:pt>
                <c:pt idx="2597">
                  <c:v>1.7650000000000001</c:v>
                </c:pt>
                <c:pt idx="2598">
                  <c:v>1.7610000000000001</c:v>
                </c:pt>
                <c:pt idx="2599">
                  <c:v>1.7570000000000001</c:v>
                </c:pt>
                <c:pt idx="2600">
                  <c:v>1.754</c:v>
                </c:pt>
                <c:pt idx="2601">
                  <c:v>1.754</c:v>
                </c:pt>
                <c:pt idx="2602">
                  <c:v>1.756</c:v>
                </c:pt>
                <c:pt idx="2603">
                  <c:v>1.7589999999999999</c:v>
                </c:pt>
                <c:pt idx="2604">
                  <c:v>1.7629999999999999</c:v>
                </c:pt>
                <c:pt idx="2605">
                  <c:v>1.764</c:v>
                </c:pt>
                <c:pt idx="2606">
                  <c:v>1.764</c:v>
                </c:pt>
                <c:pt idx="2607">
                  <c:v>1.7629999999999999</c:v>
                </c:pt>
                <c:pt idx="2608">
                  <c:v>1.7610000000000001</c:v>
                </c:pt>
                <c:pt idx="2609">
                  <c:v>1.76</c:v>
                </c:pt>
                <c:pt idx="2610">
                  <c:v>1.7589999999999999</c:v>
                </c:pt>
                <c:pt idx="2611">
                  <c:v>1.7589999999999999</c:v>
                </c:pt>
                <c:pt idx="2612">
                  <c:v>1.76</c:v>
                </c:pt>
                <c:pt idx="2613">
                  <c:v>1.76</c:v>
                </c:pt>
                <c:pt idx="2614">
                  <c:v>1.762</c:v>
                </c:pt>
                <c:pt idx="2615">
                  <c:v>1.7629999999999999</c:v>
                </c:pt>
                <c:pt idx="2616">
                  <c:v>1.7629999999999999</c:v>
                </c:pt>
                <c:pt idx="2617">
                  <c:v>1.7629999999999999</c:v>
                </c:pt>
                <c:pt idx="2618">
                  <c:v>1.7629999999999999</c:v>
                </c:pt>
                <c:pt idx="2619">
                  <c:v>1.7610000000000001</c:v>
                </c:pt>
                <c:pt idx="2620">
                  <c:v>1.76</c:v>
                </c:pt>
                <c:pt idx="2621">
                  <c:v>1.758</c:v>
                </c:pt>
                <c:pt idx="2622">
                  <c:v>1.756</c:v>
                </c:pt>
                <c:pt idx="2623">
                  <c:v>1.7549999999999999</c:v>
                </c:pt>
                <c:pt idx="2624">
                  <c:v>1.754</c:v>
                </c:pt>
                <c:pt idx="2625">
                  <c:v>1.754</c:v>
                </c:pt>
                <c:pt idx="2626">
                  <c:v>1.7530000000000001</c:v>
                </c:pt>
                <c:pt idx="2627">
                  <c:v>1.752</c:v>
                </c:pt>
                <c:pt idx="2628">
                  <c:v>1.752</c:v>
                </c:pt>
                <c:pt idx="2629">
                  <c:v>1.752</c:v>
                </c:pt>
                <c:pt idx="2630">
                  <c:v>1.7530000000000001</c:v>
                </c:pt>
                <c:pt idx="2631">
                  <c:v>1.7549999999999999</c:v>
                </c:pt>
                <c:pt idx="2632">
                  <c:v>1.758</c:v>
                </c:pt>
                <c:pt idx="2633">
                  <c:v>1.756</c:v>
                </c:pt>
                <c:pt idx="2634">
                  <c:v>1.7490000000000001</c:v>
                </c:pt>
                <c:pt idx="2635">
                  <c:v>1.732</c:v>
                </c:pt>
                <c:pt idx="2636">
                  <c:v>1.706</c:v>
                </c:pt>
                <c:pt idx="2637">
                  <c:v>1.675</c:v>
                </c:pt>
                <c:pt idx="2638">
                  <c:v>1.643</c:v>
                </c:pt>
                <c:pt idx="2639">
                  <c:v>1.613</c:v>
                </c:pt>
                <c:pt idx="2640">
                  <c:v>1.5880000000000001</c:v>
                </c:pt>
                <c:pt idx="2641">
                  <c:v>1.5699999999999998</c:v>
                </c:pt>
                <c:pt idx="2642">
                  <c:v>1.5590000000000002</c:v>
                </c:pt>
                <c:pt idx="2643">
                  <c:v>1.554</c:v>
                </c:pt>
                <c:pt idx="2644">
                  <c:v>1.5569999999999999</c:v>
                </c:pt>
                <c:pt idx="2645">
                  <c:v>1.5649999999999999</c:v>
                </c:pt>
                <c:pt idx="2646">
                  <c:v>1.579</c:v>
                </c:pt>
                <c:pt idx="2647">
                  <c:v>1.597</c:v>
                </c:pt>
                <c:pt idx="2648">
                  <c:v>1.6179999999999999</c:v>
                </c:pt>
                <c:pt idx="2649">
                  <c:v>1.6400000000000001</c:v>
                </c:pt>
                <c:pt idx="2650">
                  <c:v>1.6600000000000001</c:v>
                </c:pt>
                <c:pt idx="2651">
                  <c:v>1.677</c:v>
                </c:pt>
                <c:pt idx="2652">
                  <c:v>1.6890000000000001</c:v>
                </c:pt>
                <c:pt idx="2653">
                  <c:v>1.694</c:v>
                </c:pt>
                <c:pt idx="2654">
                  <c:v>1.694</c:v>
                </c:pt>
                <c:pt idx="2655">
                  <c:v>1.6909999999999998</c:v>
                </c:pt>
                <c:pt idx="2656">
                  <c:v>1.6879999999999999</c:v>
                </c:pt>
                <c:pt idx="2657">
                  <c:v>1.6840000000000002</c:v>
                </c:pt>
                <c:pt idx="2658">
                  <c:v>1.681</c:v>
                </c:pt>
                <c:pt idx="2659">
                  <c:v>1.6800000000000002</c:v>
                </c:pt>
                <c:pt idx="2660">
                  <c:v>1.679</c:v>
                </c:pt>
                <c:pt idx="2661">
                  <c:v>1.6800000000000002</c:v>
                </c:pt>
                <c:pt idx="2662">
                  <c:v>1.681</c:v>
                </c:pt>
                <c:pt idx="2663">
                  <c:v>1.6830000000000001</c:v>
                </c:pt>
                <c:pt idx="2664">
                  <c:v>1.6840000000000002</c:v>
                </c:pt>
                <c:pt idx="2665">
                  <c:v>1.6850000000000001</c:v>
                </c:pt>
                <c:pt idx="2666">
                  <c:v>1.6859999999999999</c:v>
                </c:pt>
                <c:pt idx="2667">
                  <c:v>1.6859999999999999</c:v>
                </c:pt>
                <c:pt idx="2668">
                  <c:v>1.6859999999999999</c:v>
                </c:pt>
                <c:pt idx="2669">
                  <c:v>1.6870000000000001</c:v>
                </c:pt>
                <c:pt idx="2670">
                  <c:v>1.6879999999999999</c:v>
                </c:pt>
                <c:pt idx="2671">
                  <c:v>1.69</c:v>
                </c:pt>
                <c:pt idx="2672">
                  <c:v>1.6919999999999999</c:v>
                </c:pt>
                <c:pt idx="2673">
                  <c:v>1.6949999999999998</c:v>
                </c:pt>
                <c:pt idx="2674">
                  <c:v>1.6989999999999998</c:v>
                </c:pt>
                <c:pt idx="2675">
                  <c:v>1.704</c:v>
                </c:pt>
                <c:pt idx="2676">
                  <c:v>1.7090000000000001</c:v>
                </c:pt>
                <c:pt idx="2677">
                  <c:v>1.714</c:v>
                </c:pt>
                <c:pt idx="2678">
                  <c:v>1.7210000000000001</c:v>
                </c:pt>
                <c:pt idx="2679">
                  <c:v>1.7269999999999999</c:v>
                </c:pt>
                <c:pt idx="2680">
                  <c:v>1.732</c:v>
                </c:pt>
                <c:pt idx="2681">
                  <c:v>1.736</c:v>
                </c:pt>
                <c:pt idx="2682">
                  <c:v>1.7389999999999999</c:v>
                </c:pt>
                <c:pt idx="2683">
                  <c:v>1.74</c:v>
                </c:pt>
                <c:pt idx="2684">
                  <c:v>1.74</c:v>
                </c:pt>
                <c:pt idx="2685">
                  <c:v>1.7410000000000001</c:v>
                </c:pt>
                <c:pt idx="2686">
                  <c:v>1.7429999999999999</c:v>
                </c:pt>
                <c:pt idx="2687">
                  <c:v>1.748</c:v>
                </c:pt>
                <c:pt idx="2688">
                  <c:v>1.754</c:v>
                </c:pt>
                <c:pt idx="2689">
                  <c:v>1.7589999999999999</c:v>
                </c:pt>
                <c:pt idx="2690">
                  <c:v>1.7629999999999999</c:v>
                </c:pt>
                <c:pt idx="2691">
                  <c:v>1.764</c:v>
                </c:pt>
                <c:pt idx="2692">
                  <c:v>1.7629999999999999</c:v>
                </c:pt>
                <c:pt idx="2693">
                  <c:v>1.76</c:v>
                </c:pt>
                <c:pt idx="2694">
                  <c:v>1.756</c:v>
                </c:pt>
                <c:pt idx="2695">
                  <c:v>1.7530000000000001</c:v>
                </c:pt>
                <c:pt idx="2696">
                  <c:v>1.7509999999999999</c:v>
                </c:pt>
                <c:pt idx="2697">
                  <c:v>1.75</c:v>
                </c:pt>
                <c:pt idx="2698">
                  <c:v>1.748</c:v>
                </c:pt>
                <c:pt idx="2699">
                  <c:v>1.7450000000000001</c:v>
                </c:pt>
                <c:pt idx="2700">
                  <c:v>1.742</c:v>
                </c:pt>
                <c:pt idx="2701">
                  <c:v>1.7389999999999999</c:v>
                </c:pt>
                <c:pt idx="2702">
                  <c:v>1.7370000000000001</c:v>
                </c:pt>
                <c:pt idx="2703">
                  <c:v>1.736</c:v>
                </c:pt>
                <c:pt idx="2704">
                  <c:v>1.7389999999999999</c:v>
                </c:pt>
                <c:pt idx="2705">
                  <c:v>1.7429999999999999</c:v>
                </c:pt>
                <c:pt idx="2706">
                  <c:v>1.746</c:v>
                </c:pt>
                <c:pt idx="2707">
                  <c:v>1.7469999999999999</c:v>
                </c:pt>
                <c:pt idx="2708">
                  <c:v>1.7429999999999999</c:v>
                </c:pt>
                <c:pt idx="2709">
                  <c:v>1.736</c:v>
                </c:pt>
                <c:pt idx="2710">
                  <c:v>1.728</c:v>
                </c:pt>
                <c:pt idx="2711">
                  <c:v>1.722</c:v>
                </c:pt>
                <c:pt idx="2712">
                  <c:v>1.7189999999999999</c:v>
                </c:pt>
                <c:pt idx="2713">
                  <c:v>1.72</c:v>
                </c:pt>
                <c:pt idx="2714">
                  <c:v>1.7250000000000001</c:v>
                </c:pt>
                <c:pt idx="2715">
                  <c:v>1.7309999999999999</c:v>
                </c:pt>
                <c:pt idx="2716">
                  <c:v>1.7370000000000001</c:v>
                </c:pt>
                <c:pt idx="2717">
                  <c:v>1.742</c:v>
                </c:pt>
                <c:pt idx="2718">
                  <c:v>1.7450000000000001</c:v>
                </c:pt>
                <c:pt idx="2719">
                  <c:v>1.746</c:v>
                </c:pt>
                <c:pt idx="2720">
                  <c:v>1.7469999999999999</c:v>
                </c:pt>
                <c:pt idx="2721">
                  <c:v>1.746</c:v>
                </c:pt>
                <c:pt idx="2722">
                  <c:v>1.7450000000000001</c:v>
                </c:pt>
                <c:pt idx="2723">
                  <c:v>1.7429999999999999</c:v>
                </c:pt>
                <c:pt idx="2724">
                  <c:v>1.742</c:v>
                </c:pt>
                <c:pt idx="2725">
                  <c:v>1.742</c:v>
                </c:pt>
                <c:pt idx="2726">
                  <c:v>1.7429999999999999</c:v>
                </c:pt>
                <c:pt idx="2727">
                  <c:v>1.7450000000000001</c:v>
                </c:pt>
                <c:pt idx="2728">
                  <c:v>1.746</c:v>
                </c:pt>
                <c:pt idx="2729">
                  <c:v>1.7469999999999999</c:v>
                </c:pt>
                <c:pt idx="2730">
                  <c:v>1.748</c:v>
                </c:pt>
                <c:pt idx="2731">
                  <c:v>1.748</c:v>
                </c:pt>
                <c:pt idx="2732">
                  <c:v>1.7490000000000001</c:v>
                </c:pt>
                <c:pt idx="2733">
                  <c:v>1.7509999999999999</c:v>
                </c:pt>
                <c:pt idx="2734">
                  <c:v>1.756</c:v>
                </c:pt>
                <c:pt idx="2735">
                  <c:v>1.7610000000000001</c:v>
                </c:pt>
                <c:pt idx="2736">
                  <c:v>1.7669999999999999</c:v>
                </c:pt>
                <c:pt idx="2737">
                  <c:v>1.7730000000000001</c:v>
                </c:pt>
                <c:pt idx="2738">
                  <c:v>1.778</c:v>
                </c:pt>
                <c:pt idx="2739">
                  <c:v>1.7810000000000001</c:v>
                </c:pt>
                <c:pt idx="2740">
                  <c:v>1.7829999999999999</c:v>
                </c:pt>
                <c:pt idx="2741">
                  <c:v>1.7829999999999999</c:v>
                </c:pt>
                <c:pt idx="2742">
                  <c:v>1.7810000000000001</c:v>
                </c:pt>
                <c:pt idx="2743">
                  <c:v>1.778</c:v>
                </c:pt>
                <c:pt idx="2744">
                  <c:v>1.7730000000000001</c:v>
                </c:pt>
                <c:pt idx="2745">
                  <c:v>1.7690000000000001</c:v>
                </c:pt>
                <c:pt idx="2746">
                  <c:v>1.7650000000000001</c:v>
                </c:pt>
                <c:pt idx="2747">
                  <c:v>1.762</c:v>
                </c:pt>
                <c:pt idx="2748">
                  <c:v>1.7610000000000001</c:v>
                </c:pt>
                <c:pt idx="2749">
                  <c:v>1.7589999999999999</c:v>
                </c:pt>
                <c:pt idx="2750">
                  <c:v>1.758</c:v>
                </c:pt>
                <c:pt idx="2751">
                  <c:v>1.756</c:v>
                </c:pt>
                <c:pt idx="2752">
                  <c:v>1.754</c:v>
                </c:pt>
                <c:pt idx="2753">
                  <c:v>1.752</c:v>
                </c:pt>
                <c:pt idx="2754">
                  <c:v>1.75</c:v>
                </c:pt>
                <c:pt idx="2755">
                  <c:v>1.75</c:v>
                </c:pt>
                <c:pt idx="2756">
                  <c:v>1.75</c:v>
                </c:pt>
                <c:pt idx="2757">
                  <c:v>1.7490000000000001</c:v>
                </c:pt>
                <c:pt idx="2758">
                  <c:v>1.7469999999999999</c:v>
                </c:pt>
                <c:pt idx="2759">
                  <c:v>1.7429999999999999</c:v>
                </c:pt>
                <c:pt idx="2760">
                  <c:v>1.736</c:v>
                </c:pt>
                <c:pt idx="2761">
                  <c:v>1.728</c:v>
                </c:pt>
                <c:pt idx="2762">
                  <c:v>1.7210000000000001</c:v>
                </c:pt>
                <c:pt idx="2763">
                  <c:v>1.7170000000000001</c:v>
                </c:pt>
                <c:pt idx="2764">
                  <c:v>1.7170000000000001</c:v>
                </c:pt>
                <c:pt idx="2765">
                  <c:v>1.7189999999999999</c:v>
                </c:pt>
                <c:pt idx="2766">
                  <c:v>1.7229999999999999</c:v>
                </c:pt>
                <c:pt idx="2767">
                  <c:v>1.7269999999999999</c:v>
                </c:pt>
                <c:pt idx="2768">
                  <c:v>1.7309999999999999</c:v>
                </c:pt>
                <c:pt idx="2769">
                  <c:v>1.7330000000000001</c:v>
                </c:pt>
                <c:pt idx="2770">
                  <c:v>1.734</c:v>
                </c:pt>
              </c:numCache>
            </c:numRef>
          </c:yVal>
          <c:smooth val="0"/>
        </c:ser>
        <c:ser>
          <c:idx val="4"/>
          <c:order val="3"/>
          <c:spPr>
            <a:ln w="15875">
              <a:solidFill>
                <a:schemeClr val="tx1"/>
              </a:solidFill>
            </a:ln>
          </c:spPr>
          <c:marker>
            <c:symbol val="none"/>
          </c:marker>
          <c:xVal>
            <c:numRef>
              <c:f>sscyg_20100830!$L$4:$L$2774</c:f>
              <c:numCache>
                <c:formatCode>General</c:formatCode>
                <c:ptCount val="2771"/>
                <c:pt idx="0">
                  <c:v>4230</c:v>
                </c:pt>
                <c:pt idx="1">
                  <c:v>4231</c:v>
                </c:pt>
                <c:pt idx="2">
                  <c:v>4232</c:v>
                </c:pt>
                <c:pt idx="3">
                  <c:v>4233</c:v>
                </c:pt>
                <c:pt idx="4">
                  <c:v>4234</c:v>
                </c:pt>
                <c:pt idx="5">
                  <c:v>4235</c:v>
                </c:pt>
                <c:pt idx="6">
                  <c:v>4236</c:v>
                </c:pt>
                <c:pt idx="7">
                  <c:v>4237</c:v>
                </c:pt>
                <c:pt idx="8">
                  <c:v>4238</c:v>
                </c:pt>
                <c:pt idx="9">
                  <c:v>4239</c:v>
                </c:pt>
                <c:pt idx="10">
                  <c:v>4240</c:v>
                </c:pt>
                <c:pt idx="11">
                  <c:v>4241</c:v>
                </c:pt>
                <c:pt idx="12">
                  <c:v>4242</c:v>
                </c:pt>
                <c:pt idx="13">
                  <c:v>4243</c:v>
                </c:pt>
                <c:pt idx="14">
                  <c:v>4244</c:v>
                </c:pt>
                <c:pt idx="15">
                  <c:v>4245</c:v>
                </c:pt>
                <c:pt idx="16">
                  <c:v>4246</c:v>
                </c:pt>
                <c:pt idx="17">
                  <c:v>4247</c:v>
                </c:pt>
                <c:pt idx="18">
                  <c:v>4248</c:v>
                </c:pt>
                <c:pt idx="19">
                  <c:v>4249</c:v>
                </c:pt>
                <c:pt idx="20">
                  <c:v>4250</c:v>
                </c:pt>
                <c:pt idx="21">
                  <c:v>4251</c:v>
                </c:pt>
                <c:pt idx="22">
                  <c:v>4252</c:v>
                </c:pt>
                <c:pt idx="23">
                  <c:v>4253</c:v>
                </c:pt>
                <c:pt idx="24">
                  <c:v>4254</c:v>
                </c:pt>
                <c:pt idx="25">
                  <c:v>4255</c:v>
                </c:pt>
                <c:pt idx="26">
                  <c:v>4256</c:v>
                </c:pt>
                <c:pt idx="27">
                  <c:v>4257</c:v>
                </c:pt>
                <c:pt idx="28">
                  <c:v>4258</c:v>
                </c:pt>
                <c:pt idx="29">
                  <c:v>4259</c:v>
                </c:pt>
                <c:pt idx="30">
                  <c:v>4260</c:v>
                </c:pt>
                <c:pt idx="31">
                  <c:v>4261</c:v>
                </c:pt>
                <c:pt idx="32">
                  <c:v>4262</c:v>
                </c:pt>
                <c:pt idx="33">
                  <c:v>4263</c:v>
                </c:pt>
                <c:pt idx="34">
                  <c:v>4264</c:v>
                </c:pt>
                <c:pt idx="35">
                  <c:v>4265</c:v>
                </c:pt>
                <c:pt idx="36">
                  <c:v>4266</c:v>
                </c:pt>
                <c:pt idx="37">
                  <c:v>4267</c:v>
                </c:pt>
                <c:pt idx="38">
                  <c:v>4268</c:v>
                </c:pt>
                <c:pt idx="39">
                  <c:v>4269</c:v>
                </c:pt>
                <c:pt idx="40">
                  <c:v>4270</c:v>
                </c:pt>
                <c:pt idx="41">
                  <c:v>4271</c:v>
                </c:pt>
                <c:pt idx="42">
                  <c:v>4272</c:v>
                </c:pt>
                <c:pt idx="43">
                  <c:v>4273</c:v>
                </c:pt>
                <c:pt idx="44">
                  <c:v>4274</c:v>
                </c:pt>
                <c:pt idx="45">
                  <c:v>4275</c:v>
                </c:pt>
                <c:pt idx="46">
                  <c:v>4276</c:v>
                </c:pt>
                <c:pt idx="47">
                  <c:v>4277</c:v>
                </c:pt>
                <c:pt idx="48">
                  <c:v>4278</c:v>
                </c:pt>
                <c:pt idx="49">
                  <c:v>4279</c:v>
                </c:pt>
                <c:pt idx="50">
                  <c:v>4280</c:v>
                </c:pt>
                <c:pt idx="51">
                  <c:v>4281</c:v>
                </c:pt>
                <c:pt idx="52">
                  <c:v>4282</c:v>
                </c:pt>
                <c:pt idx="53">
                  <c:v>4283</c:v>
                </c:pt>
                <c:pt idx="54">
                  <c:v>4284</c:v>
                </c:pt>
                <c:pt idx="55">
                  <c:v>4285</c:v>
                </c:pt>
                <c:pt idx="56">
                  <c:v>4286</c:v>
                </c:pt>
                <c:pt idx="57">
                  <c:v>4287</c:v>
                </c:pt>
                <c:pt idx="58">
                  <c:v>4288</c:v>
                </c:pt>
                <c:pt idx="59">
                  <c:v>4289</c:v>
                </c:pt>
                <c:pt idx="60">
                  <c:v>4290</c:v>
                </c:pt>
                <c:pt idx="61">
                  <c:v>4291</c:v>
                </c:pt>
                <c:pt idx="62">
                  <c:v>4292</c:v>
                </c:pt>
                <c:pt idx="63">
                  <c:v>4293</c:v>
                </c:pt>
                <c:pt idx="64">
                  <c:v>4294</c:v>
                </c:pt>
                <c:pt idx="65">
                  <c:v>4295</c:v>
                </c:pt>
                <c:pt idx="66">
                  <c:v>4296</c:v>
                </c:pt>
                <c:pt idx="67">
                  <c:v>4297</c:v>
                </c:pt>
                <c:pt idx="68">
                  <c:v>4298</c:v>
                </c:pt>
                <c:pt idx="69">
                  <c:v>4299</c:v>
                </c:pt>
                <c:pt idx="70">
                  <c:v>4300</c:v>
                </c:pt>
                <c:pt idx="71">
                  <c:v>4301</c:v>
                </c:pt>
                <c:pt idx="72">
                  <c:v>4302</c:v>
                </c:pt>
                <c:pt idx="73">
                  <c:v>4303</c:v>
                </c:pt>
                <c:pt idx="74">
                  <c:v>4304</c:v>
                </c:pt>
                <c:pt idx="75">
                  <c:v>4305</c:v>
                </c:pt>
                <c:pt idx="76">
                  <c:v>4306</c:v>
                </c:pt>
                <c:pt idx="77">
                  <c:v>4307</c:v>
                </c:pt>
                <c:pt idx="78">
                  <c:v>4308</c:v>
                </c:pt>
                <c:pt idx="79">
                  <c:v>4309</c:v>
                </c:pt>
                <c:pt idx="80">
                  <c:v>4310</c:v>
                </c:pt>
                <c:pt idx="81">
                  <c:v>4311</c:v>
                </c:pt>
                <c:pt idx="82">
                  <c:v>4312</c:v>
                </c:pt>
                <c:pt idx="83">
                  <c:v>4313</c:v>
                </c:pt>
                <c:pt idx="84">
                  <c:v>4314</c:v>
                </c:pt>
                <c:pt idx="85">
                  <c:v>4315</c:v>
                </c:pt>
                <c:pt idx="86">
                  <c:v>4316</c:v>
                </c:pt>
                <c:pt idx="87">
                  <c:v>4317</c:v>
                </c:pt>
                <c:pt idx="88">
                  <c:v>4318</c:v>
                </c:pt>
                <c:pt idx="89">
                  <c:v>4319</c:v>
                </c:pt>
                <c:pt idx="90">
                  <c:v>4320</c:v>
                </c:pt>
                <c:pt idx="91">
                  <c:v>4321</c:v>
                </c:pt>
                <c:pt idx="92">
                  <c:v>4322</c:v>
                </c:pt>
                <c:pt idx="93">
                  <c:v>4323</c:v>
                </c:pt>
                <c:pt idx="94">
                  <c:v>4324</c:v>
                </c:pt>
                <c:pt idx="95">
                  <c:v>4325</c:v>
                </c:pt>
                <c:pt idx="96">
                  <c:v>4326</c:v>
                </c:pt>
                <c:pt idx="97">
                  <c:v>4327</c:v>
                </c:pt>
                <c:pt idx="98">
                  <c:v>4328</c:v>
                </c:pt>
                <c:pt idx="99">
                  <c:v>4329</c:v>
                </c:pt>
                <c:pt idx="100">
                  <c:v>4330</c:v>
                </c:pt>
                <c:pt idx="101">
                  <c:v>4331</c:v>
                </c:pt>
                <c:pt idx="102">
                  <c:v>4332</c:v>
                </c:pt>
                <c:pt idx="103">
                  <c:v>4333</c:v>
                </c:pt>
                <c:pt idx="104">
                  <c:v>4334</c:v>
                </c:pt>
                <c:pt idx="105">
                  <c:v>4335</c:v>
                </c:pt>
                <c:pt idx="106">
                  <c:v>4336</c:v>
                </c:pt>
                <c:pt idx="107">
                  <c:v>4337</c:v>
                </c:pt>
                <c:pt idx="108">
                  <c:v>4338</c:v>
                </c:pt>
                <c:pt idx="109">
                  <c:v>4339</c:v>
                </c:pt>
                <c:pt idx="110">
                  <c:v>4340</c:v>
                </c:pt>
                <c:pt idx="111">
                  <c:v>4341</c:v>
                </c:pt>
                <c:pt idx="112">
                  <c:v>4342</c:v>
                </c:pt>
                <c:pt idx="113">
                  <c:v>4343</c:v>
                </c:pt>
                <c:pt idx="114">
                  <c:v>4344</c:v>
                </c:pt>
                <c:pt idx="115">
                  <c:v>4345</c:v>
                </c:pt>
                <c:pt idx="116">
                  <c:v>4346</c:v>
                </c:pt>
                <c:pt idx="117">
                  <c:v>4347</c:v>
                </c:pt>
                <c:pt idx="118">
                  <c:v>4348</c:v>
                </c:pt>
                <c:pt idx="119">
                  <c:v>4349</c:v>
                </c:pt>
                <c:pt idx="120">
                  <c:v>4350</c:v>
                </c:pt>
                <c:pt idx="121">
                  <c:v>4351</c:v>
                </c:pt>
                <c:pt idx="122">
                  <c:v>4352</c:v>
                </c:pt>
                <c:pt idx="123">
                  <c:v>4353</c:v>
                </c:pt>
                <c:pt idx="124">
                  <c:v>4354</c:v>
                </c:pt>
                <c:pt idx="125">
                  <c:v>4355</c:v>
                </c:pt>
                <c:pt idx="126">
                  <c:v>4356</c:v>
                </c:pt>
                <c:pt idx="127">
                  <c:v>4357</c:v>
                </c:pt>
                <c:pt idx="128">
                  <c:v>4358</c:v>
                </c:pt>
                <c:pt idx="129">
                  <c:v>4359</c:v>
                </c:pt>
                <c:pt idx="130">
                  <c:v>4360</c:v>
                </c:pt>
                <c:pt idx="131">
                  <c:v>4361</c:v>
                </c:pt>
                <c:pt idx="132">
                  <c:v>4362</c:v>
                </c:pt>
                <c:pt idx="133">
                  <c:v>4363</c:v>
                </c:pt>
                <c:pt idx="134">
                  <c:v>4364</c:v>
                </c:pt>
                <c:pt idx="135">
                  <c:v>4365</c:v>
                </c:pt>
                <c:pt idx="136">
                  <c:v>4366</c:v>
                </c:pt>
                <c:pt idx="137">
                  <c:v>4367</c:v>
                </c:pt>
                <c:pt idx="138">
                  <c:v>4368</c:v>
                </c:pt>
                <c:pt idx="139">
                  <c:v>4369</c:v>
                </c:pt>
                <c:pt idx="140">
                  <c:v>4370</c:v>
                </c:pt>
                <c:pt idx="141">
                  <c:v>4371</c:v>
                </c:pt>
                <c:pt idx="142">
                  <c:v>4372</c:v>
                </c:pt>
                <c:pt idx="143">
                  <c:v>4373</c:v>
                </c:pt>
                <c:pt idx="144">
                  <c:v>4374</c:v>
                </c:pt>
                <c:pt idx="145">
                  <c:v>4375</c:v>
                </c:pt>
                <c:pt idx="146">
                  <c:v>4376</c:v>
                </c:pt>
                <c:pt idx="147">
                  <c:v>4377</c:v>
                </c:pt>
                <c:pt idx="148">
                  <c:v>4378</c:v>
                </c:pt>
                <c:pt idx="149">
                  <c:v>4379</c:v>
                </c:pt>
                <c:pt idx="150">
                  <c:v>4380</c:v>
                </c:pt>
                <c:pt idx="151">
                  <c:v>4381</c:v>
                </c:pt>
                <c:pt idx="152">
                  <c:v>4382</c:v>
                </c:pt>
                <c:pt idx="153">
                  <c:v>4383</c:v>
                </c:pt>
                <c:pt idx="154">
                  <c:v>4384</c:v>
                </c:pt>
                <c:pt idx="155">
                  <c:v>4385</c:v>
                </c:pt>
                <c:pt idx="156">
                  <c:v>4386</c:v>
                </c:pt>
                <c:pt idx="157">
                  <c:v>4387</c:v>
                </c:pt>
                <c:pt idx="158">
                  <c:v>4388</c:v>
                </c:pt>
                <c:pt idx="159">
                  <c:v>4389</c:v>
                </c:pt>
                <c:pt idx="160">
                  <c:v>4390</c:v>
                </c:pt>
                <c:pt idx="161">
                  <c:v>4391</c:v>
                </c:pt>
                <c:pt idx="162">
                  <c:v>4392</c:v>
                </c:pt>
                <c:pt idx="163">
                  <c:v>4393</c:v>
                </c:pt>
                <c:pt idx="164">
                  <c:v>4394</c:v>
                </c:pt>
                <c:pt idx="165">
                  <c:v>4395</c:v>
                </c:pt>
                <c:pt idx="166">
                  <c:v>4396</c:v>
                </c:pt>
                <c:pt idx="167">
                  <c:v>4397</c:v>
                </c:pt>
                <c:pt idx="168">
                  <c:v>4398</c:v>
                </c:pt>
                <c:pt idx="169">
                  <c:v>4399</c:v>
                </c:pt>
                <c:pt idx="170">
                  <c:v>4400</c:v>
                </c:pt>
                <c:pt idx="171">
                  <c:v>4401</c:v>
                </c:pt>
                <c:pt idx="172">
                  <c:v>4402</c:v>
                </c:pt>
                <c:pt idx="173">
                  <c:v>4403</c:v>
                </c:pt>
                <c:pt idx="174">
                  <c:v>4404</c:v>
                </c:pt>
                <c:pt idx="175">
                  <c:v>4405</c:v>
                </c:pt>
                <c:pt idx="176">
                  <c:v>4406</c:v>
                </c:pt>
                <c:pt idx="177">
                  <c:v>4407</c:v>
                </c:pt>
                <c:pt idx="178">
                  <c:v>4408</c:v>
                </c:pt>
                <c:pt idx="179">
                  <c:v>4409</c:v>
                </c:pt>
                <c:pt idx="180">
                  <c:v>4410</c:v>
                </c:pt>
                <c:pt idx="181">
                  <c:v>4411</c:v>
                </c:pt>
                <c:pt idx="182">
                  <c:v>4412</c:v>
                </c:pt>
                <c:pt idx="183">
                  <c:v>4413</c:v>
                </c:pt>
                <c:pt idx="184">
                  <c:v>4414</c:v>
                </c:pt>
                <c:pt idx="185">
                  <c:v>4415</c:v>
                </c:pt>
                <c:pt idx="186">
                  <c:v>4416</c:v>
                </c:pt>
                <c:pt idx="187">
                  <c:v>4417</c:v>
                </c:pt>
                <c:pt idx="188">
                  <c:v>4418</c:v>
                </c:pt>
                <c:pt idx="189">
                  <c:v>4419</c:v>
                </c:pt>
                <c:pt idx="190">
                  <c:v>4420</c:v>
                </c:pt>
                <c:pt idx="191">
                  <c:v>4421</c:v>
                </c:pt>
                <c:pt idx="192">
                  <c:v>4422</c:v>
                </c:pt>
                <c:pt idx="193">
                  <c:v>4423</c:v>
                </c:pt>
                <c:pt idx="194">
                  <c:v>4424</c:v>
                </c:pt>
                <c:pt idx="195">
                  <c:v>4425</c:v>
                </c:pt>
                <c:pt idx="196">
                  <c:v>4426</c:v>
                </c:pt>
                <c:pt idx="197">
                  <c:v>4427</c:v>
                </c:pt>
                <c:pt idx="198">
                  <c:v>4428</c:v>
                </c:pt>
                <c:pt idx="199">
                  <c:v>4429</c:v>
                </c:pt>
                <c:pt idx="200">
                  <c:v>4430</c:v>
                </c:pt>
                <c:pt idx="201">
                  <c:v>4431</c:v>
                </c:pt>
                <c:pt idx="202">
                  <c:v>4432</c:v>
                </c:pt>
                <c:pt idx="203">
                  <c:v>4433</c:v>
                </c:pt>
                <c:pt idx="204">
                  <c:v>4434</c:v>
                </c:pt>
                <c:pt idx="205">
                  <c:v>4435</c:v>
                </c:pt>
                <c:pt idx="206">
                  <c:v>4436</c:v>
                </c:pt>
                <c:pt idx="207">
                  <c:v>4437</c:v>
                </c:pt>
                <c:pt idx="208">
                  <c:v>4438</c:v>
                </c:pt>
                <c:pt idx="209">
                  <c:v>4439</c:v>
                </c:pt>
                <c:pt idx="210">
                  <c:v>4440</c:v>
                </c:pt>
                <c:pt idx="211">
                  <c:v>4441</c:v>
                </c:pt>
                <c:pt idx="212">
                  <c:v>4442</c:v>
                </c:pt>
                <c:pt idx="213">
                  <c:v>4443</c:v>
                </c:pt>
                <c:pt idx="214">
                  <c:v>4444</c:v>
                </c:pt>
                <c:pt idx="215">
                  <c:v>4445</c:v>
                </c:pt>
                <c:pt idx="216">
                  <c:v>4446</c:v>
                </c:pt>
                <c:pt idx="217">
                  <c:v>4447</c:v>
                </c:pt>
                <c:pt idx="218">
                  <c:v>4448</c:v>
                </c:pt>
                <c:pt idx="219">
                  <c:v>4449</c:v>
                </c:pt>
                <c:pt idx="220">
                  <c:v>4450</c:v>
                </c:pt>
                <c:pt idx="221">
                  <c:v>4451</c:v>
                </c:pt>
                <c:pt idx="222">
                  <c:v>4452</c:v>
                </c:pt>
                <c:pt idx="223">
                  <c:v>4453</c:v>
                </c:pt>
                <c:pt idx="224">
                  <c:v>4454</c:v>
                </c:pt>
                <c:pt idx="225">
                  <c:v>4455</c:v>
                </c:pt>
                <c:pt idx="226">
                  <c:v>4456</c:v>
                </c:pt>
                <c:pt idx="227">
                  <c:v>4457</c:v>
                </c:pt>
                <c:pt idx="228">
                  <c:v>4458</c:v>
                </c:pt>
                <c:pt idx="229">
                  <c:v>4459</c:v>
                </c:pt>
                <c:pt idx="230">
                  <c:v>4460</c:v>
                </c:pt>
                <c:pt idx="231">
                  <c:v>4461</c:v>
                </c:pt>
                <c:pt idx="232">
                  <c:v>4462</c:v>
                </c:pt>
                <c:pt idx="233">
                  <c:v>4463</c:v>
                </c:pt>
                <c:pt idx="234">
                  <c:v>4464</c:v>
                </c:pt>
                <c:pt idx="235">
                  <c:v>4465</c:v>
                </c:pt>
                <c:pt idx="236">
                  <c:v>4466</c:v>
                </c:pt>
                <c:pt idx="237">
                  <c:v>4467</c:v>
                </c:pt>
                <c:pt idx="238">
                  <c:v>4468</c:v>
                </c:pt>
                <c:pt idx="239">
                  <c:v>4469</c:v>
                </c:pt>
                <c:pt idx="240">
                  <c:v>4470</c:v>
                </c:pt>
                <c:pt idx="241">
                  <c:v>4471</c:v>
                </c:pt>
                <c:pt idx="242">
                  <c:v>4472</c:v>
                </c:pt>
                <c:pt idx="243">
                  <c:v>4473</c:v>
                </c:pt>
                <c:pt idx="244">
                  <c:v>4474</c:v>
                </c:pt>
                <c:pt idx="245">
                  <c:v>4475</c:v>
                </c:pt>
                <c:pt idx="246">
                  <c:v>4476</c:v>
                </c:pt>
                <c:pt idx="247">
                  <c:v>4477</c:v>
                </c:pt>
                <c:pt idx="248">
                  <c:v>4478</c:v>
                </c:pt>
                <c:pt idx="249">
                  <c:v>4479</c:v>
                </c:pt>
                <c:pt idx="250">
                  <c:v>4480</c:v>
                </c:pt>
                <c:pt idx="251">
                  <c:v>4481</c:v>
                </c:pt>
                <c:pt idx="252">
                  <c:v>4482</c:v>
                </c:pt>
                <c:pt idx="253">
                  <c:v>4483</c:v>
                </c:pt>
                <c:pt idx="254">
                  <c:v>4484</c:v>
                </c:pt>
                <c:pt idx="255">
                  <c:v>4485</c:v>
                </c:pt>
                <c:pt idx="256">
                  <c:v>4486</c:v>
                </c:pt>
                <c:pt idx="257">
                  <c:v>4487</c:v>
                </c:pt>
                <c:pt idx="258">
                  <c:v>4488</c:v>
                </c:pt>
                <c:pt idx="259">
                  <c:v>4489</c:v>
                </c:pt>
                <c:pt idx="260">
                  <c:v>4490</c:v>
                </c:pt>
                <c:pt idx="261">
                  <c:v>4491</c:v>
                </c:pt>
                <c:pt idx="262">
                  <c:v>4492</c:v>
                </c:pt>
                <c:pt idx="263">
                  <c:v>4493</c:v>
                </c:pt>
                <c:pt idx="264">
                  <c:v>4494</c:v>
                </c:pt>
                <c:pt idx="265">
                  <c:v>4495</c:v>
                </c:pt>
                <c:pt idx="266">
                  <c:v>4496</c:v>
                </c:pt>
                <c:pt idx="267">
                  <c:v>4497</c:v>
                </c:pt>
                <c:pt idx="268">
                  <c:v>4498</c:v>
                </c:pt>
                <c:pt idx="269">
                  <c:v>4499</c:v>
                </c:pt>
                <c:pt idx="270">
                  <c:v>4500</c:v>
                </c:pt>
                <c:pt idx="271">
                  <c:v>4501</c:v>
                </c:pt>
                <c:pt idx="272">
                  <c:v>4502</c:v>
                </c:pt>
                <c:pt idx="273">
                  <c:v>4503</c:v>
                </c:pt>
                <c:pt idx="274">
                  <c:v>4504</c:v>
                </c:pt>
                <c:pt idx="275">
                  <c:v>4505</c:v>
                </c:pt>
                <c:pt idx="276">
                  <c:v>4506</c:v>
                </c:pt>
                <c:pt idx="277">
                  <c:v>4507</c:v>
                </c:pt>
                <c:pt idx="278">
                  <c:v>4508</c:v>
                </c:pt>
                <c:pt idx="279">
                  <c:v>4509</c:v>
                </c:pt>
                <c:pt idx="280">
                  <c:v>4510</c:v>
                </c:pt>
                <c:pt idx="281">
                  <c:v>4511</c:v>
                </c:pt>
                <c:pt idx="282">
                  <c:v>4512</c:v>
                </c:pt>
                <c:pt idx="283">
                  <c:v>4513</c:v>
                </c:pt>
                <c:pt idx="284">
                  <c:v>4514</c:v>
                </c:pt>
                <c:pt idx="285">
                  <c:v>4515</c:v>
                </c:pt>
                <c:pt idx="286">
                  <c:v>4516</c:v>
                </c:pt>
                <c:pt idx="287">
                  <c:v>4517</c:v>
                </c:pt>
                <c:pt idx="288">
                  <c:v>4518</c:v>
                </c:pt>
                <c:pt idx="289">
                  <c:v>4519</c:v>
                </c:pt>
                <c:pt idx="290">
                  <c:v>4520</c:v>
                </c:pt>
                <c:pt idx="291">
                  <c:v>4521</c:v>
                </c:pt>
                <c:pt idx="292">
                  <c:v>4522</c:v>
                </c:pt>
                <c:pt idx="293">
                  <c:v>4523</c:v>
                </c:pt>
                <c:pt idx="294">
                  <c:v>4524</c:v>
                </c:pt>
                <c:pt idx="295">
                  <c:v>4525</c:v>
                </c:pt>
                <c:pt idx="296">
                  <c:v>4526</c:v>
                </c:pt>
                <c:pt idx="297">
                  <c:v>4527</c:v>
                </c:pt>
                <c:pt idx="298">
                  <c:v>4528</c:v>
                </c:pt>
                <c:pt idx="299">
                  <c:v>4529</c:v>
                </c:pt>
                <c:pt idx="300">
                  <c:v>4530</c:v>
                </c:pt>
                <c:pt idx="301">
                  <c:v>4531</c:v>
                </c:pt>
                <c:pt idx="302">
                  <c:v>4532</c:v>
                </c:pt>
                <c:pt idx="303">
                  <c:v>4533</c:v>
                </c:pt>
                <c:pt idx="304">
                  <c:v>4534</c:v>
                </c:pt>
                <c:pt idx="305">
                  <c:v>4535</c:v>
                </c:pt>
                <c:pt idx="306">
                  <c:v>4536</c:v>
                </c:pt>
                <c:pt idx="307">
                  <c:v>4537</c:v>
                </c:pt>
                <c:pt idx="308">
                  <c:v>4538</c:v>
                </c:pt>
                <c:pt idx="309">
                  <c:v>4539</c:v>
                </c:pt>
                <c:pt idx="310">
                  <c:v>4540</c:v>
                </c:pt>
                <c:pt idx="311">
                  <c:v>4541</c:v>
                </c:pt>
                <c:pt idx="312">
                  <c:v>4542</c:v>
                </c:pt>
                <c:pt idx="313">
                  <c:v>4543</c:v>
                </c:pt>
                <c:pt idx="314">
                  <c:v>4544</c:v>
                </c:pt>
                <c:pt idx="315">
                  <c:v>4545</c:v>
                </c:pt>
                <c:pt idx="316">
                  <c:v>4546</c:v>
                </c:pt>
                <c:pt idx="317">
                  <c:v>4547</c:v>
                </c:pt>
                <c:pt idx="318">
                  <c:v>4548</c:v>
                </c:pt>
                <c:pt idx="319">
                  <c:v>4549</c:v>
                </c:pt>
                <c:pt idx="320">
                  <c:v>4550</c:v>
                </c:pt>
                <c:pt idx="321">
                  <c:v>4551</c:v>
                </c:pt>
                <c:pt idx="322">
                  <c:v>4552</c:v>
                </c:pt>
                <c:pt idx="323">
                  <c:v>4553</c:v>
                </c:pt>
                <c:pt idx="324">
                  <c:v>4554</c:v>
                </c:pt>
                <c:pt idx="325">
                  <c:v>4555</c:v>
                </c:pt>
                <c:pt idx="326">
                  <c:v>4556</c:v>
                </c:pt>
                <c:pt idx="327">
                  <c:v>4557</c:v>
                </c:pt>
                <c:pt idx="328">
                  <c:v>4558</c:v>
                </c:pt>
                <c:pt idx="329">
                  <c:v>4559</c:v>
                </c:pt>
                <c:pt idx="330">
                  <c:v>4560</c:v>
                </c:pt>
                <c:pt idx="331">
                  <c:v>4561</c:v>
                </c:pt>
                <c:pt idx="332">
                  <c:v>4562</c:v>
                </c:pt>
                <c:pt idx="333">
                  <c:v>4563</c:v>
                </c:pt>
                <c:pt idx="334">
                  <c:v>4564</c:v>
                </c:pt>
                <c:pt idx="335">
                  <c:v>4565</c:v>
                </c:pt>
                <c:pt idx="336">
                  <c:v>4566</c:v>
                </c:pt>
                <c:pt idx="337">
                  <c:v>4567</c:v>
                </c:pt>
                <c:pt idx="338">
                  <c:v>4568</c:v>
                </c:pt>
                <c:pt idx="339">
                  <c:v>4569</c:v>
                </c:pt>
                <c:pt idx="340">
                  <c:v>4570</c:v>
                </c:pt>
                <c:pt idx="341">
                  <c:v>4571</c:v>
                </c:pt>
                <c:pt idx="342">
                  <c:v>4572</c:v>
                </c:pt>
                <c:pt idx="343">
                  <c:v>4573</c:v>
                </c:pt>
                <c:pt idx="344">
                  <c:v>4574</c:v>
                </c:pt>
                <c:pt idx="345">
                  <c:v>4575</c:v>
                </c:pt>
                <c:pt idx="346">
                  <c:v>4576</c:v>
                </c:pt>
                <c:pt idx="347">
                  <c:v>4577</c:v>
                </c:pt>
                <c:pt idx="348">
                  <c:v>4578</c:v>
                </c:pt>
                <c:pt idx="349">
                  <c:v>4579</c:v>
                </c:pt>
                <c:pt idx="350">
                  <c:v>4580</c:v>
                </c:pt>
                <c:pt idx="351">
                  <c:v>4581</c:v>
                </c:pt>
                <c:pt idx="352">
                  <c:v>4582</c:v>
                </c:pt>
                <c:pt idx="353">
                  <c:v>4583</c:v>
                </c:pt>
                <c:pt idx="354">
                  <c:v>4584</c:v>
                </c:pt>
                <c:pt idx="355">
                  <c:v>4585</c:v>
                </c:pt>
                <c:pt idx="356">
                  <c:v>4586</c:v>
                </c:pt>
                <c:pt idx="357">
                  <c:v>4587</c:v>
                </c:pt>
                <c:pt idx="358">
                  <c:v>4588</c:v>
                </c:pt>
                <c:pt idx="359">
                  <c:v>4589</c:v>
                </c:pt>
                <c:pt idx="360">
                  <c:v>4590</c:v>
                </c:pt>
                <c:pt idx="361">
                  <c:v>4591</c:v>
                </c:pt>
                <c:pt idx="362">
                  <c:v>4592</c:v>
                </c:pt>
                <c:pt idx="363">
                  <c:v>4593</c:v>
                </c:pt>
                <c:pt idx="364">
                  <c:v>4594</c:v>
                </c:pt>
                <c:pt idx="365">
                  <c:v>4595</c:v>
                </c:pt>
                <c:pt idx="366">
                  <c:v>4596</c:v>
                </c:pt>
                <c:pt idx="367">
                  <c:v>4597</c:v>
                </c:pt>
                <c:pt idx="368">
                  <c:v>4598</c:v>
                </c:pt>
                <c:pt idx="369">
                  <c:v>4599</c:v>
                </c:pt>
                <c:pt idx="370">
                  <c:v>4600</c:v>
                </c:pt>
                <c:pt idx="371">
                  <c:v>4601</c:v>
                </c:pt>
                <c:pt idx="372">
                  <c:v>4602</c:v>
                </c:pt>
                <c:pt idx="373">
                  <c:v>4603</c:v>
                </c:pt>
                <c:pt idx="374">
                  <c:v>4604</c:v>
                </c:pt>
                <c:pt idx="375">
                  <c:v>4605</c:v>
                </c:pt>
                <c:pt idx="376">
                  <c:v>4606</c:v>
                </c:pt>
                <c:pt idx="377">
                  <c:v>4607</c:v>
                </c:pt>
                <c:pt idx="378">
                  <c:v>4608</c:v>
                </c:pt>
                <c:pt idx="379">
                  <c:v>4609</c:v>
                </c:pt>
                <c:pt idx="380">
                  <c:v>4610</c:v>
                </c:pt>
                <c:pt idx="381">
                  <c:v>4611</c:v>
                </c:pt>
                <c:pt idx="382">
                  <c:v>4612</c:v>
                </c:pt>
                <c:pt idx="383">
                  <c:v>4613</c:v>
                </c:pt>
                <c:pt idx="384">
                  <c:v>4614</c:v>
                </c:pt>
                <c:pt idx="385">
                  <c:v>4615</c:v>
                </c:pt>
                <c:pt idx="386">
                  <c:v>4616</c:v>
                </c:pt>
                <c:pt idx="387">
                  <c:v>4617</c:v>
                </c:pt>
                <c:pt idx="388">
                  <c:v>4618</c:v>
                </c:pt>
                <c:pt idx="389">
                  <c:v>4619</c:v>
                </c:pt>
                <c:pt idx="390">
                  <c:v>4620</c:v>
                </c:pt>
                <c:pt idx="391">
                  <c:v>4621</c:v>
                </c:pt>
                <c:pt idx="392">
                  <c:v>4622</c:v>
                </c:pt>
                <c:pt idx="393">
                  <c:v>4623</c:v>
                </c:pt>
                <c:pt idx="394">
                  <c:v>4624</c:v>
                </c:pt>
                <c:pt idx="395">
                  <c:v>4625</c:v>
                </c:pt>
                <c:pt idx="396">
                  <c:v>4626</c:v>
                </c:pt>
                <c:pt idx="397">
                  <c:v>4627</c:v>
                </c:pt>
                <c:pt idx="398">
                  <c:v>4628</c:v>
                </c:pt>
                <c:pt idx="399">
                  <c:v>4629</c:v>
                </c:pt>
                <c:pt idx="400">
                  <c:v>4630</c:v>
                </c:pt>
                <c:pt idx="401">
                  <c:v>4631</c:v>
                </c:pt>
                <c:pt idx="402">
                  <c:v>4632</c:v>
                </c:pt>
                <c:pt idx="403">
                  <c:v>4633</c:v>
                </c:pt>
                <c:pt idx="404">
                  <c:v>4634</c:v>
                </c:pt>
                <c:pt idx="405">
                  <c:v>4635</c:v>
                </c:pt>
                <c:pt idx="406">
                  <c:v>4636</c:v>
                </c:pt>
                <c:pt idx="407">
                  <c:v>4637</c:v>
                </c:pt>
                <c:pt idx="408">
                  <c:v>4638</c:v>
                </c:pt>
                <c:pt idx="409">
                  <c:v>4639</c:v>
                </c:pt>
                <c:pt idx="410">
                  <c:v>4640</c:v>
                </c:pt>
                <c:pt idx="411">
                  <c:v>4641</c:v>
                </c:pt>
                <c:pt idx="412">
                  <c:v>4642</c:v>
                </c:pt>
                <c:pt idx="413">
                  <c:v>4643</c:v>
                </c:pt>
                <c:pt idx="414">
                  <c:v>4644</c:v>
                </c:pt>
                <c:pt idx="415">
                  <c:v>4645</c:v>
                </c:pt>
                <c:pt idx="416">
                  <c:v>4646</c:v>
                </c:pt>
                <c:pt idx="417">
                  <c:v>4647</c:v>
                </c:pt>
                <c:pt idx="418">
                  <c:v>4648</c:v>
                </c:pt>
                <c:pt idx="419">
                  <c:v>4649</c:v>
                </c:pt>
                <c:pt idx="420">
                  <c:v>4650</c:v>
                </c:pt>
                <c:pt idx="421">
                  <c:v>4651</c:v>
                </c:pt>
                <c:pt idx="422">
                  <c:v>4652</c:v>
                </c:pt>
                <c:pt idx="423">
                  <c:v>4653</c:v>
                </c:pt>
                <c:pt idx="424">
                  <c:v>4654</c:v>
                </c:pt>
                <c:pt idx="425">
                  <c:v>4655</c:v>
                </c:pt>
                <c:pt idx="426">
                  <c:v>4656</c:v>
                </c:pt>
                <c:pt idx="427">
                  <c:v>4657</c:v>
                </c:pt>
                <c:pt idx="428">
                  <c:v>4658</c:v>
                </c:pt>
                <c:pt idx="429">
                  <c:v>4659</c:v>
                </c:pt>
                <c:pt idx="430">
                  <c:v>4660</c:v>
                </c:pt>
                <c:pt idx="431">
                  <c:v>4661</c:v>
                </c:pt>
                <c:pt idx="432">
                  <c:v>4662</c:v>
                </c:pt>
                <c:pt idx="433">
                  <c:v>4663</c:v>
                </c:pt>
                <c:pt idx="434">
                  <c:v>4664</c:v>
                </c:pt>
                <c:pt idx="435">
                  <c:v>4665</c:v>
                </c:pt>
                <c:pt idx="436">
                  <c:v>4666</c:v>
                </c:pt>
                <c:pt idx="437">
                  <c:v>4667</c:v>
                </c:pt>
                <c:pt idx="438">
                  <c:v>4668</c:v>
                </c:pt>
                <c:pt idx="439">
                  <c:v>4669</c:v>
                </c:pt>
                <c:pt idx="440">
                  <c:v>4670</c:v>
                </c:pt>
                <c:pt idx="441">
                  <c:v>4671</c:v>
                </c:pt>
                <c:pt idx="442">
                  <c:v>4672</c:v>
                </c:pt>
                <c:pt idx="443">
                  <c:v>4673</c:v>
                </c:pt>
                <c:pt idx="444">
                  <c:v>4674</c:v>
                </c:pt>
                <c:pt idx="445">
                  <c:v>4675</c:v>
                </c:pt>
                <c:pt idx="446">
                  <c:v>4676</c:v>
                </c:pt>
                <c:pt idx="447">
                  <c:v>4677</c:v>
                </c:pt>
                <c:pt idx="448">
                  <c:v>4678</c:v>
                </c:pt>
                <c:pt idx="449">
                  <c:v>4679</c:v>
                </c:pt>
                <c:pt idx="450">
                  <c:v>4680</c:v>
                </c:pt>
                <c:pt idx="451">
                  <c:v>4681</c:v>
                </c:pt>
                <c:pt idx="452">
                  <c:v>4682</c:v>
                </c:pt>
                <c:pt idx="453">
                  <c:v>4683</c:v>
                </c:pt>
                <c:pt idx="454">
                  <c:v>4684</c:v>
                </c:pt>
                <c:pt idx="455">
                  <c:v>4685</c:v>
                </c:pt>
                <c:pt idx="456">
                  <c:v>4686</c:v>
                </c:pt>
                <c:pt idx="457">
                  <c:v>4687</c:v>
                </c:pt>
                <c:pt idx="458">
                  <c:v>4688</c:v>
                </c:pt>
                <c:pt idx="459">
                  <c:v>4689</c:v>
                </c:pt>
                <c:pt idx="460">
                  <c:v>4690</c:v>
                </c:pt>
                <c:pt idx="461">
                  <c:v>4691</c:v>
                </c:pt>
                <c:pt idx="462">
                  <c:v>4692</c:v>
                </c:pt>
                <c:pt idx="463">
                  <c:v>4693</c:v>
                </c:pt>
                <c:pt idx="464">
                  <c:v>4694</c:v>
                </c:pt>
                <c:pt idx="465">
                  <c:v>4695</c:v>
                </c:pt>
                <c:pt idx="466">
                  <c:v>4696</c:v>
                </c:pt>
                <c:pt idx="467">
                  <c:v>4697</c:v>
                </c:pt>
                <c:pt idx="468">
                  <c:v>4698</c:v>
                </c:pt>
                <c:pt idx="469">
                  <c:v>4699</c:v>
                </c:pt>
                <c:pt idx="470">
                  <c:v>4700</c:v>
                </c:pt>
                <c:pt idx="471">
                  <c:v>4701</c:v>
                </c:pt>
                <c:pt idx="472">
                  <c:v>4702</c:v>
                </c:pt>
                <c:pt idx="473">
                  <c:v>4703</c:v>
                </c:pt>
                <c:pt idx="474">
                  <c:v>4704</c:v>
                </c:pt>
                <c:pt idx="475">
                  <c:v>4705</c:v>
                </c:pt>
                <c:pt idx="476">
                  <c:v>4706</c:v>
                </c:pt>
                <c:pt idx="477">
                  <c:v>4707</c:v>
                </c:pt>
                <c:pt idx="478">
                  <c:v>4708</c:v>
                </c:pt>
                <c:pt idx="479">
                  <c:v>4709</c:v>
                </c:pt>
                <c:pt idx="480">
                  <c:v>4710</c:v>
                </c:pt>
                <c:pt idx="481">
                  <c:v>4711</c:v>
                </c:pt>
                <c:pt idx="482">
                  <c:v>4712</c:v>
                </c:pt>
                <c:pt idx="483">
                  <c:v>4713</c:v>
                </c:pt>
                <c:pt idx="484">
                  <c:v>4714</c:v>
                </c:pt>
                <c:pt idx="485">
                  <c:v>4715</c:v>
                </c:pt>
                <c:pt idx="486">
                  <c:v>4716</c:v>
                </c:pt>
                <c:pt idx="487">
                  <c:v>4717</c:v>
                </c:pt>
                <c:pt idx="488">
                  <c:v>4718</c:v>
                </c:pt>
                <c:pt idx="489">
                  <c:v>4719</c:v>
                </c:pt>
                <c:pt idx="490">
                  <c:v>4720</c:v>
                </c:pt>
                <c:pt idx="491">
                  <c:v>4721</c:v>
                </c:pt>
                <c:pt idx="492">
                  <c:v>4722</c:v>
                </c:pt>
                <c:pt idx="493">
                  <c:v>4723</c:v>
                </c:pt>
                <c:pt idx="494">
                  <c:v>4724</c:v>
                </c:pt>
                <c:pt idx="495">
                  <c:v>4725</c:v>
                </c:pt>
                <c:pt idx="496">
                  <c:v>4726</c:v>
                </c:pt>
                <c:pt idx="497">
                  <c:v>4727</c:v>
                </c:pt>
                <c:pt idx="498">
                  <c:v>4728</c:v>
                </c:pt>
                <c:pt idx="499">
                  <c:v>4729</c:v>
                </c:pt>
                <c:pt idx="500">
                  <c:v>4730</c:v>
                </c:pt>
                <c:pt idx="501">
                  <c:v>4731</c:v>
                </c:pt>
                <c:pt idx="502">
                  <c:v>4732</c:v>
                </c:pt>
                <c:pt idx="503">
                  <c:v>4733</c:v>
                </c:pt>
                <c:pt idx="504">
                  <c:v>4734</c:v>
                </c:pt>
                <c:pt idx="505">
                  <c:v>4735</c:v>
                </c:pt>
                <c:pt idx="506">
                  <c:v>4736</c:v>
                </c:pt>
                <c:pt idx="507">
                  <c:v>4737</c:v>
                </c:pt>
                <c:pt idx="508">
                  <c:v>4738</c:v>
                </c:pt>
                <c:pt idx="509">
                  <c:v>4739</c:v>
                </c:pt>
                <c:pt idx="510">
                  <c:v>4740</c:v>
                </c:pt>
                <c:pt idx="511">
                  <c:v>4741</c:v>
                </c:pt>
                <c:pt idx="512">
                  <c:v>4742</c:v>
                </c:pt>
                <c:pt idx="513">
                  <c:v>4743</c:v>
                </c:pt>
                <c:pt idx="514">
                  <c:v>4744</c:v>
                </c:pt>
                <c:pt idx="515">
                  <c:v>4745</c:v>
                </c:pt>
                <c:pt idx="516">
                  <c:v>4746</c:v>
                </c:pt>
                <c:pt idx="517">
                  <c:v>4747</c:v>
                </c:pt>
                <c:pt idx="518">
                  <c:v>4748</c:v>
                </c:pt>
                <c:pt idx="519">
                  <c:v>4749</c:v>
                </c:pt>
                <c:pt idx="520">
                  <c:v>4750</c:v>
                </c:pt>
                <c:pt idx="521">
                  <c:v>4751</c:v>
                </c:pt>
                <c:pt idx="522">
                  <c:v>4752</c:v>
                </c:pt>
                <c:pt idx="523">
                  <c:v>4753</c:v>
                </c:pt>
                <c:pt idx="524">
                  <c:v>4754</c:v>
                </c:pt>
                <c:pt idx="525">
                  <c:v>4755</c:v>
                </c:pt>
                <c:pt idx="526">
                  <c:v>4756</c:v>
                </c:pt>
                <c:pt idx="527">
                  <c:v>4757</c:v>
                </c:pt>
                <c:pt idx="528">
                  <c:v>4758</c:v>
                </c:pt>
                <c:pt idx="529">
                  <c:v>4759</c:v>
                </c:pt>
                <c:pt idx="530">
                  <c:v>4760</c:v>
                </c:pt>
                <c:pt idx="531">
                  <c:v>4761</c:v>
                </c:pt>
                <c:pt idx="532">
                  <c:v>4762</c:v>
                </c:pt>
                <c:pt idx="533">
                  <c:v>4763</c:v>
                </c:pt>
                <c:pt idx="534">
                  <c:v>4764</c:v>
                </c:pt>
                <c:pt idx="535">
                  <c:v>4765</c:v>
                </c:pt>
                <c:pt idx="536">
                  <c:v>4766</c:v>
                </c:pt>
                <c:pt idx="537">
                  <c:v>4767</c:v>
                </c:pt>
                <c:pt idx="538">
                  <c:v>4768</c:v>
                </c:pt>
                <c:pt idx="539">
                  <c:v>4769</c:v>
                </c:pt>
                <c:pt idx="540">
                  <c:v>4770</c:v>
                </c:pt>
                <c:pt idx="541">
                  <c:v>4771</c:v>
                </c:pt>
                <c:pt idx="542">
                  <c:v>4772</c:v>
                </c:pt>
                <c:pt idx="543">
                  <c:v>4773</c:v>
                </c:pt>
                <c:pt idx="544">
                  <c:v>4774</c:v>
                </c:pt>
                <c:pt idx="545">
                  <c:v>4775</c:v>
                </c:pt>
                <c:pt idx="546">
                  <c:v>4776</c:v>
                </c:pt>
                <c:pt idx="547">
                  <c:v>4777</c:v>
                </c:pt>
                <c:pt idx="548">
                  <c:v>4778</c:v>
                </c:pt>
                <c:pt idx="549">
                  <c:v>4779</c:v>
                </c:pt>
                <c:pt idx="550">
                  <c:v>4780</c:v>
                </c:pt>
                <c:pt idx="551">
                  <c:v>4781</c:v>
                </c:pt>
                <c:pt idx="552">
                  <c:v>4782</c:v>
                </c:pt>
                <c:pt idx="553">
                  <c:v>4783</c:v>
                </c:pt>
                <c:pt idx="554">
                  <c:v>4784</c:v>
                </c:pt>
                <c:pt idx="555">
                  <c:v>4785</c:v>
                </c:pt>
                <c:pt idx="556">
                  <c:v>4786</c:v>
                </c:pt>
                <c:pt idx="557">
                  <c:v>4787</c:v>
                </c:pt>
                <c:pt idx="558">
                  <c:v>4788</c:v>
                </c:pt>
                <c:pt idx="559">
                  <c:v>4789</c:v>
                </c:pt>
                <c:pt idx="560">
                  <c:v>4790</c:v>
                </c:pt>
                <c:pt idx="561">
                  <c:v>4791</c:v>
                </c:pt>
                <c:pt idx="562">
                  <c:v>4792</c:v>
                </c:pt>
                <c:pt idx="563">
                  <c:v>4793</c:v>
                </c:pt>
                <c:pt idx="564">
                  <c:v>4794</c:v>
                </c:pt>
                <c:pt idx="565">
                  <c:v>4795</c:v>
                </c:pt>
                <c:pt idx="566">
                  <c:v>4796</c:v>
                </c:pt>
                <c:pt idx="567">
                  <c:v>4797</c:v>
                </c:pt>
                <c:pt idx="568">
                  <c:v>4798</c:v>
                </c:pt>
                <c:pt idx="569">
                  <c:v>4799</c:v>
                </c:pt>
                <c:pt idx="570">
                  <c:v>4800</c:v>
                </c:pt>
                <c:pt idx="571">
                  <c:v>4801</c:v>
                </c:pt>
                <c:pt idx="572">
                  <c:v>4802</c:v>
                </c:pt>
                <c:pt idx="573">
                  <c:v>4803</c:v>
                </c:pt>
                <c:pt idx="574">
                  <c:v>4804</c:v>
                </c:pt>
                <c:pt idx="575">
                  <c:v>4805</c:v>
                </c:pt>
                <c:pt idx="576">
                  <c:v>4806</c:v>
                </c:pt>
                <c:pt idx="577">
                  <c:v>4807</c:v>
                </c:pt>
                <c:pt idx="578">
                  <c:v>4808</c:v>
                </c:pt>
                <c:pt idx="579">
                  <c:v>4809</c:v>
                </c:pt>
                <c:pt idx="580">
                  <c:v>4810</c:v>
                </c:pt>
                <c:pt idx="581">
                  <c:v>4811</c:v>
                </c:pt>
                <c:pt idx="582">
                  <c:v>4812</c:v>
                </c:pt>
                <c:pt idx="583">
                  <c:v>4813</c:v>
                </c:pt>
                <c:pt idx="584">
                  <c:v>4814</c:v>
                </c:pt>
                <c:pt idx="585">
                  <c:v>4815</c:v>
                </c:pt>
                <c:pt idx="586">
                  <c:v>4816</c:v>
                </c:pt>
                <c:pt idx="587">
                  <c:v>4817</c:v>
                </c:pt>
                <c:pt idx="588">
                  <c:v>4818</c:v>
                </c:pt>
                <c:pt idx="589">
                  <c:v>4819</c:v>
                </c:pt>
                <c:pt idx="590">
                  <c:v>4820</c:v>
                </c:pt>
                <c:pt idx="591">
                  <c:v>4821</c:v>
                </c:pt>
                <c:pt idx="592">
                  <c:v>4822</c:v>
                </c:pt>
                <c:pt idx="593">
                  <c:v>4823</c:v>
                </c:pt>
                <c:pt idx="594">
                  <c:v>4824</c:v>
                </c:pt>
                <c:pt idx="595">
                  <c:v>4825</c:v>
                </c:pt>
                <c:pt idx="596">
                  <c:v>4826</c:v>
                </c:pt>
                <c:pt idx="597">
                  <c:v>4827</c:v>
                </c:pt>
                <c:pt idx="598">
                  <c:v>4828</c:v>
                </c:pt>
                <c:pt idx="599">
                  <c:v>4829</c:v>
                </c:pt>
                <c:pt idx="600">
                  <c:v>4830</c:v>
                </c:pt>
                <c:pt idx="601">
                  <c:v>4831</c:v>
                </c:pt>
                <c:pt idx="602">
                  <c:v>4832</c:v>
                </c:pt>
                <c:pt idx="603">
                  <c:v>4833</c:v>
                </c:pt>
                <c:pt idx="604">
                  <c:v>4834</c:v>
                </c:pt>
                <c:pt idx="605">
                  <c:v>4835</c:v>
                </c:pt>
                <c:pt idx="606">
                  <c:v>4836</c:v>
                </c:pt>
                <c:pt idx="607">
                  <c:v>4837</c:v>
                </c:pt>
                <c:pt idx="608">
                  <c:v>4838</c:v>
                </c:pt>
                <c:pt idx="609">
                  <c:v>4839</c:v>
                </c:pt>
                <c:pt idx="610">
                  <c:v>4840</c:v>
                </c:pt>
                <c:pt idx="611">
                  <c:v>4841</c:v>
                </c:pt>
                <c:pt idx="612">
                  <c:v>4842</c:v>
                </c:pt>
                <c:pt idx="613">
                  <c:v>4843</c:v>
                </c:pt>
                <c:pt idx="614">
                  <c:v>4844</c:v>
                </c:pt>
                <c:pt idx="615">
                  <c:v>4845</c:v>
                </c:pt>
                <c:pt idx="616">
                  <c:v>4846</c:v>
                </c:pt>
                <c:pt idx="617">
                  <c:v>4847</c:v>
                </c:pt>
                <c:pt idx="618">
                  <c:v>4848</c:v>
                </c:pt>
                <c:pt idx="619">
                  <c:v>4849</c:v>
                </c:pt>
                <c:pt idx="620">
                  <c:v>4850</c:v>
                </c:pt>
                <c:pt idx="621">
                  <c:v>4851</c:v>
                </c:pt>
                <c:pt idx="622">
                  <c:v>4852</c:v>
                </c:pt>
                <c:pt idx="623">
                  <c:v>4853</c:v>
                </c:pt>
                <c:pt idx="624">
                  <c:v>4854</c:v>
                </c:pt>
                <c:pt idx="625">
                  <c:v>4855</c:v>
                </c:pt>
                <c:pt idx="626">
                  <c:v>4856</c:v>
                </c:pt>
                <c:pt idx="627">
                  <c:v>4857</c:v>
                </c:pt>
                <c:pt idx="628">
                  <c:v>4858</c:v>
                </c:pt>
                <c:pt idx="629">
                  <c:v>4859</c:v>
                </c:pt>
                <c:pt idx="630">
                  <c:v>4860</c:v>
                </c:pt>
                <c:pt idx="631">
                  <c:v>4861</c:v>
                </c:pt>
                <c:pt idx="632">
                  <c:v>4862</c:v>
                </c:pt>
                <c:pt idx="633">
                  <c:v>4863</c:v>
                </c:pt>
                <c:pt idx="634">
                  <c:v>4864</c:v>
                </c:pt>
                <c:pt idx="635">
                  <c:v>4865</c:v>
                </c:pt>
                <c:pt idx="636">
                  <c:v>4866</c:v>
                </c:pt>
                <c:pt idx="637">
                  <c:v>4867</c:v>
                </c:pt>
                <c:pt idx="638">
                  <c:v>4868</c:v>
                </c:pt>
                <c:pt idx="639">
                  <c:v>4869</c:v>
                </c:pt>
                <c:pt idx="640">
                  <c:v>4870</c:v>
                </c:pt>
                <c:pt idx="641">
                  <c:v>4871</c:v>
                </c:pt>
                <c:pt idx="642">
                  <c:v>4872</c:v>
                </c:pt>
                <c:pt idx="643">
                  <c:v>4873</c:v>
                </c:pt>
                <c:pt idx="644">
                  <c:v>4874</c:v>
                </c:pt>
                <c:pt idx="645">
                  <c:v>4875</c:v>
                </c:pt>
                <c:pt idx="646">
                  <c:v>4876</c:v>
                </c:pt>
                <c:pt idx="647">
                  <c:v>4877</c:v>
                </c:pt>
                <c:pt idx="648">
                  <c:v>4878</c:v>
                </c:pt>
                <c:pt idx="649">
                  <c:v>4879</c:v>
                </c:pt>
                <c:pt idx="650">
                  <c:v>4880</c:v>
                </c:pt>
                <c:pt idx="651">
                  <c:v>4881</c:v>
                </c:pt>
                <c:pt idx="652">
                  <c:v>4882</c:v>
                </c:pt>
                <c:pt idx="653">
                  <c:v>4883</c:v>
                </c:pt>
                <c:pt idx="654">
                  <c:v>4884</c:v>
                </c:pt>
                <c:pt idx="655">
                  <c:v>4885</c:v>
                </c:pt>
                <c:pt idx="656">
                  <c:v>4886</c:v>
                </c:pt>
                <c:pt idx="657">
                  <c:v>4887</c:v>
                </c:pt>
                <c:pt idx="658">
                  <c:v>4888</c:v>
                </c:pt>
                <c:pt idx="659">
                  <c:v>4889</c:v>
                </c:pt>
                <c:pt idx="660">
                  <c:v>4890</c:v>
                </c:pt>
                <c:pt idx="661">
                  <c:v>4891</c:v>
                </c:pt>
                <c:pt idx="662">
                  <c:v>4892</c:v>
                </c:pt>
                <c:pt idx="663">
                  <c:v>4893</c:v>
                </c:pt>
                <c:pt idx="664">
                  <c:v>4894</c:v>
                </c:pt>
                <c:pt idx="665">
                  <c:v>4895</c:v>
                </c:pt>
                <c:pt idx="666">
                  <c:v>4896</c:v>
                </c:pt>
                <c:pt idx="667">
                  <c:v>4897</c:v>
                </c:pt>
                <c:pt idx="668">
                  <c:v>4898</c:v>
                </c:pt>
                <c:pt idx="669">
                  <c:v>4899</c:v>
                </c:pt>
                <c:pt idx="670">
                  <c:v>4900</c:v>
                </c:pt>
                <c:pt idx="671">
                  <c:v>4901</c:v>
                </c:pt>
                <c:pt idx="672">
                  <c:v>4902</c:v>
                </c:pt>
                <c:pt idx="673">
                  <c:v>4903</c:v>
                </c:pt>
                <c:pt idx="674">
                  <c:v>4904</c:v>
                </c:pt>
                <c:pt idx="675">
                  <c:v>4905</c:v>
                </c:pt>
                <c:pt idx="676">
                  <c:v>4906</c:v>
                </c:pt>
                <c:pt idx="677">
                  <c:v>4907</c:v>
                </c:pt>
                <c:pt idx="678">
                  <c:v>4908</c:v>
                </c:pt>
                <c:pt idx="679">
                  <c:v>4909</c:v>
                </c:pt>
                <c:pt idx="680">
                  <c:v>4910</c:v>
                </c:pt>
                <c:pt idx="681">
                  <c:v>4911</c:v>
                </c:pt>
                <c:pt idx="682">
                  <c:v>4912</c:v>
                </c:pt>
                <c:pt idx="683">
                  <c:v>4913</c:v>
                </c:pt>
                <c:pt idx="684">
                  <c:v>4914</c:v>
                </c:pt>
                <c:pt idx="685">
                  <c:v>4915</c:v>
                </c:pt>
                <c:pt idx="686">
                  <c:v>4916</c:v>
                </c:pt>
                <c:pt idx="687">
                  <c:v>4917</c:v>
                </c:pt>
                <c:pt idx="688">
                  <c:v>4918</c:v>
                </c:pt>
                <c:pt idx="689">
                  <c:v>4919</c:v>
                </c:pt>
                <c:pt idx="690">
                  <c:v>4920</c:v>
                </c:pt>
                <c:pt idx="691">
                  <c:v>4921</c:v>
                </c:pt>
                <c:pt idx="692">
                  <c:v>4922</c:v>
                </c:pt>
                <c:pt idx="693">
                  <c:v>4923</c:v>
                </c:pt>
                <c:pt idx="694">
                  <c:v>4924</c:v>
                </c:pt>
                <c:pt idx="695">
                  <c:v>4925</c:v>
                </c:pt>
                <c:pt idx="696">
                  <c:v>4926</c:v>
                </c:pt>
                <c:pt idx="697">
                  <c:v>4927</c:v>
                </c:pt>
                <c:pt idx="698">
                  <c:v>4928</c:v>
                </c:pt>
                <c:pt idx="699">
                  <c:v>4929</c:v>
                </c:pt>
                <c:pt idx="700">
                  <c:v>4930</c:v>
                </c:pt>
                <c:pt idx="701">
                  <c:v>4931</c:v>
                </c:pt>
                <c:pt idx="702">
                  <c:v>4932</c:v>
                </c:pt>
                <c:pt idx="703">
                  <c:v>4933</c:v>
                </c:pt>
                <c:pt idx="704">
                  <c:v>4934</c:v>
                </c:pt>
                <c:pt idx="705">
                  <c:v>4935</c:v>
                </c:pt>
                <c:pt idx="706">
                  <c:v>4936</c:v>
                </c:pt>
                <c:pt idx="707">
                  <c:v>4937</c:v>
                </c:pt>
                <c:pt idx="708">
                  <c:v>4938</c:v>
                </c:pt>
                <c:pt idx="709">
                  <c:v>4939</c:v>
                </c:pt>
                <c:pt idx="710">
                  <c:v>4940</c:v>
                </c:pt>
                <c:pt idx="711">
                  <c:v>4941</c:v>
                </c:pt>
                <c:pt idx="712">
                  <c:v>4942</c:v>
                </c:pt>
                <c:pt idx="713">
                  <c:v>4943</c:v>
                </c:pt>
                <c:pt idx="714">
                  <c:v>4944</c:v>
                </c:pt>
                <c:pt idx="715">
                  <c:v>4945</c:v>
                </c:pt>
                <c:pt idx="716">
                  <c:v>4946</c:v>
                </c:pt>
                <c:pt idx="717">
                  <c:v>4947</c:v>
                </c:pt>
                <c:pt idx="718">
                  <c:v>4948</c:v>
                </c:pt>
                <c:pt idx="719">
                  <c:v>4949</c:v>
                </c:pt>
                <c:pt idx="720">
                  <c:v>4950</c:v>
                </c:pt>
                <c:pt idx="721">
                  <c:v>4951</c:v>
                </c:pt>
                <c:pt idx="722">
                  <c:v>4952</c:v>
                </c:pt>
                <c:pt idx="723">
                  <c:v>4953</c:v>
                </c:pt>
                <c:pt idx="724">
                  <c:v>4954</c:v>
                </c:pt>
                <c:pt idx="725">
                  <c:v>4955</c:v>
                </c:pt>
                <c:pt idx="726">
                  <c:v>4956</c:v>
                </c:pt>
                <c:pt idx="727">
                  <c:v>4957</c:v>
                </c:pt>
                <c:pt idx="728">
                  <c:v>4958</c:v>
                </c:pt>
                <c:pt idx="729">
                  <c:v>4959</c:v>
                </c:pt>
                <c:pt idx="730">
                  <c:v>4960</c:v>
                </c:pt>
                <c:pt idx="731">
                  <c:v>4961</c:v>
                </c:pt>
                <c:pt idx="732">
                  <c:v>4962</c:v>
                </c:pt>
                <c:pt idx="733">
                  <c:v>4963</c:v>
                </c:pt>
                <c:pt idx="734">
                  <c:v>4964</c:v>
                </c:pt>
                <c:pt idx="735">
                  <c:v>4965</c:v>
                </c:pt>
                <c:pt idx="736">
                  <c:v>4966</c:v>
                </c:pt>
                <c:pt idx="737">
                  <c:v>4967</c:v>
                </c:pt>
                <c:pt idx="738">
                  <c:v>4968</c:v>
                </c:pt>
                <c:pt idx="739">
                  <c:v>4969</c:v>
                </c:pt>
                <c:pt idx="740">
                  <c:v>4970</c:v>
                </c:pt>
                <c:pt idx="741">
                  <c:v>4971</c:v>
                </c:pt>
                <c:pt idx="742">
                  <c:v>4972</c:v>
                </c:pt>
                <c:pt idx="743">
                  <c:v>4973</c:v>
                </c:pt>
                <c:pt idx="744">
                  <c:v>4974</c:v>
                </c:pt>
                <c:pt idx="745">
                  <c:v>4975</c:v>
                </c:pt>
                <c:pt idx="746">
                  <c:v>4976</c:v>
                </c:pt>
                <c:pt idx="747">
                  <c:v>4977</c:v>
                </c:pt>
                <c:pt idx="748">
                  <c:v>4978</c:v>
                </c:pt>
                <c:pt idx="749">
                  <c:v>4979</c:v>
                </c:pt>
                <c:pt idx="750">
                  <c:v>4980</c:v>
                </c:pt>
                <c:pt idx="751">
                  <c:v>4981</c:v>
                </c:pt>
                <c:pt idx="752">
                  <c:v>4982</c:v>
                </c:pt>
                <c:pt idx="753">
                  <c:v>4983</c:v>
                </c:pt>
                <c:pt idx="754">
                  <c:v>4984</c:v>
                </c:pt>
                <c:pt idx="755">
                  <c:v>4985</c:v>
                </c:pt>
                <c:pt idx="756">
                  <c:v>4986</c:v>
                </c:pt>
                <c:pt idx="757">
                  <c:v>4987</c:v>
                </c:pt>
                <c:pt idx="758">
                  <c:v>4988</c:v>
                </c:pt>
                <c:pt idx="759">
                  <c:v>4989</c:v>
                </c:pt>
                <c:pt idx="760">
                  <c:v>4990</c:v>
                </c:pt>
                <c:pt idx="761">
                  <c:v>4991</c:v>
                </c:pt>
                <c:pt idx="762">
                  <c:v>4992</c:v>
                </c:pt>
                <c:pt idx="763">
                  <c:v>4993</c:v>
                </c:pt>
                <c:pt idx="764">
                  <c:v>4994</c:v>
                </c:pt>
                <c:pt idx="765">
                  <c:v>4995</c:v>
                </c:pt>
                <c:pt idx="766">
                  <c:v>4996</c:v>
                </c:pt>
                <c:pt idx="767">
                  <c:v>4997</c:v>
                </c:pt>
                <c:pt idx="768">
                  <c:v>4998</c:v>
                </c:pt>
                <c:pt idx="769">
                  <c:v>4999</c:v>
                </c:pt>
                <c:pt idx="770">
                  <c:v>5000</c:v>
                </c:pt>
                <c:pt idx="771">
                  <c:v>5001</c:v>
                </c:pt>
                <c:pt idx="772">
                  <c:v>5002</c:v>
                </c:pt>
                <c:pt idx="773">
                  <c:v>5003</c:v>
                </c:pt>
                <c:pt idx="774">
                  <c:v>5004</c:v>
                </c:pt>
                <c:pt idx="775">
                  <c:v>5005</c:v>
                </c:pt>
                <c:pt idx="776">
                  <c:v>5006</c:v>
                </c:pt>
                <c:pt idx="777">
                  <c:v>5007</c:v>
                </c:pt>
                <c:pt idx="778">
                  <c:v>5008</c:v>
                </c:pt>
                <c:pt idx="779">
                  <c:v>5009</c:v>
                </c:pt>
                <c:pt idx="780">
                  <c:v>5010</c:v>
                </c:pt>
                <c:pt idx="781">
                  <c:v>5011</c:v>
                </c:pt>
                <c:pt idx="782">
                  <c:v>5012</c:v>
                </c:pt>
                <c:pt idx="783">
                  <c:v>5013</c:v>
                </c:pt>
                <c:pt idx="784">
                  <c:v>5014</c:v>
                </c:pt>
                <c:pt idx="785">
                  <c:v>5015</c:v>
                </c:pt>
                <c:pt idx="786">
                  <c:v>5016</c:v>
                </c:pt>
                <c:pt idx="787">
                  <c:v>5017</c:v>
                </c:pt>
                <c:pt idx="788">
                  <c:v>5018</c:v>
                </c:pt>
                <c:pt idx="789">
                  <c:v>5019</c:v>
                </c:pt>
                <c:pt idx="790">
                  <c:v>5020</c:v>
                </c:pt>
                <c:pt idx="791">
                  <c:v>5021</c:v>
                </c:pt>
                <c:pt idx="792">
                  <c:v>5022</c:v>
                </c:pt>
                <c:pt idx="793">
                  <c:v>5023</c:v>
                </c:pt>
                <c:pt idx="794">
                  <c:v>5024</c:v>
                </c:pt>
                <c:pt idx="795">
                  <c:v>5025</c:v>
                </c:pt>
                <c:pt idx="796">
                  <c:v>5026</c:v>
                </c:pt>
                <c:pt idx="797">
                  <c:v>5027</c:v>
                </c:pt>
                <c:pt idx="798">
                  <c:v>5028</c:v>
                </c:pt>
                <c:pt idx="799">
                  <c:v>5029</c:v>
                </c:pt>
                <c:pt idx="800">
                  <c:v>5030</c:v>
                </c:pt>
                <c:pt idx="801">
                  <c:v>5031</c:v>
                </c:pt>
                <c:pt idx="802">
                  <c:v>5032</c:v>
                </c:pt>
                <c:pt idx="803">
                  <c:v>5033</c:v>
                </c:pt>
                <c:pt idx="804">
                  <c:v>5034</c:v>
                </c:pt>
                <c:pt idx="805">
                  <c:v>5035</c:v>
                </c:pt>
                <c:pt idx="806">
                  <c:v>5036</c:v>
                </c:pt>
                <c:pt idx="807">
                  <c:v>5037</c:v>
                </c:pt>
                <c:pt idx="808">
                  <c:v>5038</c:v>
                </c:pt>
                <c:pt idx="809">
                  <c:v>5039</c:v>
                </c:pt>
                <c:pt idx="810">
                  <c:v>5040</c:v>
                </c:pt>
                <c:pt idx="811">
                  <c:v>5041</c:v>
                </c:pt>
                <c:pt idx="812">
                  <c:v>5042</c:v>
                </c:pt>
                <c:pt idx="813">
                  <c:v>5043</c:v>
                </c:pt>
                <c:pt idx="814">
                  <c:v>5044</c:v>
                </c:pt>
                <c:pt idx="815">
                  <c:v>5045</c:v>
                </c:pt>
                <c:pt idx="816">
                  <c:v>5046</c:v>
                </c:pt>
                <c:pt idx="817">
                  <c:v>5047</c:v>
                </c:pt>
                <c:pt idx="818">
                  <c:v>5048</c:v>
                </c:pt>
                <c:pt idx="819">
                  <c:v>5049</c:v>
                </c:pt>
                <c:pt idx="820">
                  <c:v>5050</c:v>
                </c:pt>
                <c:pt idx="821">
                  <c:v>5051</c:v>
                </c:pt>
                <c:pt idx="822">
                  <c:v>5052</c:v>
                </c:pt>
                <c:pt idx="823">
                  <c:v>5053</c:v>
                </c:pt>
                <c:pt idx="824">
                  <c:v>5054</c:v>
                </c:pt>
                <c:pt idx="825">
                  <c:v>5055</c:v>
                </c:pt>
                <c:pt idx="826">
                  <c:v>5056</c:v>
                </c:pt>
                <c:pt idx="827">
                  <c:v>5057</c:v>
                </c:pt>
                <c:pt idx="828">
                  <c:v>5058</c:v>
                </c:pt>
                <c:pt idx="829">
                  <c:v>5059</c:v>
                </c:pt>
                <c:pt idx="830">
                  <c:v>5060</c:v>
                </c:pt>
                <c:pt idx="831">
                  <c:v>5061</c:v>
                </c:pt>
                <c:pt idx="832">
                  <c:v>5062</c:v>
                </c:pt>
                <c:pt idx="833">
                  <c:v>5063</c:v>
                </c:pt>
                <c:pt idx="834">
                  <c:v>5064</c:v>
                </c:pt>
                <c:pt idx="835">
                  <c:v>5065</c:v>
                </c:pt>
                <c:pt idx="836">
                  <c:v>5066</c:v>
                </c:pt>
                <c:pt idx="837">
                  <c:v>5067</c:v>
                </c:pt>
                <c:pt idx="838">
                  <c:v>5068</c:v>
                </c:pt>
                <c:pt idx="839">
                  <c:v>5069</c:v>
                </c:pt>
                <c:pt idx="840">
                  <c:v>5070</c:v>
                </c:pt>
                <c:pt idx="841">
                  <c:v>5071</c:v>
                </c:pt>
                <c:pt idx="842">
                  <c:v>5072</c:v>
                </c:pt>
                <c:pt idx="843">
                  <c:v>5073</c:v>
                </c:pt>
                <c:pt idx="844">
                  <c:v>5074</c:v>
                </c:pt>
                <c:pt idx="845">
                  <c:v>5075</c:v>
                </c:pt>
                <c:pt idx="846">
                  <c:v>5076</c:v>
                </c:pt>
                <c:pt idx="847">
                  <c:v>5077</c:v>
                </c:pt>
                <c:pt idx="848">
                  <c:v>5078</c:v>
                </c:pt>
                <c:pt idx="849">
                  <c:v>5079</c:v>
                </c:pt>
                <c:pt idx="850">
                  <c:v>5080</c:v>
                </c:pt>
                <c:pt idx="851">
                  <c:v>5081</c:v>
                </c:pt>
                <c:pt idx="852">
                  <c:v>5082</c:v>
                </c:pt>
                <c:pt idx="853">
                  <c:v>5083</c:v>
                </c:pt>
                <c:pt idx="854">
                  <c:v>5084</c:v>
                </c:pt>
                <c:pt idx="855">
                  <c:v>5085</c:v>
                </c:pt>
                <c:pt idx="856">
                  <c:v>5086</c:v>
                </c:pt>
                <c:pt idx="857">
                  <c:v>5087</c:v>
                </c:pt>
                <c:pt idx="858">
                  <c:v>5088</c:v>
                </c:pt>
                <c:pt idx="859">
                  <c:v>5089</c:v>
                </c:pt>
                <c:pt idx="860">
                  <c:v>5090</c:v>
                </c:pt>
                <c:pt idx="861">
                  <c:v>5091</c:v>
                </c:pt>
                <c:pt idx="862">
                  <c:v>5092</c:v>
                </c:pt>
                <c:pt idx="863">
                  <c:v>5093</c:v>
                </c:pt>
                <c:pt idx="864">
                  <c:v>5094</c:v>
                </c:pt>
                <c:pt idx="865">
                  <c:v>5095</c:v>
                </c:pt>
                <c:pt idx="866">
                  <c:v>5096</c:v>
                </c:pt>
                <c:pt idx="867">
                  <c:v>5097</c:v>
                </c:pt>
                <c:pt idx="868">
                  <c:v>5098</c:v>
                </c:pt>
                <c:pt idx="869">
                  <c:v>5099</c:v>
                </c:pt>
                <c:pt idx="870">
                  <c:v>5100</c:v>
                </c:pt>
                <c:pt idx="871">
                  <c:v>5101</c:v>
                </c:pt>
                <c:pt idx="872">
                  <c:v>5102</c:v>
                </c:pt>
                <c:pt idx="873">
                  <c:v>5103</c:v>
                </c:pt>
                <c:pt idx="874">
                  <c:v>5104</c:v>
                </c:pt>
                <c:pt idx="875">
                  <c:v>5105</c:v>
                </c:pt>
                <c:pt idx="876">
                  <c:v>5106</c:v>
                </c:pt>
                <c:pt idx="877">
                  <c:v>5107</c:v>
                </c:pt>
                <c:pt idx="878">
                  <c:v>5108</c:v>
                </c:pt>
                <c:pt idx="879">
                  <c:v>5109</c:v>
                </c:pt>
                <c:pt idx="880">
                  <c:v>5110</c:v>
                </c:pt>
                <c:pt idx="881">
                  <c:v>5111</c:v>
                </c:pt>
                <c:pt idx="882">
                  <c:v>5112</c:v>
                </c:pt>
                <c:pt idx="883">
                  <c:v>5113</c:v>
                </c:pt>
                <c:pt idx="884">
                  <c:v>5114</c:v>
                </c:pt>
                <c:pt idx="885">
                  <c:v>5115</c:v>
                </c:pt>
                <c:pt idx="886">
                  <c:v>5116</c:v>
                </c:pt>
                <c:pt idx="887">
                  <c:v>5117</c:v>
                </c:pt>
                <c:pt idx="888">
                  <c:v>5118</c:v>
                </c:pt>
                <c:pt idx="889">
                  <c:v>5119</c:v>
                </c:pt>
                <c:pt idx="890">
                  <c:v>5120</c:v>
                </c:pt>
                <c:pt idx="891">
                  <c:v>5121</c:v>
                </c:pt>
                <c:pt idx="892">
                  <c:v>5122</c:v>
                </c:pt>
                <c:pt idx="893">
                  <c:v>5123</c:v>
                </c:pt>
                <c:pt idx="894">
                  <c:v>5124</c:v>
                </c:pt>
                <c:pt idx="895">
                  <c:v>5125</c:v>
                </c:pt>
                <c:pt idx="896">
                  <c:v>5126</c:v>
                </c:pt>
                <c:pt idx="897">
                  <c:v>5127</c:v>
                </c:pt>
                <c:pt idx="898">
                  <c:v>5128</c:v>
                </c:pt>
                <c:pt idx="899">
                  <c:v>5129</c:v>
                </c:pt>
                <c:pt idx="900">
                  <c:v>5130</c:v>
                </c:pt>
                <c:pt idx="901">
                  <c:v>5131</c:v>
                </c:pt>
                <c:pt idx="902">
                  <c:v>5132</c:v>
                </c:pt>
                <c:pt idx="903">
                  <c:v>5133</c:v>
                </c:pt>
                <c:pt idx="904">
                  <c:v>5134</c:v>
                </c:pt>
                <c:pt idx="905">
                  <c:v>5135</c:v>
                </c:pt>
                <c:pt idx="906">
                  <c:v>5136</c:v>
                </c:pt>
                <c:pt idx="907">
                  <c:v>5137</c:v>
                </c:pt>
                <c:pt idx="908">
                  <c:v>5138</c:v>
                </c:pt>
                <c:pt idx="909">
                  <c:v>5139</c:v>
                </c:pt>
                <c:pt idx="910">
                  <c:v>5140</c:v>
                </c:pt>
                <c:pt idx="911">
                  <c:v>5141</c:v>
                </c:pt>
                <c:pt idx="912">
                  <c:v>5142</c:v>
                </c:pt>
                <c:pt idx="913">
                  <c:v>5143</c:v>
                </c:pt>
                <c:pt idx="914">
                  <c:v>5144</c:v>
                </c:pt>
                <c:pt idx="915">
                  <c:v>5145</c:v>
                </c:pt>
                <c:pt idx="916">
                  <c:v>5146</c:v>
                </c:pt>
                <c:pt idx="917">
                  <c:v>5147</c:v>
                </c:pt>
                <c:pt idx="918">
                  <c:v>5148</c:v>
                </c:pt>
                <c:pt idx="919">
                  <c:v>5149</c:v>
                </c:pt>
                <c:pt idx="920">
                  <c:v>5150</c:v>
                </c:pt>
                <c:pt idx="921">
                  <c:v>5151</c:v>
                </c:pt>
                <c:pt idx="922">
                  <c:v>5152</c:v>
                </c:pt>
                <c:pt idx="923">
                  <c:v>5153</c:v>
                </c:pt>
                <c:pt idx="924">
                  <c:v>5154</c:v>
                </c:pt>
                <c:pt idx="925">
                  <c:v>5155</c:v>
                </c:pt>
                <c:pt idx="926">
                  <c:v>5156</c:v>
                </c:pt>
                <c:pt idx="927">
                  <c:v>5157</c:v>
                </c:pt>
                <c:pt idx="928">
                  <c:v>5158</c:v>
                </c:pt>
                <c:pt idx="929">
                  <c:v>5159</c:v>
                </c:pt>
                <c:pt idx="930">
                  <c:v>5160</c:v>
                </c:pt>
                <c:pt idx="931">
                  <c:v>5161</c:v>
                </c:pt>
                <c:pt idx="932">
                  <c:v>5162</c:v>
                </c:pt>
                <c:pt idx="933">
                  <c:v>5163</c:v>
                </c:pt>
                <c:pt idx="934">
                  <c:v>5164</c:v>
                </c:pt>
                <c:pt idx="935">
                  <c:v>5165</c:v>
                </c:pt>
                <c:pt idx="936">
                  <c:v>5166</c:v>
                </c:pt>
                <c:pt idx="937">
                  <c:v>5167</c:v>
                </c:pt>
                <c:pt idx="938">
                  <c:v>5168</c:v>
                </c:pt>
                <c:pt idx="939">
                  <c:v>5169</c:v>
                </c:pt>
                <c:pt idx="940">
                  <c:v>5170</c:v>
                </c:pt>
                <c:pt idx="941">
                  <c:v>5171</c:v>
                </c:pt>
                <c:pt idx="942">
                  <c:v>5172</c:v>
                </c:pt>
                <c:pt idx="943">
                  <c:v>5173</c:v>
                </c:pt>
                <c:pt idx="944">
                  <c:v>5174</c:v>
                </c:pt>
                <c:pt idx="945">
                  <c:v>5175</c:v>
                </c:pt>
                <c:pt idx="946">
                  <c:v>5176</c:v>
                </c:pt>
                <c:pt idx="947">
                  <c:v>5177</c:v>
                </c:pt>
                <c:pt idx="948">
                  <c:v>5178</c:v>
                </c:pt>
                <c:pt idx="949">
                  <c:v>5179</c:v>
                </c:pt>
                <c:pt idx="950">
                  <c:v>5180</c:v>
                </c:pt>
                <c:pt idx="951">
                  <c:v>5181</c:v>
                </c:pt>
                <c:pt idx="952">
                  <c:v>5182</c:v>
                </c:pt>
                <c:pt idx="953">
                  <c:v>5183</c:v>
                </c:pt>
                <c:pt idx="954">
                  <c:v>5184</c:v>
                </c:pt>
                <c:pt idx="955">
                  <c:v>5185</c:v>
                </c:pt>
                <c:pt idx="956">
                  <c:v>5186</c:v>
                </c:pt>
                <c:pt idx="957">
                  <c:v>5187</c:v>
                </c:pt>
                <c:pt idx="958">
                  <c:v>5188</c:v>
                </c:pt>
                <c:pt idx="959">
                  <c:v>5189</c:v>
                </c:pt>
                <c:pt idx="960">
                  <c:v>5190</c:v>
                </c:pt>
                <c:pt idx="961">
                  <c:v>5191</c:v>
                </c:pt>
                <c:pt idx="962">
                  <c:v>5192</c:v>
                </c:pt>
                <c:pt idx="963">
                  <c:v>5193</c:v>
                </c:pt>
                <c:pt idx="964">
                  <c:v>5194</c:v>
                </c:pt>
                <c:pt idx="965">
                  <c:v>5195</c:v>
                </c:pt>
                <c:pt idx="966">
                  <c:v>5196</c:v>
                </c:pt>
                <c:pt idx="967">
                  <c:v>5197</c:v>
                </c:pt>
                <c:pt idx="968">
                  <c:v>5198</c:v>
                </c:pt>
                <c:pt idx="969">
                  <c:v>5199</c:v>
                </c:pt>
                <c:pt idx="970">
                  <c:v>5200</c:v>
                </c:pt>
                <c:pt idx="971">
                  <c:v>5201</c:v>
                </c:pt>
                <c:pt idx="972">
                  <c:v>5202</c:v>
                </c:pt>
                <c:pt idx="973">
                  <c:v>5203</c:v>
                </c:pt>
                <c:pt idx="974">
                  <c:v>5204</c:v>
                </c:pt>
                <c:pt idx="975">
                  <c:v>5205</c:v>
                </c:pt>
                <c:pt idx="976">
                  <c:v>5206</c:v>
                </c:pt>
                <c:pt idx="977">
                  <c:v>5207</c:v>
                </c:pt>
                <c:pt idx="978">
                  <c:v>5208</c:v>
                </c:pt>
                <c:pt idx="979">
                  <c:v>5209</c:v>
                </c:pt>
                <c:pt idx="980">
                  <c:v>5210</c:v>
                </c:pt>
                <c:pt idx="981">
                  <c:v>5211</c:v>
                </c:pt>
                <c:pt idx="982">
                  <c:v>5212</c:v>
                </c:pt>
                <c:pt idx="983">
                  <c:v>5213</c:v>
                </c:pt>
                <c:pt idx="984">
                  <c:v>5214</c:v>
                </c:pt>
                <c:pt idx="985">
                  <c:v>5215</c:v>
                </c:pt>
                <c:pt idx="986">
                  <c:v>5216</c:v>
                </c:pt>
                <c:pt idx="987">
                  <c:v>5217</c:v>
                </c:pt>
                <c:pt idx="988">
                  <c:v>5218</c:v>
                </c:pt>
                <c:pt idx="989">
                  <c:v>5219</c:v>
                </c:pt>
                <c:pt idx="990">
                  <c:v>5220</c:v>
                </c:pt>
                <c:pt idx="991">
                  <c:v>5221</c:v>
                </c:pt>
                <c:pt idx="992">
                  <c:v>5222</c:v>
                </c:pt>
                <c:pt idx="993">
                  <c:v>5223</c:v>
                </c:pt>
                <c:pt idx="994">
                  <c:v>5224</c:v>
                </c:pt>
                <c:pt idx="995">
                  <c:v>5225</c:v>
                </c:pt>
                <c:pt idx="996">
                  <c:v>5226</c:v>
                </c:pt>
                <c:pt idx="997">
                  <c:v>5227</c:v>
                </c:pt>
                <c:pt idx="998">
                  <c:v>5228</c:v>
                </c:pt>
                <c:pt idx="999">
                  <c:v>5229</c:v>
                </c:pt>
                <c:pt idx="1000">
                  <c:v>5230</c:v>
                </c:pt>
                <c:pt idx="1001">
                  <c:v>5231</c:v>
                </c:pt>
                <c:pt idx="1002">
                  <c:v>5232</c:v>
                </c:pt>
                <c:pt idx="1003">
                  <c:v>5233</c:v>
                </c:pt>
                <c:pt idx="1004">
                  <c:v>5234</c:v>
                </c:pt>
                <c:pt idx="1005">
                  <c:v>5235</c:v>
                </c:pt>
                <c:pt idx="1006">
                  <c:v>5236</c:v>
                </c:pt>
                <c:pt idx="1007">
                  <c:v>5237</c:v>
                </c:pt>
                <c:pt idx="1008">
                  <c:v>5238</c:v>
                </c:pt>
                <c:pt idx="1009">
                  <c:v>5239</c:v>
                </c:pt>
                <c:pt idx="1010">
                  <c:v>5240</c:v>
                </c:pt>
                <c:pt idx="1011">
                  <c:v>5241</c:v>
                </c:pt>
                <c:pt idx="1012">
                  <c:v>5242</c:v>
                </c:pt>
                <c:pt idx="1013">
                  <c:v>5243</c:v>
                </c:pt>
                <c:pt idx="1014">
                  <c:v>5244</c:v>
                </c:pt>
                <c:pt idx="1015">
                  <c:v>5245</c:v>
                </c:pt>
                <c:pt idx="1016">
                  <c:v>5246</c:v>
                </c:pt>
                <c:pt idx="1017">
                  <c:v>5247</c:v>
                </c:pt>
                <c:pt idx="1018">
                  <c:v>5248</c:v>
                </c:pt>
                <c:pt idx="1019">
                  <c:v>5249</c:v>
                </c:pt>
                <c:pt idx="1020">
                  <c:v>5250</c:v>
                </c:pt>
                <c:pt idx="1021">
                  <c:v>5251</c:v>
                </c:pt>
                <c:pt idx="1022">
                  <c:v>5252</c:v>
                </c:pt>
                <c:pt idx="1023">
                  <c:v>5253</c:v>
                </c:pt>
                <c:pt idx="1024">
                  <c:v>5254</c:v>
                </c:pt>
                <c:pt idx="1025">
                  <c:v>5255</c:v>
                </c:pt>
                <c:pt idx="1026">
                  <c:v>5256</c:v>
                </c:pt>
                <c:pt idx="1027">
                  <c:v>5257</c:v>
                </c:pt>
                <c:pt idx="1028">
                  <c:v>5258</c:v>
                </c:pt>
                <c:pt idx="1029">
                  <c:v>5259</c:v>
                </c:pt>
                <c:pt idx="1030">
                  <c:v>5260</c:v>
                </c:pt>
                <c:pt idx="1031">
                  <c:v>5261</c:v>
                </c:pt>
                <c:pt idx="1032">
                  <c:v>5262</c:v>
                </c:pt>
                <c:pt idx="1033">
                  <c:v>5263</c:v>
                </c:pt>
                <c:pt idx="1034">
                  <c:v>5264</c:v>
                </c:pt>
                <c:pt idx="1035">
                  <c:v>5265</c:v>
                </c:pt>
                <c:pt idx="1036">
                  <c:v>5266</c:v>
                </c:pt>
                <c:pt idx="1037">
                  <c:v>5267</c:v>
                </c:pt>
                <c:pt idx="1038">
                  <c:v>5268</c:v>
                </c:pt>
                <c:pt idx="1039">
                  <c:v>5269</c:v>
                </c:pt>
                <c:pt idx="1040">
                  <c:v>5270</c:v>
                </c:pt>
                <c:pt idx="1041">
                  <c:v>5271</c:v>
                </c:pt>
                <c:pt idx="1042">
                  <c:v>5272</c:v>
                </c:pt>
                <c:pt idx="1043">
                  <c:v>5273</c:v>
                </c:pt>
                <c:pt idx="1044">
                  <c:v>5274</c:v>
                </c:pt>
                <c:pt idx="1045">
                  <c:v>5275</c:v>
                </c:pt>
                <c:pt idx="1046">
                  <c:v>5276</c:v>
                </c:pt>
                <c:pt idx="1047">
                  <c:v>5277</c:v>
                </c:pt>
                <c:pt idx="1048">
                  <c:v>5278</c:v>
                </c:pt>
                <c:pt idx="1049">
                  <c:v>5279</c:v>
                </c:pt>
                <c:pt idx="1050">
                  <c:v>5280</c:v>
                </c:pt>
                <c:pt idx="1051">
                  <c:v>5281</c:v>
                </c:pt>
                <c:pt idx="1052">
                  <c:v>5282</c:v>
                </c:pt>
                <c:pt idx="1053">
                  <c:v>5283</c:v>
                </c:pt>
                <c:pt idx="1054">
                  <c:v>5284</c:v>
                </c:pt>
                <c:pt idx="1055">
                  <c:v>5285</c:v>
                </c:pt>
                <c:pt idx="1056">
                  <c:v>5286</c:v>
                </c:pt>
                <c:pt idx="1057">
                  <c:v>5287</c:v>
                </c:pt>
                <c:pt idx="1058">
                  <c:v>5288</c:v>
                </c:pt>
                <c:pt idx="1059">
                  <c:v>5289</c:v>
                </c:pt>
                <c:pt idx="1060">
                  <c:v>5290</c:v>
                </c:pt>
                <c:pt idx="1061">
                  <c:v>5291</c:v>
                </c:pt>
                <c:pt idx="1062">
                  <c:v>5292</c:v>
                </c:pt>
                <c:pt idx="1063">
                  <c:v>5293</c:v>
                </c:pt>
                <c:pt idx="1064">
                  <c:v>5294</c:v>
                </c:pt>
                <c:pt idx="1065">
                  <c:v>5295</c:v>
                </c:pt>
                <c:pt idx="1066">
                  <c:v>5296</c:v>
                </c:pt>
                <c:pt idx="1067">
                  <c:v>5297</c:v>
                </c:pt>
                <c:pt idx="1068">
                  <c:v>5298</c:v>
                </c:pt>
                <c:pt idx="1069">
                  <c:v>5299</c:v>
                </c:pt>
                <c:pt idx="1070">
                  <c:v>5300</c:v>
                </c:pt>
                <c:pt idx="1071">
                  <c:v>5301</c:v>
                </c:pt>
                <c:pt idx="1072">
                  <c:v>5302</c:v>
                </c:pt>
                <c:pt idx="1073">
                  <c:v>5303</c:v>
                </c:pt>
                <c:pt idx="1074">
                  <c:v>5304</c:v>
                </c:pt>
                <c:pt idx="1075">
                  <c:v>5305</c:v>
                </c:pt>
                <c:pt idx="1076">
                  <c:v>5306</c:v>
                </c:pt>
                <c:pt idx="1077">
                  <c:v>5307</c:v>
                </c:pt>
                <c:pt idx="1078">
                  <c:v>5308</c:v>
                </c:pt>
                <c:pt idx="1079">
                  <c:v>5309</c:v>
                </c:pt>
                <c:pt idx="1080">
                  <c:v>5310</c:v>
                </c:pt>
                <c:pt idx="1081">
                  <c:v>5311</c:v>
                </c:pt>
                <c:pt idx="1082">
                  <c:v>5312</c:v>
                </c:pt>
                <c:pt idx="1083">
                  <c:v>5313</c:v>
                </c:pt>
                <c:pt idx="1084">
                  <c:v>5314</c:v>
                </c:pt>
                <c:pt idx="1085">
                  <c:v>5315</c:v>
                </c:pt>
                <c:pt idx="1086">
                  <c:v>5316</c:v>
                </c:pt>
                <c:pt idx="1087">
                  <c:v>5317</c:v>
                </c:pt>
                <c:pt idx="1088">
                  <c:v>5318</c:v>
                </c:pt>
                <c:pt idx="1089">
                  <c:v>5319</c:v>
                </c:pt>
                <c:pt idx="1090">
                  <c:v>5320</c:v>
                </c:pt>
                <c:pt idx="1091">
                  <c:v>5321</c:v>
                </c:pt>
                <c:pt idx="1092">
                  <c:v>5322</c:v>
                </c:pt>
                <c:pt idx="1093">
                  <c:v>5323</c:v>
                </c:pt>
                <c:pt idx="1094">
                  <c:v>5324</c:v>
                </c:pt>
                <c:pt idx="1095">
                  <c:v>5325</c:v>
                </c:pt>
                <c:pt idx="1096">
                  <c:v>5326</c:v>
                </c:pt>
                <c:pt idx="1097">
                  <c:v>5327</c:v>
                </c:pt>
                <c:pt idx="1098">
                  <c:v>5328</c:v>
                </c:pt>
                <c:pt idx="1099">
                  <c:v>5329</c:v>
                </c:pt>
                <c:pt idx="1100">
                  <c:v>5330</c:v>
                </c:pt>
                <c:pt idx="1101">
                  <c:v>5331</c:v>
                </c:pt>
                <c:pt idx="1102">
                  <c:v>5332</c:v>
                </c:pt>
                <c:pt idx="1103">
                  <c:v>5333</c:v>
                </c:pt>
                <c:pt idx="1104">
                  <c:v>5334</c:v>
                </c:pt>
                <c:pt idx="1105">
                  <c:v>5335</c:v>
                </c:pt>
                <c:pt idx="1106">
                  <c:v>5336</c:v>
                </c:pt>
                <c:pt idx="1107">
                  <c:v>5337</c:v>
                </c:pt>
                <c:pt idx="1108">
                  <c:v>5338</c:v>
                </c:pt>
                <c:pt idx="1109">
                  <c:v>5339</c:v>
                </c:pt>
                <c:pt idx="1110">
                  <c:v>5340</c:v>
                </c:pt>
                <c:pt idx="1111">
                  <c:v>5341</c:v>
                </c:pt>
                <c:pt idx="1112">
                  <c:v>5342</c:v>
                </c:pt>
                <c:pt idx="1113">
                  <c:v>5343</c:v>
                </c:pt>
                <c:pt idx="1114">
                  <c:v>5344</c:v>
                </c:pt>
                <c:pt idx="1115">
                  <c:v>5345</c:v>
                </c:pt>
                <c:pt idx="1116">
                  <c:v>5346</c:v>
                </c:pt>
                <c:pt idx="1117">
                  <c:v>5347</c:v>
                </c:pt>
                <c:pt idx="1118">
                  <c:v>5348</c:v>
                </c:pt>
                <c:pt idx="1119">
                  <c:v>5349</c:v>
                </c:pt>
                <c:pt idx="1120">
                  <c:v>5350</c:v>
                </c:pt>
                <c:pt idx="1121">
                  <c:v>5351</c:v>
                </c:pt>
                <c:pt idx="1122">
                  <c:v>5352</c:v>
                </c:pt>
                <c:pt idx="1123">
                  <c:v>5353</c:v>
                </c:pt>
                <c:pt idx="1124">
                  <c:v>5354</c:v>
                </c:pt>
                <c:pt idx="1125">
                  <c:v>5355</c:v>
                </c:pt>
                <c:pt idx="1126">
                  <c:v>5356</c:v>
                </c:pt>
                <c:pt idx="1127">
                  <c:v>5357</c:v>
                </c:pt>
                <c:pt idx="1128">
                  <c:v>5358</c:v>
                </c:pt>
                <c:pt idx="1129">
                  <c:v>5359</c:v>
                </c:pt>
                <c:pt idx="1130">
                  <c:v>5360</c:v>
                </c:pt>
                <c:pt idx="1131">
                  <c:v>5361</c:v>
                </c:pt>
                <c:pt idx="1132">
                  <c:v>5362</c:v>
                </c:pt>
                <c:pt idx="1133">
                  <c:v>5363</c:v>
                </c:pt>
                <c:pt idx="1134">
                  <c:v>5364</c:v>
                </c:pt>
                <c:pt idx="1135">
                  <c:v>5365</c:v>
                </c:pt>
                <c:pt idx="1136">
                  <c:v>5366</c:v>
                </c:pt>
                <c:pt idx="1137">
                  <c:v>5367</c:v>
                </c:pt>
                <c:pt idx="1138">
                  <c:v>5368</c:v>
                </c:pt>
                <c:pt idx="1139">
                  <c:v>5369</c:v>
                </c:pt>
                <c:pt idx="1140">
                  <c:v>5370</c:v>
                </c:pt>
                <c:pt idx="1141">
                  <c:v>5371</c:v>
                </c:pt>
                <c:pt idx="1142">
                  <c:v>5372</c:v>
                </c:pt>
                <c:pt idx="1143">
                  <c:v>5373</c:v>
                </c:pt>
                <c:pt idx="1144">
                  <c:v>5374</c:v>
                </c:pt>
                <c:pt idx="1145">
                  <c:v>5375</c:v>
                </c:pt>
                <c:pt idx="1146">
                  <c:v>5376</c:v>
                </c:pt>
                <c:pt idx="1147">
                  <c:v>5377</c:v>
                </c:pt>
                <c:pt idx="1148">
                  <c:v>5378</c:v>
                </c:pt>
                <c:pt idx="1149">
                  <c:v>5379</c:v>
                </c:pt>
                <c:pt idx="1150">
                  <c:v>5380</c:v>
                </c:pt>
                <c:pt idx="1151">
                  <c:v>5381</c:v>
                </c:pt>
                <c:pt idx="1152">
                  <c:v>5382</c:v>
                </c:pt>
                <c:pt idx="1153">
                  <c:v>5383</c:v>
                </c:pt>
                <c:pt idx="1154">
                  <c:v>5384</c:v>
                </c:pt>
                <c:pt idx="1155">
                  <c:v>5385</c:v>
                </c:pt>
                <c:pt idx="1156">
                  <c:v>5386</c:v>
                </c:pt>
                <c:pt idx="1157">
                  <c:v>5387</c:v>
                </c:pt>
                <c:pt idx="1158">
                  <c:v>5388</c:v>
                </c:pt>
                <c:pt idx="1159">
                  <c:v>5389</c:v>
                </c:pt>
                <c:pt idx="1160">
                  <c:v>5390</c:v>
                </c:pt>
                <c:pt idx="1161">
                  <c:v>5391</c:v>
                </c:pt>
                <c:pt idx="1162">
                  <c:v>5392</c:v>
                </c:pt>
                <c:pt idx="1163">
                  <c:v>5393</c:v>
                </c:pt>
                <c:pt idx="1164">
                  <c:v>5394</c:v>
                </c:pt>
                <c:pt idx="1165">
                  <c:v>5395</c:v>
                </c:pt>
                <c:pt idx="1166">
                  <c:v>5396</c:v>
                </c:pt>
                <c:pt idx="1167">
                  <c:v>5397</c:v>
                </c:pt>
                <c:pt idx="1168">
                  <c:v>5398</c:v>
                </c:pt>
                <c:pt idx="1169">
                  <c:v>5399</c:v>
                </c:pt>
                <c:pt idx="1170">
                  <c:v>5400</c:v>
                </c:pt>
                <c:pt idx="1171">
                  <c:v>5401</c:v>
                </c:pt>
                <c:pt idx="1172">
                  <c:v>5402</c:v>
                </c:pt>
                <c:pt idx="1173">
                  <c:v>5403</c:v>
                </c:pt>
                <c:pt idx="1174">
                  <c:v>5404</c:v>
                </c:pt>
                <c:pt idx="1175">
                  <c:v>5405</c:v>
                </c:pt>
                <c:pt idx="1176">
                  <c:v>5406</c:v>
                </c:pt>
                <c:pt idx="1177">
                  <c:v>5407</c:v>
                </c:pt>
                <c:pt idx="1178">
                  <c:v>5408</c:v>
                </c:pt>
                <c:pt idx="1179">
                  <c:v>5409</c:v>
                </c:pt>
                <c:pt idx="1180">
                  <c:v>5410</c:v>
                </c:pt>
                <c:pt idx="1181">
                  <c:v>5411</c:v>
                </c:pt>
                <c:pt idx="1182">
                  <c:v>5412</c:v>
                </c:pt>
                <c:pt idx="1183">
                  <c:v>5413</c:v>
                </c:pt>
                <c:pt idx="1184">
                  <c:v>5414</c:v>
                </c:pt>
                <c:pt idx="1185">
                  <c:v>5415</c:v>
                </c:pt>
                <c:pt idx="1186">
                  <c:v>5416</c:v>
                </c:pt>
                <c:pt idx="1187">
                  <c:v>5417</c:v>
                </c:pt>
                <c:pt idx="1188">
                  <c:v>5418</c:v>
                </c:pt>
                <c:pt idx="1189">
                  <c:v>5419</c:v>
                </c:pt>
                <c:pt idx="1190">
                  <c:v>5420</c:v>
                </c:pt>
                <c:pt idx="1191">
                  <c:v>5421</c:v>
                </c:pt>
                <c:pt idx="1192">
                  <c:v>5422</c:v>
                </c:pt>
                <c:pt idx="1193">
                  <c:v>5423</c:v>
                </c:pt>
                <c:pt idx="1194">
                  <c:v>5424</c:v>
                </c:pt>
                <c:pt idx="1195">
                  <c:v>5425</c:v>
                </c:pt>
                <c:pt idx="1196">
                  <c:v>5426</c:v>
                </c:pt>
                <c:pt idx="1197">
                  <c:v>5427</c:v>
                </c:pt>
                <c:pt idx="1198">
                  <c:v>5428</c:v>
                </c:pt>
                <c:pt idx="1199">
                  <c:v>5429</c:v>
                </c:pt>
                <c:pt idx="1200">
                  <c:v>5430</c:v>
                </c:pt>
                <c:pt idx="1201">
                  <c:v>5431</c:v>
                </c:pt>
                <c:pt idx="1202">
                  <c:v>5432</c:v>
                </c:pt>
                <c:pt idx="1203">
                  <c:v>5433</c:v>
                </c:pt>
                <c:pt idx="1204">
                  <c:v>5434</c:v>
                </c:pt>
                <c:pt idx="1205">
                  <c:v>5435</c:v>
                </c:pt>
                <c:pt idx="1206">
                  <c:v>5436</c:v>
                </c:pt>
                <c:pt idx="1207">
                  <c:v>5437</c:v>
                </c:pt>
                <c:pt idx="1208">
                  <c:v>5438</c:v>
                </c:pt>
                <c:pt idx="1209">
                  <c:v>5439</c:v>
                </c:pt>
                <c:pt idx="1210">
                  <c:v>5440</c:v>
                </c:pt>
                <c:pt idx="1211">
                  <c:v>5441</c:v>
                </c:pt>
                <c:pt idx="1212">
                  <c:v>5442</c:v>
                </c:pt>
                <c:pt idx="1213">
                  <c:v>5443</c:v>
                </c:pt>
                <c:pt idx="1214">
                  <c:v>5444</c:v>
                </c:pt>
                <c:pt idx="1215">
                  <c:v>5445</c:v>
                </c:pt>
                <c:pt idx="1216">
                  <c:v>5446</c:v>
                </c:pt>
                <c:pt idx="1217">
                  <c:v>5447</c:v>
                </c:pt>
                <c:pt idx="1218">
                  <c:v>5448</c:v>
                </c:pt>
                <c:pt idx="1219">
                  <c:v>5449</c:v>
                </c:pt>
                <c:pt idx="1220">
                  <c:v>5450</c:v>
                </c:pt>
                <c:pt idx="1221">
                  <c:v>5451</c:v>
                </c:pt>
                <c:pt idx="1222">
                  <c:v>5452</c:v>
                </c:pt>
                <c:pt idx="1223">
                  <c:v>5453</c:v>
                </c:pt>
                <c:pt idx="1224">
                  <c:v>5454</c:v>
                </c:pt>
                <c:pt idx="1225">
                  <c:v>5455</c:v>
                </c:pt>
                <c:pt idx="1226">
                  <c:v>5456</c:v>
                </c:pt>
                <c:pt idx="1227">
                  <c:v>5457</c:v>
                </c:pt>
                <c:pt idx="1228">
                  <c:v>5458</c:v>
                </c:pt>
                <c:pt idx="1229">
                  <c:v>5459</c:v>
                </c:pt>
                <c:pt idx="1230">
                  <c:v>5460</c:v>
                </c:pt>
                <c:pt idx="1231">
                  <c:v>5461</c:v>
                </c:pt>
                <c:pt idx="1232">
                  <c:v>5462</c:v>
                </c:pt>
                <c:pt idx="1233">
                  <c:v>5463</c:v>
                </c:pt>
                <c:pt idx="1234">
                  <c:v>5464</c:v>
                </c:pt>
                <c:pt idx="1235">
                  <c:v>5465</c:v>
                </c:pt>
                <c:pt idx="1236">
                  <c:v>5466</c:v>
                </c:pt>
                <c:pt idx="1237">
                  <c:v>5467</c:v>
                </c:pt>
                <c:pt idx="1238">
                  <c:v>5468</c:v>
                </c:pt>
                <c:pt idx="1239">
                  <c:v>5469</c:v>
                </c:pt>
                <c:pt idx="1240">
                  <c:v>5470</c:v>
                </c:pt>
                <c:pt idx="1241">
                  <c:v>5471</c:v>
                </c:pt>
                <c:pt idx="1242">
                  <c:v>5472</c:v>
                </c:pt>
                <c:pt idx="1243">
                  <c:v>5473</c:v>
                </c:pt>
                <c:pt idx="1244">
                  <c:v>5474</c:v>
                </c:pt>
                <c:pt idx="1245">
                  <c:v>5475</c:v>
                </c:pt>
                <c:pt idx="1246">
                  <c:v>5476</c:v>
                </c:pt>
                <c:pt idx="1247">
                  <c:v>5477</c:v>
                </c:pt>
                <c:pt idx="1248">
                  <c:v>5478</c:v>
                </c:pt>
                <c:pt idx="1249">
                  <c:v>5479</c:v>
                </c:pt>
                <c:pt idx="1250">
                  <c:v>5480</c:v>
                </c:pt>
                <c:pt idx="1251">
                  <c:v>5481</c:v>
                </c:pt>
                <c:pt idx="1252">
                  <c:v>5482</c:v>
                </c:pt>
                <c:pt idx="1253">
                  <c:v>5483</c:v>
                </c:pt>
                <c:pt idx="1254">
                  <c:v>5484</c:v>
                </c:pt>
                <c:pt idx="1255">
                  <c:v>5485</c:v>
                </c:pt>
                <c:pt idx="1256">
                  <c:v>5486</c:v>
                </c:pt>
                <c:pt idx="1257">
                  <c:v>5487</c:v>
                </c:pt>
                <c:pt idx="1258">
                  <c:v>5488</c:v>
                </c:pt>
                <c:pt idx="1259">
                  <c:v>5489</c:v>
                </c:pt>
                <c:pt idx="1260">
                  <c:v>5490</c:v>
                </c:pt>
                <c:pt idx="1261">
                  <c:v>5491</c:v>
                </c:pt>
                <c:pt idx="1262">
                  <c:v>5492</c:v>
                </c:pt>
                <c:pt idx="1263">
                  <c:v>5493</c:v>
                </c:pt>
                <c:pt idx="1264">
                  <c:v>5494</c:v>
                </c:pt>
                <c:pt idx="1265">
                  <c:v>5495</c:v>
                </c:pt>
                <c:pt idx="1266">
                  <c:v>5496</c:v>
                </c:pt>
                <c:pt idx="1267">
                  <c:v>5497</c:v>
                </c:pt>
                <c:pt idx="1268">
                  <c:v>5498</c:v>
                </c:pt>
                <c:pt idx="1269">
                  <c:v>5499</c:v>
                </c:pt>
                <c:pt idx="1270">
                  <c:v>5500</c:v>
                </c:pt>
                <c:pt idx="1271">
                  <c:v>5501</c:v>
                </c:pt>
                <c:pt idx="1272">
                  <c:v>5502</c:v>
                </c:pt>
                <c:pt idx="1273">
                  <c:v>5503</c:v>
                </c:pt>
                <c:pt idx="1274">
                  <c:v>5504</c:v>
                </c:pt>
                <c:pt idx="1275">
                  <c:v>5505</c:v>
                </c:pt>
                <c:pt idx="1276">
                  <c:v>5506</c:v>
                </c:pt>
                <c:pt idx="1277">
                  <c:v>5507</c:v>
                </c:pt>
                <c:pt idx="1278">
                  <c:v>5508</c:v>
                </c:pt>
                <c:pt idx="1279">
                  <c:v>5509</c:v>
                </c:pt>
                <c:pt idx="1280">
                  <c:v>5510</c:v>
                </c:pt>
                <c:pt idx="1281">
                  <c:v>5511</c:v>
                </c:pt>
                <c:pt idx="1282">
                  <c:v>5512</c:v>
                </c:pt>
                <c:pt idx="1283">
                  <c:v>5513</c:v>
                </c:pt>
                <c:pt idx="1284">
                  <c:v>5514</c:v>
                </c:pt>
                <c:pt idx="1285">
                  <c:v>5515</c:v>
                </c:pt>
                <c:pt idx="1286">
                  <c:v>5516</c:v>
                </c:pt>
                <c:pt idx="1287">
                  <c:v>5517</c:v>
                </c:pt>
                <c:pt idx="1288">
                  <c:v>5518</c:v>
                </c:pt>
                <c:pt idx="1289">
                  <c:v>5519</c:v>
                </c:pt>
                <c:pt idx="1290">
                  <c:v>5520</c:v>
                </c:pt>
                <c:pt idx="1291">
                  <c:v>5521</c:v>
                </c:pt>
                <c:pt idx="1292">
                  <c:v>5522</c:v>
                </c:pt>
                <c:pt idx="1293">
                  <c:v>5523</c:v>
                </c:pt>
                <c:pt idx="1294">
                  <c:v>5524</c:v>
                </c:pt>
                <c:pt idx="1295">
                  <c:v>5525</c:v>
                </c:pt>
                <c:pt idx="1296">
                  <c:v>5526</c:v>
                </c:pt>
                <c:pt idx="1297">
                  <c:v>5527</c:v>
                </c:pt>
                <c:pt idx="1298">
                  <c:v>5528</c:v>
                </c:pt>
                <c:pt idx="1299">
                  <c:v>5529</c:v>
                </c:pt>
                <c:pt idx="1300">
                  <c:v>5530</c:v>
                </c:pt>
                <c:pt idx="1301">
                  <c:v>5531</c:v>
                </c:pt>
                <c:pt idx="1302">
                  <c:v>5532</c:v>
                </c:pt>
                <c:pt idx="1303">
                  <c:v>5533</c:v>
                </c:pt>
                <c:pt idx="1304">
                  <c:v>5534</c:v>
                </c:pt>
                <c:pt idx="1305">
                  <c:v>5535</c:v>
                </c:pt>
                <c:pt idx="1306">
                  <c:v>5536</c:v>
                </c:pt>
                <c:pt idx="1307">
                  <c:v>5537</c:v>
                </c:pt>
                <c:pt idx="1308">
                  <c:v>5538</c:v>
                </c:pt>
                <c:pt idx="1309">
                  <c:v>5539</c:v>
                </c:pt>
                <c:pt idx="1310">
                  <c:v>5540</c:v>
                </c:pt>
                <c:pt idx="1311">
                  <c:v>5541</c:v>
                </c:pt>
                <c:pt idx="1312">
                  <c:v>5542</c:v>
                </c:pt>
                <c:pt idx="1313">
                  <c:v>5543</c:v>
                </c:pt>
                <c:pt idx="1314">
                  <c:v>5544</c:v>
                </c:pt>
                <c:pt idx="1315">
                  <c:v>5545</c:v>
                </c:pt>
                <c:pt idx="1316">
                  <c:v>5546</c:v>
                </c:pt>
                <c:pt idx="1317">
                  <c:v>5547</c:v>
                </c:pt>
                <c:pt idx="1318">
                  <c:v>5548</c:v>
                </c:pt>
                <c:pt idx="1319">
                  <c:v>5549</c:v>
                </c:pt>
                <c:pt idx="1320">
                  <c:v>5550</c:v>
                </c:pt>
                <c:pt idx="1321">
                  <c:v>5551</c:v>
                </c:pt>
                <c:pt idx="1322">
                  <c:v>5552</c:v>
                </c:pt>
                <c:pt idx="1323">
                  <c:v>5553</c:v>
                </c:pt>
                <c:pt idx="1324">
                  <c:v>5554</c:v>
                </c:pt>
                <c:pt idx="1325">
                  <c:v>5555</c:v>
                </c:pt>
                <c:pt idx="1326">
                  <c:v>5556</c:v>
                </c:pt>
                <c:pt idx="1327">
                  <c:v>5557</c:v>
                </c:pt>
                <c:pt idx="1328">
                  <c:v>5558</c:v>
                </c:pt>
                <c:pt idx="1329">
                  <c:v>5559</c:v>
                </c:pt>
                <c:pt idx="1330">
                  <c:v>5560</c:v>
                </c:pt>
                <c:pt idx="1331">
                  <c:v>5561</c:v>
                </c:pt>
                <c:pt idx="1332">
                  <c:v>5562</c:v>
                </c:pt>
                <c:pt idx="1333">
                  <c:v>5563</c:v>
                </c:pt>
                <c:pt idx="1334">
                  <c:v>5564</c:v>
                </c:pt>
                <c:pt idx="1335">
                  <c:v>5565</c:v>
                </c:pt>
                <c:pt idx="1336">
                  <c:v>5566</c:v>
                </c:pt>
                <c:pt idx="1337">
                  <c:v>5567</c:v>
                </c:pt>
                <c:pt idx="1338">
                  <c:v>5568</c:v>
                </c:pt>
                <c:pt idx="1339">
                  <c:v>5569</c:v>
                </c:pt>
                <c:pt idx="1340">
                  <c:v>5570</c:v>
                </c:pt>
                <c:pt idx="1341">
                  <c:v>5571</c:v>
                </c:pt>
                <c:pt idx="1342">
                  <c:v>5572</c:v>
                </c:pt>
                <c:pt idx="1343">
                  <c:v>5573</c:v>
                </c:pt>
                <c:pt idx="1344">
                  <c:v>5574</c:v>
                </c:pt>
                <c:pt idx="1345">
                  <c:v>5575</c:v>
                </c:pt>
                <c:pt idx="1346">
                  <c:v>5576</c:v>
                </c:pt>
                <c:pt idx="1347">
                  <c:v>5577</c:v>
                </c:pt>
                <c:pt idx="1348">
                  <c:v>5578</c:v>
                </c:pt>
                <c:pt idx="1349">
                  <c:v>5579</c:v>
                </c:pt>
                <c:pt idx="1350">
                  <c:v>5580</c:v>
                </c:pt>
                <c:pt idx="1351">
                  <c:v>5581</c:v>
                </c:pt>
                <c:pt idx="1352">
                  <c:v>5582</c:v>
                </c:pt>
                <c:pt idx="1353">
                  <c:v>5583</c:v>
                </c:pt>
                <c:pt idx="1354">
                  <c:v>5584</c:v>
                </c:pt>
                <c:pt idx="1355">
                  <c:v>5585</c:v>
                </c:pt>
                <c:pt idx="1356">
                  <c:v>5586</c:v>
                </c:pt>
                <c:pt idx="1357">
                  <c:v>5587</c:v>
                </c:pt>
                <c:pt idx="1358">
                  <c:v>5588</c:v>
                </c:pt>
                <c:pt idx="1359">
                  <c:v>5589</c:v>
                </c:pt>
                <c:pt idx="1360">
                  <c:v>5590</c:v>
                </c:pt>
                <c:pt idx="1361">
                  <c:v>5591</c:v>
                </c:pt>
                <c:pt idx="1362">
                  <c:v>5592</c:v>
                </c:pt>
                <c:pt idx="1363">
                  <c:v>5593</c:v>
                </c:pt>
                <c:pt idx="1364">
                  <c:v>5594</c:v>
                </c:pt>
                <c:pt idx="1365">
                  <c:v>5595</c:v>
                </c:pt>
                <c:pt idx="1366">
                  <c:v>5596</c:v>
                </c:pt>
                <c:pt idx="1367">
                  <c:v>5597</c:v>
                </c:pt>
                <c:pt idx="1368">
                  <c:v>5598</c:v>
                </c:pt>
                <c:pt idx="1369">
                  <c:v>5599</c:v>
                </c:pt>
                <c:pt idx="1370">
                  <c:v>5600</c:v>
                </c:pt>
                <c:pt idx="1371">
                  <c:v>5601</c:v>
                </c:pt>
                <c:pt idx="1372">
                  <c:v>5602</c:v>
                </c:pt>
                <c:pt idx="1373">
                  <c:v>5603</c:v>
                </c:pt>
                <c:pt idx="1374">
                  <c:v>5604</c:v>
                </c:pt>
                <c:pt idx="1375">
                  <c:v>5605</c:v>
                </c:pt>
                <c:pt idx="1376">
                  <c:v>5606</c:v>
                </c:pt>
                <c:pt idx="1377">
                  <c:v>5607</c:v>
                </c:pt>
                <c:pt idx="1378">
                  <c:v>5608</c:v>
                </c:pt>
                <c:pt idx="1379">
                  <c:v>5609</c:v>
                </c:pt>
                <c:pt idx="1380">
                  <c:v>5610</c:v>
                </c:pt>
                <c:pt idx="1381">
                  <c:v>5611</c:v>
                </c:pt>
                <c:pt idx="1382">
                  <c:v>5612</c:v>
                </c:pt>
                <c:pt idx="1383">
                  <c:v>5613</c:v>
                </c:pt>
                <c:pt idx="1384">
                  <c:v>5614</c:v>
                </c:pt>
                <c:pt idx="1385">
                  <c:v>5615</c:v>
                </c:pt>
                <c:pt idx="1386">
                  <c:v>5616</c:v>
                </c:pt>
                <c:pt idx="1387">
                  <c:v>5617</c:v>
                </c:pt>
                <c:pt idx="1388">
                  <c:v>5618</c:v>
                </c:pt>
                <c:pt idx="1389">
                  <c:v>5619</c:v>
                </c:pt>
                <c:pt idx="1390">
                  <c:v>5620</c:v>
                </c:pt>
                <c:pt idx="1391">
                  <c:v>5621</c:v>
                </c:pt>
                <c:pt idx="1392">
                  <c:v>5622</c:v>
                </c:pt>
                <c:pt idx="1393">
                  <c:v>5623</c:v>
                </c:pt>
                <c:pt idx="1394">
                  <c:v>5624</c:v>
                </c:pt>
                <c:pt idx="1395">
                  <c:v>5625</c:v>
                </c:pt>
                <c:pt idx="1396">
                  <c:v>5626</c:v>
                </c:pt>
                <c:pt idx="1397">
                  <c:v>5627</c:v>
                </c:pt>
                <c:pt idx="1398">
                  <c:v>5628</c:v>
                </c:pt>
                <c:pt idx="1399">
                  <c:v>5629</c:v>
                </c:pt>
                <c:pt idx="1400">
                  <c:v>5630</c:v>
                </c:pt>
                <c:pt idx="1401">
                  <c:v>5631</c:v>
                </c:pt>
                <c:pt idx="1402">
                  <c:v>5632</c:v>
                </c:pt>
                <c:pt idx="1403">
                  <c:v>5633</c:v>
                </c:pt>
                <c:pt idx="1404">
                  <c:v>5634</c:v>
                </c:pt>
                <c:pt idx="1405">
                  <c:v>5635</c:v>
                </c:pt>
                <c:pt idx="1406">
                  <c:v>5636</c:v>
                </c:pt>
                <c:pt idx="1407">
                  <c:v>5637</c:v>
                </c:pt>
                <c:pt idx="1408">
                  <c:v>5638</c:v>
                </c:pt>
                <c:pt idx="1409">
                  <c:v>5639</c:v>
                </c:pt>
                <c:pt idx="1410">
                  <c:v>5640</c:v>
                </c:pt>
                <c:pt idx="1411">
                  <c:v>5641</c:v>
                </c:pt>
                <c:pt idx="1412">
                  <c:v>5642</c:v>
                </c:pt>
                <c:pt idx="1413">
                  <c:v>5643</c:v>
                </c:pt>
                <c:pt idx="1414">
                  <c:v>5644</c:v>
                </c:pt>
                <c:pt idx="1415">
                  <c:v>5645</c:v>
                </c:pt>
                <c:pt idx="1416">
                  <c:v>5646</c:v>
                </c:pt>
                <c:pt idx="1417">
                  <c:v>5647</c:v>
                </c:pt>
                <c:pt idx="1418">
                  <c:v>5648</c:v>
                </c:pt>
                <c:pt idx="1419">
                  <c:v>5649</c:v>
                </c:pt>
                <c:pt idx="1420">
                  <c:v>5650</c:v>
                </c:pt>
                <c:pt idx="1421">
                  <c:v>5651</c:v>
                </c:pt>
                <c:pt idx="1422">
                  <c:v>5652</c:v>
                </c:pt>
                <c:pt idx="1423">
                  <c:v>5653</c:v>
                </c:pt>
                <c:pt idx="1424">
                  <c:v>5654</c:v>
                </c:pt>
                <c:pt idx="1425">
                  <c:v>5655</c:v>
                </c:pt>
                <c:pt idx="1426">
                  <c:v>5656</c:v>
                </c:pt>
                <c:pt idx="1427">
                  <c:v>5657</c:v>
                </c:pt>
                <c:pt idx="1428">
                  <c:v>5658</c:v>
                </c:pt>
                <c:pt idx="1429">
                  <c:v>5659</c:v>
                </c:pt>
                <c:pt idx="1430">
                  <c:v>5660</c:v>
                </c:pt>
                <c:pt idx="1431">
                  <c:v>5661</c:v>
                </c:pt>
                <c:pt idx="1432">
                  <c:v>5662</c:v>
                </c:pt>
                <c:pt idx="1433">
                  <c:v>5663</c:v>
                </c:pt>
                <c:pt idx="1434">
                  <c:v>5664</c:v>
                </c:pt>
                <c:pt idx="1435">
                  <c:v>5665</c:v>
                </c:pt>
                <c:pt idx="1436">
                  <c:v>5666</c:v>
                </c:pt>
                <c:pt idx="1437">
                  <c:v>5667</c:v>
                </c:pt>
                <c:pt idx="1438">
                  <c:v>5668</c:v>
                </c:pt>
                <c:pt idx="1439">
                  <c:v>5669</c:v>
                </c:pt>
                <c:pt idx="1440">
                  <c:v>5670</c:v>
                </c:pt>
                <c:pt idx="1441">
                  <c:v>5671</c:v>
                </c:pt>
                <c:pt idx="1442">
                  <c:v>5672</c:v>
                </c:pt>
                <c:pt idx="1443">
                  <c:v>5673</c:v>
                </c:pt>
                <c:pt idx="1444">
                  <c:v>5674</c:v>
                </c:pt>
                <c:pt idx="1445">
                  <c:v>5675</c:v>
                </c:pt>
                <c:pt idx="1446">
                  <c:v>5676</c:v>
                </c:pt>
                <c:pt idx="1447">
                  <c:v>5677</c:v>
                </c:pt>
                <c:pt idx="1448">
                  <c:v>5678</c:v>
                </c:pt>
                <c:pt idx="1449">
                  <c:v>5679</c:v>
                </c:pt>
                <c:pt idx="1450">
                  <c:v>5680</c:v>
                </c:pt>
                <c:pt idx="1451">
                  <c:v>5681</c:v>
                </c:pt>
                <c:pt idx="1452">
                  <c:v>5682</c:v>
                </c:pt>
                <c:pt idx="1453">
                  <c:v>5683</c:v>
                </c:pt>
                <c:pt idx="1454">
                  <c:v>5684</c:v>
                </c:pt>
                <c:pt idx="1455">
                  <c:v>5685</c:v>
                </c:pt>
                <c:pt idx="1456">
                  <c:v>5686</c:v>
                </c:pt>
                <c:pt idx="1457">
                  <c:v>5687</c:v>
                </c:pt>
                <c:pt idx="1458">
                  <c:v>5688</c:v>
                </c:pt>
                <c:pt idx="1459">
                  <c:v>5689</c:v>
                </c:pt>
                <c:pt idx="1460">
                  <c:v>5690</c:v>
                </c:pt>
                <c:pt idx="1461">
                  <c:v>5691</c:v>
                </c:pt>
                <c:pt idx="1462">
                  <c:v>5692</c:v>
                </c:pt>
                <c:pt idx="1463">
                  <c:v>5693</c:v>
                </c:pt>
                <c:pt idx="1464">
                  <c:v>5694</c:v>
                </c:pt>
                <c:pt idx="1465">
                  <c:v>5695</c:v>
                </c:pt>
                <c:pt idx="1466">
                  <c:v>5696</c:v>
                </c:pt>
                <c:pt idx="1467">
                  <c:v>5697</c:v>
                </c:pt>
                <c:pt idx="1468">
                  <c:v>5698</c:v>
                </c:pt>
                <c:pt idx="1469">
                  <c:v>5699</c:v>
                </c:pt>
                <c:pt idx="1470">
                  <c:v>5700</c:v>
                </c:pt>
                <c:pt idx="1471">
                  <c:v>5701</c:v>
                </c:pt>
                <c:pt idx="1472">
                  <c:v>5702</c:v>
                </c:pt>
                <c:pt idx="1473">
                  <c:v>5703</c:v>
                </c:pt>
                <c:pt idx="1474">
                  <c:v>5704</c:v>
                </c:pt>
                <c:pt idx="1475">
                  <c:v>5705</c:v>
                </c:pt>
                <c:pt idx="1476">
                  <c:v>5706</c:v>
                </c:pt>
                <c:pt idx="1477">
                  <c:v>5707</c:v>
                </c:pt>
                <c:pt idx="1478">
                  <c:v>5708</c:v>
                </c:pt>
                <c:pt idx="1479">
                  <c:v>5709</c:v>
                </c:pt>
                <c:pt idx="1480">
                  <c:v>5710</c:v>
                </c:pt>
                <c:pt idx="1481">
                  <c:v>5711</c:v>
                </c:pt>
                <c:pt idx="1482">
                  <c:v>5712</c:v>
                </c:pt>
                <c:pt idx="1483">
                  <c:v>5713</c:v>
                </c:pt>
                <c:pt idx="1484">
                  <c:v>5714</c:v>
                </c:pt>
                <c:pt idx="1485">
                  <c:v>5715</c:v>
                </c:pt>
                <c:pt idx="1486">
                  <c:v>5716</c:v>
                </c:pt>
                <c:pt idx="1487">
                  <c:v>5717</c:v>
                </c:pt>
                <c:pt idx="1488">
                  <c:v>5718</c:v>
                </c:pt>
                <c:pt idx="1489">
                  <c:v>5719</c:v>
                </c:pt>
                <c:pt idx="1490">
                  <c:v>5720</c:v>
                </c:pt>
                <c:pt idx="1491">
                  <c:v>5721</c:v>
                </c:pt>
                <c:pt idx="1492">
                  <c:v>5722</c:v>
                </c:pt>
                <c:pt idx="1493">
                  <c:v>5723</c:v>
                </c:pt>
                <c:pt idx="1494">
                  <c:v>5724</c:v>
                </c:pt>
                <c:pt idx="1495">
                  <c:v>5725</c:v>
                </c:pt>
                <c:pt idx="1496">
                  <c:v>5726</c:v>
                </c:pt>
                <c:pt idx="1497">
                  <c:v>5727</c:v>
                </c:pt>
                <c:pt idx="1498">
                  <c:v>5728</c:v>
                </c:pt>
                <c:pt idx="1499">
                  <c:v>5729</c:v>
                </c:pt>
                <c:pt idx="1500">
                  <c:v>5730</c:v>
                </c:pt>
                <c:pt idx="1501">
                  <c:v>5731</c:v>
                </c:pt>
                <c:pt idx="1502">
                  <c:v>5732</c:v>
                </c:pt>
                <c:pt idx="1503">
                  <c:v>5733</c:v>
                </c:pt>
                <c:pt idx="1504">
                  <c:v>5734</c:v>
                </c:pt>
                <c:pt idx="1505">
                  <c:v>5735</c:v>
                </c:pt>
                <c:pt idx="1506">
                  <c:v>5736</c:v>
                </c:pt>
                <c:pt idx="1507">
                  <c:v>5737</c:v>
                </c:pt>
                <c:pt idx="1508">
                  <c:v>5738</c:v>
                </c:pt>
                <c:pt idx="1509">
                  <c:v>5739</c:v>
                </c:pt>
                <c:pt idx="1510">
                  <c:v>5740</c:v>
                </c:pt>
                <c:pt idx="1511">
                  <c:v>5741</c:v>
                </c:pt>
                <c:pt idx="1512">
                  <c:v>5742</c:v>
                </c:pt>
                <c:pt idx="1513">
                  <c:v>5743</c:v>
                </c:pt>
                <c:pt idx="1514">
                  <c:v>5744</c:v>
                </c:pt>
                <c:pt idx="1515">
                  <c:v>5745</c:v>
                </c:pt>
                <c:pt idx="1516">
                  <c:v>5746</c:v>
                </c:pt>
                <c:pt idx="1517">
                  <c:v>5747</c:v>
                </c:pt>
                <c:pt idx="1518">
                  <c:v>5748</c:v>
                </c:pt>
                <c:pt idx="1519">
                  <c:v>5749</c:v>
                </c:pt>
                <c:pt idx="1520">
                  <c:v>5750</c:v>
                </c:pt>
                <c:pt idx="1521">
                  <c:v>5751</c:v>
                </c:pt>
                <c:pt idx="1522">
                  <c:v>5752</c:v>
                </c:pt>
                <c:pt idx="1523">
                  <c:v>5753</c:v>
                </c:pt>
                <c:pt idx="1524">
                  <c:v>5754</c:v>
                </c:pt>
                <c:pt idx="1525">
                  <c:v>5755</c:v>
                </c:pt>
                <c:pt idx="1526">
                  <c:v>5756</c:v>
                </c:pt>
                <c:pt idx="1527">
                  <c:v>5757</c:v>
                </c:pt>
                <c:pt idx="1528">
                  <c:v>5758</c:v>
                </c:pt>
                <c:pt idx="1529">
                  <c:v>5759</c:v>
                </c:pt>
                <c:pt idx="1530">
                  <c:v>5760</c:v>
                </c:pt>
                <c:pt idx="1531">
                  <c:v>5761</c:v>
                </c:pt>
                <c:pt idx="1532">
                  <c:v>5762</c:v>
                </c:pt>
                <c:pt idx="1533">
                  <c:v>5763</c:v>
                </c:pt>
                <c:pt idx="1534">
                  <c:v>5764</c:v>
                </c:pt>
                <c:pt idx="1535">
                  <c:v>5765</c:v>
                </c:pt>
                <c:pt idx="1536">
                  <c:v>5766</c:v>
                </c:pt>
                <c:pt idx="1537">
                  <c:v>5767</c:v>
                </c:pt>
                <c:pt idx="1538">
                  <c:v>5768</c:v>
                </c:pt>
                <c:pt idx="1539">
                  <c:v>5769</c:v>
                </c:pt>
                <c:pt idx="1540">
                  <c:v>5770</c:v>
                </c:pt>
                <c:pt idx="1541">
                  <c:v>5771</c:v>
                </c:pt>
                <c:pt idx="1542">
                  <c:v>5772</c:v>
                </c:pt>
                <c:pt idx="1543">
                  <c:v>5773</c:v>
                </c:pt>
                <c:pt idx="1544">
                  <c:v>5774</c:v>
                </c:pt>
                <c:pt idx="1545">
                  <c:v>5775</c:v>
                </c:pt>
                <c:pt idx="1546">
                  <c:v>5776</c:v>
                </c:pt>
                <c:pt idx="1547">
                  <c:v>5777</c:v>
                </c:pt>
                <c:pt idx="1548">
                  <c:v>5778</c:v>
                </c:pt>
                <c:pt idx="1549">
                  <c:v>5779</c:v>
                </c:pt>
                <c:pt idx="1550">
                  <c:v>5780</c:v>
                </c:pt>
                <c:pt idx="1551">
                  <c:v>5781</c:v>
                </c:pt>
                <c:pt idx="1552">
                  <c:v>5782</c:v>
                </c:pt>
                <c:pt idx="1553">
                  <c:v>5783</c:v>
                </c:pt>
                <c:pt idx="1554">
                  <c:v>5784</c:v>
                </c:pt>
                <c:pt idx="1555">
                  <c:v>5785</c:v>
                </c:pt>
                <c:pt idx="1556">
                  <c:v>5786</c:v>
                </c:pt>
                <c:pt idx="1557">
                  <c:v>5787</c:v>
                </c:pt>
                <c:pt idx="1558">
                  <c:v>5788</c:v>
                </c:pt>
                <c:pt idx="1559">
                  <c:v>5789</c:v>
                </c:pt>
                <c:pt idx="1560">
                  <c:v>5790</c:v>
                </c:pt>
                <c:pt idx="1561">
                  <c:v>5791</c:v>
                </c:pt>
                <c:pt idx="1562">
                  <c:v>5792</c:v>
                </c:pt>
                <c:pt idx="1563">
                  <c:v>5793</c:v>
                </c:pt>
                <c:pt idx="1564">
                  <c:v>5794</c:v>
                </c:pt>
                <c:pt idx="1565">
                  <c:v>5795</c:v>
                </c:pt>
                <c:pt idx="1566">
                  <c:v>5796</c:v>
                </c:pt>
                <c:pt idx="1567">
                  <c:v>5797</c:v>
                </c:pt>
                <c:pt idx="1568">
                  <c:v>5798</c:v>
                </c:pt>
                <c:pt idx="1569">
                  <c:v>5799</c:v>
                </c:pt>
                <c:pt idx="1570">
                  <c:v>5800</c:v>
                </c:pt>
                <c:pt idx="1571">
                  <c:v>5801</c:v>
                </c:pt>
                <c:pt idx="1572">
                  <c:v>5802</c:v>
                </c:pt>
                <c:pt idx="1573">
                  <c:v>5803</c:v>
                </c:pt>
                <c:pt idx="1574">
                  <c:v>5804</c:v>
                </c:pt>
                <c:pt idx="1575">
                  <c:v>5805</c:v>
                </c:pt>
                <c:pt idx="1576">
                  <c:v>5806</c:v>
                </c:pt>
                <c:pt idx="1577">
                  <c:v>5807</c:v>
                </c:pt>
                <c:pt idx="1578">
                  <c:v>5808</c:v>
                </c:pt>
                <c:pt idx="1579">
                  <c:v>5809</c:v>
                </c:pt>
                <c:pt idx="1580">
                  <c:v>5810</c:v>
                </c:pt>
                <c:pt idx="1581">
                  <c:v>5811</c:v>
                </c:pt>
                <c:pt idx="1582">
                  <c:v>5812</c:v>
                </c:pt>
                <c:pt idx="1583">
                  <c:v>5813</c:v>
                </c:pt>
                <c:pt idx="1584">
                  <c:v>5814</c:v>
                </c:pt>
                <c:pt idx="1585">
                  <c:v>5815</c:v>
                </c:pt>
                <c:pt idx="1586">
                  <c:v>5816</c:v>
                </c:pt>
                <c:pt idx="1587">
                  <c:v>5817</c:v>
                </c:pt>
                <c:pt idx="1588">
                  <c:v>5818</c:v>
                </c:pt>
                <c:pt idx="1589">
                  <c:v>5819</c:v>
                </c:pt>
                <c:pt idx="1590">
                  <c:v>5820</c:v>
                </c:pt>
                <c:pt idx="1591">
                  <c:v>5821</c:v>
                </c:pt>
                <c:pt idx="1592">
                  <c:v>5822</c:v>
                </c:pt>
                <c:pt idx="1593">
                  <c:v>5823</c:v>
                </c:pt>
                <c:pt idx="1594">
                  <c:v>5824</c:v>
                </c:pt>
                <c:pt idx="1595">
                  <c:v>5825</c:v>
                </c:pt>
                <c:pt idx="1596">
                  <c:v>5826</c:v>
                </c:pt>
                <c:pt idx="1597">
                  <c:v>5827</c:v>
                </c:pt>
                <c:pt idx="1598">
                  <c:v>5828</c:v>
                </c:pt>
                <c:pt idx="1599">
                  <c:v>5829</c:v>
                </c:pt>
                <c:pt idx="1600">
                  <c:v>5830</c:v>
                </c:pt>
                <c:pt idx="1601">
                  <c:v>5831</c:v>
                </c:pt>
                <c:pt idx="1602">
                  <c:v>5832</c:v>
                </c:pt>
                <c:pt idx="1603">
                  <c:v>5833</c:v>
                </c:pt>
                <c:pt idx="1604">
                  <c:v>5834</c:v>
                </c:pt>
                <c:pt idx="1605">
                  <c:v>5835</c:v>
                </c:pt>
                <c:pt idx="1606">
                  <c:v>5836</c:v>
                </c:pt>
                <c:pt idx="1607">
                  <c:v>5837</c:v>
                </c:pt>
                <c:pt idx="1608">
                  <c:v>5838</c:v>
                </c:pt>
                <c:pt idx="1609">
                  <c:v>5839</c:v>
                </c:pt>
                <c:pt idx="1610">
                  <c:v>5840</c:v>
                </c:pt>
                <c:pt idx="1611">
                  <c:v>5841</c:v>
                </c:pt>
                <c:pt idx="1612">
                  <c:v>5842</c:v>
                </c:pt>
                <c:pt idx="1613">
                  <c:v>5843</c:v>
                </c:pt>
                <c:pt idx="1614">
                  <c:v>5844</c:v>
                </c:pt>
                <c:pt idx="1615">
                  <c:v>5845</c:v>
                </c:pt>
                <c:pt idx="1616">
                  <c:v>5846</c:v>
                </c:pt>
                <c:pt idx="1617">
                  <c:v>5847</c:v>
                </c:pt>
                <c:pt idx="1618">
                  <c:v>5848</c:v>
                </c:pt>
                <c:pt idx="1619">
                  <c:v>5849</c:v>
                </c:pt>
                <c:pt idx="1620">
                  <c:v>5850</c:v>
                </c:pt>
                <c:pt idx="1621">
                  <c:v>5851</c:v>
                </c:pt>
                <c:pt idx="1622">
                  <c:v>5852</c:v>
                </c:pt>
                <c:pt idx="1623">
                  <c:v>5853</c:v>
                </c:pt>
                <c:pt idx="1624">
                  <c:v>5854</c:v>
                </c:pt>
                <c:pt idx="1625">
                  <c:v>5855</c:v>
                </c:pt>
                <c:pt idx="1626">
                  <c:v>5856</c:v>
                </c:pt>
                <c:pt idx="1627">
                  <c:v>5857</c:v>
                </c:pt>
                <c:pt idx="1628">
                  <c:v>5858</c:v>
                </c:pt>
                <c:pt idx="1629">
                  <c:v>5859</c:v>
                </c:pt>
                <c:pt idx="1630">
                  <c:v>5860</c:v>
                </c:pt>
                <c:pt idx="1631">
                  <c:v>5861</c:v>
                </c:pt>
                <c:pt idx="1632">
                  <c:v>5862</c:v>
                </c:pt>
                <c:pt idx="1633">
                  <c:v>5863</c:v>
                </c:pt>
                <c:pt idx="1634">
                  <c:v>5864</c:v>
                </c:pt>
                <c:pt idx="1635">
                  <c:v>5865</c:v>
                </c:pt>
                <c:pt idx="1636">
                  <c:v>5866</c:v>
                </c:pt>
                <c:pt idx="1637">
                  <c:v>5867</c:v>
                </c:pt>
                <c:pt idx="1638">
                  <c:v>5868</c:v>
                </c:pt>
                <c:pt idx="1639">
                  <c:v>5869</c:v>
                </c:pt>
                <c:pt idx="1640">
                  <c:v>5870</c:v>
                </c:pt>
                <c:pt idx="1641">
                  <c:v>5871</c:v>
                </c:pt>
                <c:pt idx="1642">
                  <c:v>5872</c:v>
                </c:pt>
                <c:pt idx="1643">
                  <c:v>5873</c:v>
                </c:pt>
                <c:pt idx="1644">
                  <c:v>5874</c:v>
                </c:pt>
                <c:pt idx="1645">
                  <c:v>5875</c:v>
                </c:pt>
                <c:pt idx="1646">
                  <c:v>5876</c:v>
                </c:pt>
                <c:pt idx="1647">
                  <c:v>5877</c:v>
                </c:pt>
                <c:pt idx="1648">
                  <c:v>5878</c:v>
                </c:pt>
                <c:pt idx="1649">
                  <c:v>5879</c:v>
                </c:pt>
                <c:pt idx="1650">
                  <c:v>5880</c:v>
                </c:pt>
                <c:pt idx="1651">
                  <c:v>5881</c:v>
                </c:pt>
                <c:pt idx="1652">
                  <c:v>5882</c:v>
                </c:pt>
                <c:pt idx="1653">
                  <c:v>5883</c:v>
                </c:pt>
                <c:pt idx="1654">
                  <c:v>5884</c:v>
                </c:pt>
                <c:pt idx="1655">
                  <c:v>5885</c:v>
                </c:pt>
                <c:pt idx="1656">
                  <c:v>5886</c:v>
                </c:pt>
                <c:pt idx="1657">
                  <c:v>5887</c:v>
                </c:pt>
                <c:pt idx="1658">
                  <c:v>5888</c:v>
                </c:pt>
                <c:pt idx="1659">
                  <c:v>5889</c:v>
                </c:pt>
                <c:pt idx="1660">
                  <c:v>5890</c:v>
                </c:pt>
                <c:pt idx="1661">
                  <c:v>5891</c:v>
                </c:pt>
                <c:pt idx="1662">
                  <c:v>5892</c:v>
                </c:pt>
                <c:pt idx="1663">
                  <c:v>5893</c:v>
                </c:pt>
                <c:pt idx="1664">
                  <c:v>5894</c:v>
                </c:pt>
                <c:pt idx="1665">
                  <c:v>5895</c:v>
                </c:pt>
                <c:pt idx="1666">
                  <c:v>5896</c:v>
                </c:pt>
                <c:pt idx="1667">
                  <c:v>5897</c:v>
                </c:pt>
                <c:pt idx="1668">
                  <c:v>5898</c:v>
                </c:pt>
                <c:pt idx="1669">
                  <c:v>5899</c:v>
                </c:pt>
                <c:pt idx="1670">
                  <c:v>5900</c:v>
                </c:pt>
                <c:pt idx="1671">
                  <c:v>5901</c:v>
                </c:pt>
                <c:pt idx="1672">
                  <c:v>5902</c:v>
                </c:pt>
                <c:pt idx="1673">
                  <c:v>5903</c:v>
                </c:pt>
                <c:pt idx="1674">
                  <c:v>5904</c:v>
                </c:pt>
                <c:pt idx="1675">
                  <c:v>5905</c:v>
                </c:pt>
                <c:pt idx="1676">
                  <c:v>5906</c:v>
                </c:pt>
                <c:pt idx="1677">
                  <c:v>5907</c:v>
                </c:pt>
                <c:pt idx="1678">
                  <c:v>5908</c:v>
                </c:pt>
                <c:pt idx="1679">
                  <c:v>5909</c:v>
                </c:pt>
                <c:pt idx="1680">
                  <c:v>5910</c:v>
                </c:pt>
                <c:pt idx="1681">
                  <c:v>5911</c:v>
                </c:pt>
                <c:pt idx="1682">
                  <c:v>5912</c:v>
                </c:pt>
                <c:pt idx="1683">
                  <c:v>5913</c:v>
                </c:pt>
                <c:pt idx="1684">
                  <c:v>5914</c:v>
                </c:pt>
                <c:pt idx="1685">
                  <c:v>5915</c:v>
                </c:pt>
                <c:pt idx="1686">
                  <c:v>5916</c:v>
                </c:pt>
                <c:pt idx="1687">
                  <c:v>5917</c:v>
                </c:pt>
                <c:pt idx="1688">
                  <c:v>5918</c:v>
                </c:pt>
                <c:pt idx="1689">
                  <c:v>5919</c:v>
                </c:pt>
                <c:pt idx="1690">
                  <c:v>5920</c:v>
                </c:pt>
                <c:pt idx="1691">
                  <c:v>5921</c:v>
                </c:pt>
                <c:pt idx="1692">
                  <c:v>5922</c:v>
                </c:pt>
                <c:pt idx="1693">
                  <c:v>5923</c:v>
                </c:pt>
                <c:pt idx="1694">
                  <c:v>5924</c:v>
                </c:pt>
                <c:pt idx="1695">
                  <c:v>5925</c:v>
                </c:pt>
                <c:pt idx="1696">
                  <c:v>5926</c:v>
                </c:pt>
                <c:pt idx="1697">
                  <c:v>5927</c:v>
                </c:pt>
                <c:pt idx="1698">
                  <c:v>5928</c:v>
                </c:pt>
                <c:pt idx="1699">
                  <c:v>5929</c:v>
                </c:pt>
                <c:pt idx="1700">
                  <c:v>5930</c:v>
                </c:pt>
                <c:pt idx="1701">
                  <c:v>5931</c:v>
                </c:pt>
                <c:pt idx="1702">
                  <c:v>5932</c:v>
                </c:pt>
                <c:pt idx="1703">
                  <c:v>5933</c:v>
                </c:pt>
                <c:pt idx="1704">
                  <c:v>5934</c:v>
                </c:pt>
                <c:pt idx="1705">
                  <c:v>5935</c:v>
                </c:pt>
                <c:pt idx="1706">
                  <c:v>5936</c:v>
                </c:pt>
                <c:pt idx="1707">
                  <c:v>5937</c:v>
                </c:pt>
                <c:pt idx="1708">
                  <c:v>5938</c:v>
                </c:pt>
                <c:pt idx="1709">
                  <c:v>5939</c:v>
                </c:pt>
                <c:pt idx="1710">
                  <c:v>5940</c:v>
                </c:pt>
                <c:pt idx="1711">
                  <c:v>5941</c:v>
                </c:pt>
                <c:pt idx="1712">
                  <c:v>5942</c:v>
                </c:pt>
                <c:pt idx="1713">
                  <c:v>5943</c:v>
                </c:pt>
                <c:pt idx="1714">
                  <c:v>5944</c:v>
                </c:pt>
                <c:pt idx="1715">
                  <c:v>5945</c:v>
                </c:pt>
                <c:pt idx="1716">
                  <c:v>5946</c:v>
                </c:pt>
                <c:pt idx="1717">
                  <c:v>5947</c:v>
                </c:pt>
                <c:pt idx="1718">
                  <c:v>5948</c:v>
                </c:pt>
                <c:pt idx="1719">
                  <c:v>5949</c:v>
                </c:pt>
                <c:pt idx="1720">
                  <c:v>5950</c:v>
                </c:pt>
                <c:pt idx="1721">
                  <c:v>5951</c:v>
                </c:pt>
                <c:pt idx="1722">
                  <c:v>5952</c:v>
                </c:pt>
                <c:pt idx="1723">
                  <c:v>5953</c:v>
                </c:pt>
                <c:pt idx="1724">
                  <c:v>5954</c:v>
                </c:pt>
                <c:pt idx="1725">
                  <c:v>5955</c:v>
                </c:pt>
                <c:pt idx="1726">
                  <c:v>5956</c:v>
                </c:pt>
                <c:pt idx="1727">
                  <c:v>5957</c:v>
                </c:pt>
                <c:pt idx="1728">
                  <c:v>5958</c:v>
                </c:pt>
                <c:pt idx="1729">
                  <c:v>5959</c:v>
                </c:pt>
                <c:pt idx="1730">
                  <c:v>5960</c:v>
                </c:pt>
                <c:pt idx="1731">
                  <c:v>5961</c:v>
                </c:pt>
                <c:pt idx="1732">
                  <c:v>5962</c:v>
                </c:pt>
                <c:pt idx="1733">
                  <c:v>5963</c:v>
                </c:pt>
                <c:pt idx="1734">
                  <c:v>5964</c:v>
                </c:pt>
                <c:pt idx="1735">
                  <c:v>5965</c:v>
                </c:pt>
                <c:pt idx="1736">
                  <c:v>5966</c:v>
                </c:pt>
                <c:pt idx="1737">
                  <c:v>5967</c:v>
                </c:pt>
                <c:pt idx="1738">
                  <c:v>5968</c:v>
                </c:pt>
                <c:pt idx="1739">
                  <c:v>5969</c:v>
                </c:pt>
                <c:pt idx="1740">
                  <c:v>5970</c:v>
                </c:pt>
                <c:pt idx="1741">
                  <c:v>5971</c:v>
                </c:pt>
                <c:pt idx="1742">
                  <c:v>5972</c:v>
                </c:pt>
                <c:pt idx="1743">
                  <c:v>5973</c:v>
                </c:pt>
                <c:pt idx="1744">
                  <c:v>5974</c:v>
                </c:pt>
                <c:pt idx="1745">
                  <c:v>5975</c:v>
                </c:pt>
                <c:pt idx="1746">
                  <c:v>5976</c:v>
                </c:pt>
                <c:pt idx="1747">
                  <c:v>5977</c:v>
                </c:pt>
                <c:pt idx="1748">
                  <c:v>5978</c:v>
                </c:pt>
                <c:pt idx="1749">
                  <c:v>5979</c:v>
                </c:pt>
                <c:pt idx="1750">
                  <c:v>5980</c:v>
                </c:pt>
                <c:pt idx="1751">
                  <c:v>5981</c:v>
                </c:pt>
                <c:pt idx="1752">
                  <c:v>5982</c:v>
                </c:pt>
                <c:pt idx="1753">
                  <c:v>5983</c:v>
                </c:pt>
                <c:pt idx="1754">
                  <c:v>5984</c:v>
                </c:pt>
                <c:pt idx="1755">
                  <c:v>5985</c:v>
                </c:pt>
                <c:pt idx="1756">
                  <c:v>5986</c:v>
                </c:pt>
                <c:pt idx="1757">
                  <c:v>5987</c:v>
                </c:pt>
                <c:pt idx="1758">
                  <c:v>5988</c:v>
                </c:pt>
                <c:pt idx="1759">
                  <c:v>5989</c:v>
                </c:pt>
                <c:pt idx="1760">
                  <c:v>5990</c:v>
                </c:pt>
                <c:pt idx="1761">
                  <c:v>5991</c:v>
                </c:pt>
                <c:pt idx="1762">
                  <c:v>5992</c:v>
                </c:pt>
                <c:pt idx="1763">
                  <c:v>5993</c:v>
                </c:pt>
                <c:pt idx="1764">
                  <c:v>5994</c:v>
                </c:pt>
                <c:pt idx="1765">
                  <c:v>5995</c:v>
                </c:pt>
                <c:pt idx="1766">
                  <c:v>5996</c:v>
                </c:pt>
                <c:pt idx="1767">
                  <c:v>5997</c:v>
                </c:pt>
                <c:pt idx="1768">
                  <c:v>5998</c:v>
                </c:pt>
                <c:pt idx="1769">
                  <c:v>5999</c:v>
                </c:pt>
                <c:pt idx="1770">
                  <c:v>6000</c:v>
                </c:pt>
                <c:pt idx="1771">
                  <c:v>6001</c:v>
                </c:pt>
                <c:pt idx="1772">
                  <c:v>6002</c:v>
                </c:pt>
                <c:pt idx="1773">
                  <c:v>6003</c:v>
                </c:pt>
                <c:pt idx="1774">
                  <c:v>6004</c:v>
                </c:pt>
                <c:pt idx="1775">
                  <c:v>6005</c:v>
                </c:pt>
                <c:pt idx="1776">
                  <c:v>6006</c:v>
                </c:pt>
                <c:pt idx="1777">
                  <c:v>6007</c:v>
                </c:pt>
                <c:pt idx="1778">
                  <c:v>6008</c:v>
                </c:pt>
                <c:pt idx="1779">
                  <c:v>6009</c:v>
                </c:pt>
                <c:pt idx="1780">
                  <c:v>6010</c:v>
                </c:pt>
                <c:pt idx="1781">
                  <c:v>6011</c:v>
                </c:pt>
                <c:pt idx="1782">
                  <c:v>6012</c:v>
                </c:pt>
                <c:pt idx="1783">
                  <c:v>6013</c:v>
                </c:pt>
                <c:pt idx="1784">
                  <c:v>6014</c:v>
                </c:pt>
                <c:pt idx="1785">
                  <c:v>6015</c:v>
                </c:pt>
                <c:pt idx="1786">
                  <c:v>6016</c:v>
                </c:pt>
                <c:pt idx="1787">
                  <c:v>6017</c:v>
                </c:pt>
                <c:pt idx="1788">
                  <c:v>6018</c:v>
                </c:pt>
                <c:pt idx="1789">
                  <c:v>6019</c:v>
                </c:pt>
                <c:pt idx="1790">
                  <c:v>6020</c:v>
                </c:pt>
                <c:pt idx="1791">
                  <c:v>6021</c:v>
                </c:pt>
                <c:pt idx="1792">
                  <c:v>6022</c:v>
                </c:pt>
                <c:pt idx="1793">
                  <c:v>6023</c:v>
                </c:pt>
                <c:pt idx="1794">
                  <c:v>6024</c:v>
                </c:pt>
                <c:pt idx="1795">
                  <c:v>6025</c:v>
                </c:pt>
                <c:pt idx="1796">
                  <c:v>6026</c:v>
                </c:pt>
                <c:pt idx="1797">
                  <c:v>6027</c:v>
                </c:pt>
                <c:pt idx="1798">
                  <c:v>6028</c:v>
                </c:pt>
                <c:pt idx="1799">
                  <c:v>6029</c:v>
                </c:pt>
                <c:pt idx="1800">
                  <c:v>6030</c:v>
                </c:pt>
                <c:pt idx="1801">
                  <c:v>6031</c:v>
                </c:pt>
                <c:pt idx="1802">
                  <c:v>6032</c:v>
                </c:pt>
                <c:pt idx="1803">
                  <c:v>6033</c:v>
                </c:pt>
                <c:pt idx="1804">
                  <c:v>6034</c:v>
                </c:pt>
                <c:pt idx="1805">
                  <c:v>6035</c:v>
                </c:pt>
                <c:pt idx="1806">
                  <c:v>6036</c:v>
                </c:pt>
                <c:pt idx="1807">
                  <c:v>6037</c:v>
                </c:pt>
                <c:pt idx="1808">
                  <c:v>6038</c:v>
                </c:pt>
                <c:pt idx="1809">
                  <c:v>6039</c:v>
                </c:pt>
                <c:pt idx="1810">
                  <c:v>6040</c:v>
                </c:pt>
                <c:pt idx="1811">
                  <c:v>6041</c:v>
                </c:pt>
                <c:pt idx="1812">
                  <c:v>6042</c:v>
                </c:pt>
                <c:pt idx="1813">
                  <c:v>6043</c:v>
                </c:pt>
                <c:pt idx="1814">
                  <c:v>6044</c:v>
                </c:pt>
                <c:pt idx="1815">
                  <c:v>6045</c:v>
                </c:pt>
                <c:pt idx="1816">
                  <c:v>6046</c:v>
                </c:pt>
                <c:pt idx="1817">
                  <c:v>6047</c:v>
                </c:pt>
                <c:pt idx="1818">
                  <c:v>6048</c:v>
                </c:pt>
                <c:pt idx="1819">
                  <c:v>6049</c:v>
                </c:pt>
                <c:pt idx="1820">
                  <c:v>6050</c:v>
                </c:pt>
                <c:pt idx="1821">
                  <c:v>6051</c:v>
                </c:pt>
                <c:pt idx="1822">
                  <c:v>6052</c:v>
                </c:pt>
                <c:pt idx="1823">
                  <c:v>6053</c:v>
                </c:pt>
                <c:pt idx="1824">
                  <c:v>6054</c:v>
                </c:pt>
                <c:pt idx="1825">
                  <c:v>6055</c:v>
                </c:pt>
                <c:pt idx="1826">
                  <c:v>6056</c:v>
                </c:pt>
                <c:pt idx="1827">
                  <c:v>6057</c:v>
                </c:pt>
                <c:pt idx="1828">
                  <c:v>6058</c:v>
                </c:pt>
                <c:pt idx="1829">
                  <c:v>6059</c:v>
                </c:pt>
                <c:pt idx="1830">
                  <c:v>6060</c:v>
                </c:pt>
                <c:pt idx="1831">
                  <c:v>6061</c:v>
                </c:pt>
                <c:pt idx="1832">
                  <c:v>6062</c:v>
                </c:pt>
                <c:pt idx="1833">
                  <c:v>6063</c:v>
                </c:pt>
                <c:pt idx="1834">
                  <c:v>6064</c:v>
                </c:pt>
                <c:pt idx="1835">
                  <c:v>6065</c:v>
                </c:pt>
                <c:pt idx="1836">
                  <c:v>6066</c:v>
                </c:pt>
                <c:pt idx="1837">
                  <c:v>6067</c:v>
                </c:pt>
                <c:pt idx="1838">
                  <c:v>6068</c:v>
                </c:pt>
                <c:pt idx="1839">
                  <c:v>6069</c:v>
                </c:pt>
                <c:pt idx="1840">
                  <c:v>6070</c:v>
                </c:pt>
                <c:pt idx="1841">
                  <c:v>6071</c:v>
                </c:pt>
                <c:pt idx="1842">
                  <c:v>6072</c:v>
                </c:pt>
                <c:pt idx="1843">
                  <c:v>6073</c:v>
                </c:pt>
                <c:pt idx="1844">
                  <c:v>6074</c:v>
                </c:pt>
                <c:pt idx="1845">
                  <c:v>6075</c:v>
                </c:pt>
                <c:pt idx="1846">
                  <c:v>6076</c:v>
                </c:pt>
                <c:pt idx="1847">
                  <c:v>6077</c:v>
                </c:pt>
                <c:pt idx="1848">
                  <c:v>6078</c:v>
                </c:pt>
                <c:pt idx="1849">
                  <c:v>6079</c:v>
                </c:pt>
                <c:pt idx="1850">
                  <c:v>6080</c:v>
                </c:pt>
                <c:pt idx="1851">
                  <c:v>6081</c:v>
                </c:pt>
                <c:pt idx="1852">
                  <c:v>6082</c:v>
                </c:pt>
                <c:pt idx="1853">
                  <c:v>6083</c:v>
                </c:pt>
                <c:pt idx="1854">
                  <c:v>6084</c:v>
                </c:pt>
                <c:pt idx="1855">
                  <c:v>6085</c:v>
                </c:pt>
                <c:pt idx="1856">
                  <c:v>6086</c:v>
                </c:pt>
                <c:pt idx="1857">
                  <c:v>6087</c:v>
                </c:pt>
                <c:pt idx="1858">
                  <c:v>6088</c:v>
                </c:pt>
                <c:pt idx="1859">
                  <c:v>6089</c:v>
                </c:pt>
                <c:pt idx="1860">
                  <c:v>6090</c:v>
                </c:pt>
                <c:pt idx="1861">
                  <c:v>6091</c:v>
                </c:pt>
                <c:pt idx="1862">
                  <c:v>6092</c:v>
                </c:pt>
                <c:pt idx="1863">
                  <c:v>6093</c:v>
                </c:pt>
                <c:pt idx="1864">
                  <c:v>6094</c:v>
                </c:pt>
                <c:pt idx="1865">
                  <c:v>6095</c:v>
                </c:pt>
                <c:pt idx="1866">
                  <c:v>6096</c:v>
                </c:pt>
                <c:pt idx="1867">
                  <c:v>6097</c:v>
                </c:pt>
                <c:pt idx="1868">
                  <c:v>6098</c:v>
                </c:pt>
                <c:pt idx="1869">
                  <c:v>6099</c:v>
                </c:pt>
                <c:pt idx="1870">
                  <c:v>6100</c:v>
                </c:pt>
                <c:pt idx="1871">
                  <c:v>6101</c:v>
                </c:pt>
                <c:pt idx="1872">
                  <c:v>6102</c:v>
                </c:pt>
                <c:pt idx="1873">
                  <c:v>6103</c:v>
                </c:pt>
                <c:pt idx="1874">
                  <c:v>6104</c:v>
                </c:pt>
                <c:pt idx="1875">
                  <c:v>6105</c:v>
                </c:pt>
                <c:pt idx="1876">
                  <c:v>6106</c:v>
                </c:pt>
                <c:pt idx="1877">
                  <c:v>6107</c:v>
                </c:pt>
                <c:pt idx="1878">
                  <c:v>6108</c:v>
                </c:pt>
                <c:pt idx="1879">
                  <c:v>6109</c:v>
                </c:pt>
                <c:pt idx="1880">
                  <c:v>6110</c:v>
                </c:pt>
                <c:pt idx="1881">
                  <c:v>6111</c:v>
                </c:pt>
                <c:pt idx="1882">
                  <c:v>6112</c:v>
                </c:pt>
                <c:pt idx="1883">
                  <c:v>6113</c:v>
                </c:pt>
                <c:pt idx="1884">
                  <c:v>6114</c:v>
                </c:pt>
                <c:pt idx="1885">
                  <c:v>6115</c:v>
                </c:pt>
                <c:pt idx="1886">
                  <c:v>6116</c:v>
                </c:pt>
                <c:pt idx="1887">
                  <c:v>6117</c:v>
                </c:pt>
                <c:pt idx="1888">
                  <c:v>6118</c:v>
                </c:pt>
                <c:pt idx="1889">
                  <c:v>6119</c:v>
                </c:pt>
                <c:pt idx="1890">
                  <c:v>6120</c:v>
                </c:pt>
                <c:pt idx="1891">
                  <c:v>6121</c:v>
                </c:pt>
                <c:pt idx="1892">
                  <c:v>6122</c:v>
                </c:pt>
                <c:pt idx="1893">
                  <c:v>6123</c:v>
                </c:pt>
                <c:pt idx="1894">
                  <c:v>6124</c:v>
                </c:pt>
                <c:pt idx="1895">
                  <c:v>6125</c:v>
                </c:pt>
                <c:pt idx="1896">
                  <c:v>6126</c:v>
                </c:pt>
                <c:pt idx="1897">
                  <c:v>6127</c:v>
                </c:pt>
                <c:pt idx="1898">
                  <c:v>6128</c:v>
                </c:pt>
                <c:pt idx="1899">
                  <c:v>6129</c:v>
                </c:pt>
                <c:pt idx="1900">
                  <c:v>6130</c:v>
                </c:pt>
                <c:pt idx="1901">
                  <c:v>6131</c:v>
                </c:pt>
                <c:pt idx="1902">
                  <c:v>6132</c:v>
                </c:pt>
                <c:pt idx="1903">
                  <c:v>6133</c:v>
                </c:pt>
                <c:pt idx="1904">
                  <c:v>6134</c:v>
                </c:pt>
                <c:pt idx="1905">
                  <c:v>6135</c:v>
                </c:pt>
                <c:pt idx="1906">
                  <c:v>6136</c:v>
                </c:pt>
                <c:pt idx="1907">
                  <c:v>6137</c:v>
                </c:pt>
                <c:pt idx="1908">
                  <c:v>6138</c:v>
                </c:pt>
                <c:pt idx="1909">
                  <c:v>6139</c:v>
                </c:pt>
                <c:pt idx="1910">
                  <c:v>6140</c:v>
                </c:pt>
                <c:pt idx="1911">
                  <c:v>6141</c:v>
                </c:pt>
                <c:pt idx="1912">
                  <c:v>6142</c:v>
                </c:pt>
                <c:pt idx="1913">
                  <c:v>6143</c:v>
                </c:pt>
                <c:pt idx="1914">
                  <c:v>6144</c:v>
                </c:pt>
                <c:pt idx="1915">
                  <c:v>6145</c:v>
                </c:pt>
                <c:pt idx="1916">
                  <c:v>6146</c:v>
                </c:pt>
                <c:pt idx="1917">
                  <c:v>6147</c:v>
                </c:pt>
                <c:pt idx="1918">
                  <c:v>6148</c:v>
                </c:pt>
                <c:pt idx="1919">
                  <c:v>6149</c:v>
                </c:pt>
                <c:pt idx="1920">
                  <c:v>6150</c:v>
                </c:pt>
                <c:pt idx="1921">
                  <c:v>6151</c:v>
                </c:pt>
                <c:pt idx="1922">
                  <c:v>6152</c:v>
                </c:pt>
                <c:pt idx="1923">
                  <c:v>6153</c:v>
                </c:pt>
                <c:pt idx="1924">
                  <c:v>6154</c:v>
                </c:pt>
                <c:pt idx="1925">
                  <c:v>6155</c:v>
                </c:pt>
                <c:pt idx="1926">
                  <c:v>6156</c:v>
                </c:pt>
                <c:pt idx="1927">
                  <c:v>6157</c:v>
                </c:pt>
                <c:pt idx="1928">
                  <c:v>6158</c:v>
                </c:pt>
                <c:pt idx="1929">
                  <c:v>6159</c:v>
                </c:pt>
                <c:pt idx="1930">
                  <c:v>6160</c:v>
                </c:pt>
                <c:pt idx="1931">
                  <c:v>6161</c:v>
                </c:pt>
                <c:pt idx="1932">
                  <c:v>6162</c:v>
                </c:pt>
                <c:pt idx="1933">
                  <c:v>6163</c:v>
                </c:pt>
                <c:pt idx="1934">
                  <c:v>6164</c:v>
                </c:pt>
                <c:pt idx="1935">
                  <c:v>6165</c:v>
                </c:pt>
                <c:pt idx="1936">
                  <c:v>6166</c:v>
                </c:pt>
                <c:pt idx="1937">
                  <c:v>6167</c:v>
                </c:pt>
                <c:pt idx="1938">
                  <c:v>6168</c:v>
                </c:pt>
                <c:pt idx="1939">
                  <c:v>6169</c:v>
                </c:pt>
                <c:pt idx="1940">
                  <c:v>6170</c:v>
                </c:pt>
                <c:pt idx="1941">
                  <c:v>6171</c:v>
                </c:pt>
                <c:pt idx="1942">
                  <c:v>6172</c:v>
                </c:pt>
                <c:pt idx="1943">
                  <c:v>6173</c:v>
                </c:pt>
                <c:pt idx="1944">
                  <c:v>6174</c:v>
                </c:pt>
                <c:pt idx="1945">
                  <c:v>6175</c:v>
                </c:pt>
                <c:pt idx="1946">
                  <c:v>6176</c:v>
                </c:pt>
                <c:pt idx="1947">
                  <c:v>6177</c:v>
                </c:pt>
                <c:pt idx="1948">
                  <c:v>6178</c:v>
                </c:pt>
                <c:pt idx="1949">
                  <c:v>6179</c:v>
                </c:pt>
                <c:pt idx="1950">
                  <c:v>6180</c:v>
                </c:pt>
                <c:pt idx="1951">
                  <c:v>6181</c:v>
                </c:pt>
                <c:pt idx="1952">
                  <c:v>6182</c:v>
                </c:pt>
                <c:pt idx="1953">
                  <c:v>6183</c:v>
                </c:pt>
                <c:pt idx="1954">
                  <c:v>6184</c:v>
                </c:pt>
                <c:pt idx="1955">
                  <c:v>6185</c:v>
                </c:pt>
                <c:pt idx="1956">
                  <c:v>6186</c:v>
                </c:pt>
                <c:pt idx="1957">
                  <c:v>6187</c:v>
                </c:pt>
                <c:pt idx="1958">
                  <c:v>6188</c:v>
                </c:pt>
                <c:pt idx="1959">
                  <c:v>6189</c:v>
                </c:pt>
                <c:pt idx="1960">
                  <c:v>6190</c:v>
                </c:pt>
                <c:pt idx="1961">
                  <c:v>6191</c:v>
                </c:pt>
                <c:pt idx="1962">
                  <c:v>6192</c:v>
                </c:pt>
                <c:pt idx="1963">
                  <c:v>6193</c:v>
                </c:pt>
                <c:pt idx="1964">
                  <c:v>6194</c:v>
                </c:pt>
                <c:pt idx="1965">
                  <c:v>6195</c:v>
                </c:pt>
                <c:pt idx="1966">
                  <c:v>6196</c:v>
                </c:pt>
                <c:pt idx="1967">
                  <c:v>6197</c:v>
                </c:pt>
                <c:pt idx="1968">
                  <c:v>6198</c:v>
                </c:pt>
                <c:pt idx="1969">
                  <c:v>6199</c:v>
                </c:pt>
                <c:pt idx="1970">
                  <c:v>6200</c:v>
                </c:pt>
                <c:pt idx="1971">
                  <c:v>6201</c:v>
                </c:pt>
                <c:pt idx="1972">
                  <c:v>6202</c:v>
                </c:pt>
                <c:pt idx="1973">
                  <c:v>6203</c:v>
                </c:pt>
                <c:pt idx="1974">
                  <c:v>6204</c:v>
                </c:pt>
                <c:pt idx="1975">
                  <c:v>6205</c:v>
                </c:pt>
                <c:pt idx="1976">
                  <c:v>6206</c:v>
                </c:pt>
                <c:pt idx="1977">
                  <c:v>6207</c:v>
                </c:pt>
                <c:pt idx="1978">
                  <c:v>6208</c:v>
                </c:pt>
                <c:pt idx="1979">
                  <c:v>6209</c:v>
                </c:pt>
                <c:pt idx="1980">
                  <c:v>6210</c:v>
                </c:pt>
                <c:pt idx="1981">
                  <c:v>6211</c:v>
                </c:pt>
                <c:pt idx="1982">
                  <c:v>6212</c:v>
                </c:pt>
                <c:pt idx="1983">
                  <c:v>6213</c:v>
                </c:pt>
                <c:pt idx="1984">
                  <c:v>6214</c:v>
                </c:pt>
                <c:pt idx="1985">
                  <c:v>6215</c:v>
                </c:pt>
                <c:pt idx="1986">
                  <c:v>6216</c:v>
                </c:pt>
                <c:pt idx="1987">
                  <c:v>6217</c:v>
                </c:pt>
                <c:pt idx="1988">
                  <c:v>6218</c:v>
                </c:pt>
                <c:pt idx="1989">
                  <c:v>6219</c:v>
                </c:pt>
                <c:pt idx="1990">
                  <c:v>6220</c:v>
                </c:pt>
                <c:pt idx="1991">
                  <c:v>6221</c:v>
                </c:pt>
                <c:pt idx="1992">
                  <c:v>6222</c:v>
                </c:pt>
                <c:pt idx="1993">
                  <c:v>6223</c:v>
                </c:pt>
                <c:pt idx="1994">
                  <c:v>6224</c:v>
                </c:pt>
                <c:pt idx="1995">
                  <c:v>6225</c:v>
                </c:pt>
                <c:pt idx="1996">
                  <c:v>6226</c:v>
                </c:pt>
                <c:pt idx="1997">
                  <c:v>6227</c:v>
                </c:pt>
                <c:pt idx="1998">
                  <c:v>6228</c:v>
                </c:pt>
                <c:pt idx="1999">
                  <c:v>6229</c:v>
                </c:pt>
                <c:pt idx="2000">
                  <c:v>6230</c:v>
                </c:pt>
                <c:pt idx="2001">
                  <c:v>6231</c:v>
                </c:pt>
                <c:pt idx="2002">
                  <c:v>6232</c:v>
                </c:pt>
                <c:pt idx="2003">
                  <c:v>6233</c:v>
                </c:pt>
                <c:pt idx="2004">
                  <c:v>6234</c:v>
                </c:pt>
                <c:pt idx="2005">
                  <c:v>6235</c:v>
                </c:pt>
                <c:pt idx="2006">
                  <c:v>6236</c:v>
                </c:pt>
                <c:pt idx="2007">
                  <c:v>6237</c:v>
                </c:pt>
                <c:pt idx="2008">
                  <c:v>6238</c:v>
                </c:pt>
                <c:pt idx="2009">
                  <c:v>6239</c:v>
                </c:pt>
                <c:pt idx="2010">
                  <c:v>6240</c:v>
                </c:pt>
                <c:pt idx="2011">
                  <c:v>6241</c:v>
                </c:pt>
                <c:pt idx="2012">
                  <c:v>6242</c:v>
                </c:pt>
                <c:pt idx="2013">
                  <c:v>6243</c:v>
                </c:pt>
                <c:pt idx="2014">
                  <c:v>6244</c:v>
                </c:pt>
                <c:pt idx="2015">
                  <c:v>6245</c:v>
                </c:pt>
                <c:pt idx="2016">
                  <c:v>6246</c:v>
                </c:pt>
                <c:pt idx="2017">
                  <c:v>6247</c:v>
                </c:pt>
                <c:pt idx="2018">
                  <c:v>6248</c:v>
                </c:pt>
                <c:pt idx="2019">
                  <c:v>6249</c:v>
                </c:pt>
                <c:pt idx="2020">
                  <c:v>6250</c:v>
                </c:pt>
                <c:pt idx="2021">
                  <c:v>6251</c:v>
                </c:pt>
                <c:pt idx="2022">
                  <c:v>6252</c:v>
                </c:pt>
                <c:pt idx="2023">
                  <c:v>6253</c:v>
                </c:pt>
                <c:pt idx="2024">
                  <c:v>6254</c:v>
                </c:pt>
                <c:pt idx="2025">
                  <c:v>6255</c:v>
                </c:pt>
                <c:pt idx="2026">
                  <c:v>6256</c:v>
                </c:pt>
                <c:pt idx="2027">
                  <c:v>6257</c:v>
                </c:pt>
                <c:pt idx="2028">
                  <c:v>6258</c:v>
                </c:pt>
                <c:pt idx="2029">
                  <c:v>6259</c:v>
                </c:pt>
                <c:pt idx="2030">
                  <c:v>6260</c:v>
                </c:pt>
                <c:pt idx="2031">
                  <c:v>6261</c:v>
                </c:pt>
                <c:pt idx="2032">
                  <c:v>6262</c:v>
                </c:pt>
                <c:pt idx="2033">
                  <c:v>6263</c:v>
                </c:pt>
                <c:pt idx="2034">
                  <c:v>6264</c:v>
                </c:pt>
                <c:pt idx="2035">
                  <c:v>6265</c:v>
                </c:pt>
                <c:pt idx="2036">
                  <c:v>6266</c:v>
                </c:pt>
                <c:pt idx="2037">
                  <c:v>6267</c:v>
                </c:pt>
                <c:pt idx="2038">
                  <c:v>6268</c:v>
                </c:pt>
                <c:pt idx="2039">
                  <c:v>6269</c:v>
                </c:pt>
                <c:pt idx="2040">
                  <c:v>6270</c:v>
                </c:pt>
                <c:pt idx="2041">
                  <c:v>6271</c:v>
                </c:pt>
                <c:pt idx="2042">
                  <c:v>6272</c:v>
                </c:pt>
                <c:pt idx="2043">
                  <c:v>6273</c:v>
                </c:pt>
                <c:pt idx="2044">
                  <c:v>6274</c:v>
                </c:pt>
                <c:pt idx="2045">
                  <c:v>6275</c:v>
                </c:pt>
                <c:pt idx="2046">
                  <c:v>6276</c:v>
                </c:pt>
                <c:pt idx="2047">
                  <c:v>6277</c:v>
                </c:pt>
                <c:pt idx="2048">
                  <c:v>6278</c:v>
                </c:pt>
                <c:pt idx="2049">
                  <c:v>6279</c:v>
                </c:pt>
                <c:pt idx="2050">
                  <c:v>6280</c:v>
                </c:pt>
                <c:pt idx="2051">
                  <c:v>6281</c:v>
                </c:pt>
                <c:pt idx="2052">
                  <c:v>6282</c:v>
                </c:pt>
                <c:pt idx="2053">
                  <c:v>6283</c:v>
                </c:pt>
                <c:pt idx="2054">
                  <c:v>6284</c:v>
                </c:pt>
                <c:pt idx="2055">
                  <c:v>6285</c:v>
                </c:pt>
                <c:pt idx="2056">
                  <c:v>6286</c:v>
                </c:pt>
                <c:pt idx="2057">
                  <c:v>6287</c:v>
                </c:pt>
                <c:pt idx="2058">
                  <c:v>6288</c:v>
                </c:pt>
                <c:pt idx="2059">
                  <c:v>6289</c:v>
                </c:pt>
                <c:pt idx="2060">
                  <c:v>6290</c:v>
                </c:pt>
                <c:pt idx="2061">
                  <c:v>6291</c:v>
                </c:pt>
                <c:pt idx="2062">
                  <c:v>6292</c:v>
                </c:pt>
                <c:pt idx="2063">
                  <c:v>6293</c:v>
                </c:pt>
                <c:pt idx="2064">
                  <c:v>6294</c:v>
                </c:pt>
                <c:pt idx="2065">
                  <c:v>6295</c:v>
                </c:pt>
                <c:pt idx="2066">
                  <c:v>6296</c:v>
                </c:pt>
                <c:pt idx="2067">
                  <c:v>6297</c:v>
                </c:pt>
                <c:pt idx="2068">
                  <c:v>6298</c:v>
                </c:pt>
                <c:pt idx="2069">
                  <c:v>6299</c:v>
                </c:pt>
                <c:pt idx="2070">
                  <c:v>6300</c:v>
                </c:pt>
                <c:pt idx="2071">
                  <c:v>6301</c:v>
                </c:pt>
                <c:pt idx="2072">
                  <c:v>6302</c:v>
                </c:pt>
                <c:pt idx="2073">
                  <c:v>6303</c:v>
                </c:pt>
                <c:pt idx="2074">
                  <c:v>6304</c:v>
                </c:pt>
                <c:pt idx="2075">
                  <c:v>6305</c:v>
                </c:pt>
                <c:pt idx="2076">
                  <c:v>6306</c:v>
                </c:pt>
                <c:pt idx="2077">
                  <c:v>6307</c:v>
                </c:pt>
                <c:pt idx="2078">
                  <c:v>6308</c:v>
                </c:pt>
                <c:pt idx="2079">
                  <c:v>6309</c:v>
                </c:pt>
                <c:pt idx="2080">
                  <c:v>6310</c:v>
                </c:pt>
                <c:pt idx="2081">
                  <c:v>6311</c:v>
                </c:pt>
                <c:pt idx="2082">
                  <c:v>6312</c:v>
                </c:pt>
                <c:pt idx="2083">
                  <c:v>6313</c:v>
                </c:pt>
                <c:pt idx="2084">
                  <c:v>6314</c:v>
                </c:pt>
                <c:pt idx="2085">
                  <c:v>6315</c:v>
                </c:pt>
                <c:pt idx="2086">
                  <c:v>6316</c:v>
                </c:pt>
                <c:pt idx="2087">
                  <c:v>6317</c:v>
                </c:pt>
                <c:pt idx="2088">
                  <c:v>6318</c:v>
                </c:pt>
                <c:pt idx="2089">
                  <c:v>6319</c:v>
                </c:pt>
                <c:pt idx="2090">
                  <c:v>6320</c:v>
                </c:pt>
                <c:pt idx="2091">
                  <c:v>6321</c:v>
                </c:pt>
                <c:pt idx="2092">
                  <c:v>6322</c:v>
                </c:pt>
                <c:pt idx="2093">
                  <c:v>6323</c:v>
                </c:pt>
                <c:pt idx="2094">
                  <c:v>6324</c:v>
                </c:pt>
                <c:pt idx="2095">
                  <c:v>6325</c:v>
                </c:pt>
                <c:pt idx="2096">
                  <c:v>6326</c:v>
                </c:pt>
                <c:pt idx="2097">
                  <c:v>6327</c:v>
                </c:pt>
                <c:pt idx="2098">
                  <c:v>6328</c:v>
                </c:pt>
                <c:pt idx="2099">
                  <c:v>6329</c:v>
                </c:pt>
                <c:pt idx="2100">
                  <c:v>6330</c:v>
                </c:pt>
                <c:pt idx="2101">
                  <c:v>6331</c:v>
                </c:pt>
                <c:pt idx="2102">
                  <c:v>6332</c:v>
                </c:pt>
                <c:pt idx="2103">
                  <c:v>6333</c:v>
                </c:pt>
                <c:pt idx="2104">
                  <c:v>6334</c:v>
                </c:pt>
                <c:pt idx="2105">
                  <c:v>6335</c:v>
                </c:pt>
                <c:pt idx="2106">
                  <c:v>6336</c:v>
                </c:pt>
                <c:pt idx="2107">
                  <c:v>6337</c:v>
                </c:pt>
                <c:pt idx="2108">
                  <c:v>6338</c:v>
                </c:pt>
                <c:pt idx="2109">
                  <c:v>6339</c:v>
                </c:pt>
                <c:pt idx="2110">
                  <c:v>6340</c:v>
                </c:pt>
                <c:pt idx="2111">
                  <c:v>6341</c:v>
                </c:pt>
                <c:pt idx="2112">
                  <c:v>6342</c:v>
                </c:pt>
                <c:pt idx="2113">
                  <c:v>6343</c:v>
                </c:pt>
                <c:pt idx="2114">
                  <c:v>6344</c:v>
                </c:pt>
                <c:pt idx="2115">
                  <c:v>6345</c:v>
                </c:pt>
                <c:pt idx="2116">
                  <c:v>6346</c:v>
                </c:pt>
                <c:pt idx="2117">
                  <c:v>6347</c:v>
                </c:pt>
                <c:pt idx="2118">
                  <c:v>6348</c:v>
                </c:pt>
                <c:pt idx="2119">
                  <c:v>6349</c:v>
                </c:pt>
                <c:pt idx="2120">
                  <c:v>6350</c:v>
                </c:pt>
                <c:pt idx="2121">
                  <c:v>6351</c:v>
                </c:pt>
                <c:pt idx="2122">
                  <c:v>6352</c:v>
                </c:pt>
                <c:pt idx="2123">
                  <c:v>6353</c:v>
                </c:pt>
                <c:pt idx="2124">
                  <c:v>6354</c:v>
                </c:pt>
                <c:pt idx="2125">
                  <c:v>6355</c:v>
                </c:pt>
                <c:pt idx="2126">
                  <c:v>6356</c:v>
                </c:pt>
                <c:pt idx="2127">
                  <c:v>6357</c:v>
                </c:pt>
                <c:pt idx="2128">
                  <c:v>6358</c:v>
                </c:pt>
                <c:pt idx="2129">
                  <c:v>6359</c:v>
                </c:pt>
                <c:pt idx="2130">
                  <c:v>6360</c:v>
                </c:pt>
                <c:pt idx="2131">
                  <c:v>6361</c:v>
                </c:pt>
                <c:pt idx="2132">
                  <c:v>6362</c:v>
                </c:pt>
                <c:pt idx="2133">
                  <c:v>6363</c:v>
                </c:pt>
                <c:pt idx="2134">
                  <c:v>6364</c:v>
                </c:pt>
                <c:pt idx="2135">
                  <c:v>6365</c:v>
                </c:pt>
                <c:pt idx="2136">
                  <c:v>6366</c:v>
                </c:pt>
                <c:pt idx="2137">
                  <c:v>6367</c:v>
                </c:pt>
                <c:pt idx="2138">
                  <c:v>6368</c:v>
                </c:pt>
                <c:pt idx="2139">
                  <c:v>6369</c:v>
                </c:pt>
                <c:pt idx="2140">
                  <c:v>6370</c:v>
                </c:pt>
                <c:pt idx="2141">
                  <c:v>6371</c:v>
                </c:pt>
                <c:pt idx="2142">
                  <c:v>6372</c:v>
                </c:pt>
                <c:pt idx="2143">
                  <c:v>6373</c:v>
                </c:pt>
                <c:pt idx="2144">
                  <c:v>6374</c:v>
                </c:pt>
                <c:pt idx="2145">
                  <c:v>6375</c:v>
                </c:pt>
                <c:pt idx="2146">
                  <c:v>6376</c:v>
                </c:pt>
                <c:pt idx="2147">
                  <c:v>6377</c:v>
                </c:pt>
                <c:pt idx="2148">
                  <c:v>6378</c:v>
                </c:pt>
                <c:pt idx="2149">
                  <c:v>6379</c:v>
                </c:pt>
                <c:pt idx="2150">
                  <c:v>6380</c:v>
                </c:pt>
                <c:pt idx="2151">
                  <c:v>6381</c:v>
                </c:pt>
                <c:pt idx="2152">
                  <c:v>6382</c:v>
                </c:pt>
                <c:pt idx="2153">
                  <c:v>6383</c:v>
                </c:pt>
                <c:pt idx="2154">
                  <c:v>6384</c:v>
                </c:pt>
                <c:pt idx="2155">
                  <c:v>6385</c:v>
                </c:pt>
                <c:pt idx="2156">
                  <c:v>6386</c:v>
                </c:pt>
                <c:pt idx="2157">
                  <c:v>6387</c:v>
                </c:pt>
                <c:pt idx="2158">
                  <c:v>6388</c:v>
                </c:pt>
                <c:pt idx="2159">
                  <c:v>6389</c:v>
                </c:pt>
                <c:pt idx="2160">
                  <c:v>6390</c:v>
                </c:pt>
                <c:pt idx="2161">
                  <c:v>6391</c:v>
                </c:pt>
                <c:pt idx="2162">
                  <c:v>6392</c:v>
                </c:pt>
                <c:pt idx="2163">
                  <c:v>6393</c:v>
                </c:pt>
                <c:pt idx="2164">
                  <c:v>6394</c:v>
                </c:pt>
                <c:pt idx="2165">
                  <c:v>6395</c:v>
                </c:pt>
                <c:pt idx="2166">
                  <c:v>6396</c:v>
                </c:pt>
                <c:pt idx="2167">
                  <c:v>6397</c:v>
                </c:pt>
                <c:pt idx="2168">
                  <c:v>6398</c:v>
                </c:pt>
                <c:pt idx="2169">
                  <c:v>6399</c:v>
                </c:pt>
                <c:pt idx="2170">
                  <c:v>6400</c:v>
                </c:pt>
                <c:pt idx="2171">
                  <c:v>6401</c:v>
                </c:pt>
                <c:pt idx="2172">
                  <c:v>6402</c:v>
                </c:pt>
                <c:pt idx="2173">
                  <c:v>6403</c:v>
                </c:pt>
                <c:pt idx="2174">
                  <c:v>6404</c:v>
                </c:pt>
                <c:pt idx="2175">
                  <c:v>6405</c:v>
                </c:pt>
                <c:pt idx="2176">
                  <c:v>6406</c:v>
                </c:pt>
                <c:pt idx="2177">
                  <c:v>6407</c:v>
                </c:pt>
                <c:pt idx="2178">
                  <c:v>6408</c:v>
                </c:pt>
                <c:pt idx="2179">
                  <c:v>6409</c:v>
                </c:pt>
                <c:pt idx="2180">
                  <c:v>6410</c:v>
                </c:pt>
                <c:pt idx="2181">
                  <c:v>6411</c:v>
                </c:pt>
                <c:pt idx="2182">
                  <c:v>6412</c:v>
                </c:pt>
                <c:pt idx="2183">
                  <c:v>6413</c:v>
                </c:pt>
                <c:pt idx="2184">
                  <c:v>6414</c:v>
                </c:pt>
                <c:pt idx="2185">
                  <c:v>6415</c:v>
                </c:pt>
                <c:pt idx="2186">
                  <c:v>6416</c:v>
                </c:pt>
                <c:pt idx="2187">
                  <c:v>6417</c:v>
                </c:pt>
                <c:pt idx="2188">
                  <c:v>6418</c:v>
                </c:pt>
                <c:pt idx="2189">
                  <c:v>6419</c:v>
                </c:pt>
                <c:pt idx="2190">
                  <c:v>6420</c:v>
                </c:pt>
                <c:pt idx="2191">
                  <c:v>6421</c:v>
                </c:pt>
                <c:pt idx="2192">
                  <c:v>6422</c:v>
                </c:pt>
                <c:pt idx="2193">
                  <c:v>6423</c:v>
                </c:pt>
                <c:pt idx="2194">
                  <c:v>6424</c:v>
                </c:pt>
                <c:pt idx="2195">
                  <c:v>6425</c:v>
                </c:pt>
                <c:pt idx="2196">
                  <c:v>6426</c:v>
                </c:pt>
                <c:pt idx="2197">
                  <c:v>6427</c:v>
                </c:pt>
                <c:pt idx="2198">
                  <c:v>6428</c:v>
                </c:pt>
                <c:pt idx="2199">
                  <c:v>6429</c:v>
                </c:pt>
                <c:pt idx="2200">
                  <c:v>6430</c:v>
                </c:pt>
                <c:pt idx="2201">
                  <c:v>6431</c:v>
                </c:pt>
                <c:pt idx="2202">
                  <c:v>6432</c:v>
                </c:pt>
                <c:pt idx="2203">
                  <c:v>6433</c:v>
                </c:pt>
                <c:pt idx="2204">
                  <c:v>6434</c:v>
                </c:pt>
                <c:pt idx="2205">
                  <c:v>6435</c:v>
                </c:pt>
                <c:pt idx="2206">
                  <c:v>6436</c:v>
                </c:pt>
                <c:pt idx="2207">
                  <c:v>6437</c:v>
                </c:pt>
                <c:pt idx="2208">
                  <c:v>6438</c:v>
                </c:pt>
                <c:pt idx="2209">
                  <c:v>6439</c:v>
                </c:pt>
                <c:pt idx="2210">
                  <c:v>6440</c:v>
                </c:pt>
                <c:pt idx="2211">
                  <c:v>6441</c:v>
                </c:pt>
                <c:pt idx="2212">
                  <c:v>6442</c:v>
                </c:pt>
                <c:pt idx="2213">
                  <c:v>6443</c:v>
                </c:pt>
                <c:pt idx="2214">
                  <c:v>6444</c:v>
                </c:pt>
                <c:pt idx="2215">
                  <c:v>6445</c:v>
                </c:pt>
                <c:pt idx="2216">
                  <c:v>6446</c:v>
                </c:pt>
                <c:pt idx="2217">
                  <c:v>6447</c:v>
                </c:pt>
                <c:pt idx="2218">
                  <c:v>6448</c:v>
                </c:pt>
                <c:pt idx="2219">
                  <c:v>6449</c:v>
                </c:pt>
                <c:pt idx="2220">
                  <c:v>6450</c:v>
                </c:pt>
                <c:pt idx="2221">
                  <c:v>6451</c:v>
                </c:pt>
                <c:pt idx="2222">
                  <c:v>6452</c:v>
                </c:pt>
                <c:pt idx="2223">
                  <c:v>6453</c:v>
                </c:pt>
                <c:pt idx="2224">
                  <c:v>6454</c:v>
                </c:pt>
                <c:pt idx="2225">
                  <c:v>6455</c:v>
                </c:pt>
                <c:pt idx="2226">
                  <c:v>6456</c:v>
                </c:pt>
                <c:pt idx="2227">
                  <c:v>6457</c:v>
                </c:pt>
                <c:pt idx="2228">
                  <c:v>6458</c:v>
                </c:pt>
                <c:pt idx="2229">
                  <c:v>6459</c:v>
                </c:pt>
                <c:pt idx="2230">
                  <c:v>6460</c:v>
                </c:pt>
                <c:pt idx="2231">
                  <c:v>6461</c:v>
                </c:pt>
                <c:pt idx="2232">
                  <c:v>6462</c:v>
                </c:pt>
                <c:pt idx="2233">
                  <c:v>6463</c:v>
                </c:pt>
                <c:pt idx="2234">
                  <c:v>6464</c:v>
                </c:pt>
                <c:pt idx="2235">
                  <c:v>6465</c:v>
                </c:pt>
                <c:pt idx="2236">
                  <c:v>6466</c:v>
                </c:pt>
                <c:pt idx="2237">
                  <c:v>6467</c:v>
                </c:pt>
                <c:pt idx="2238">
                  <c:v>6468</c:v>
                </c:pt>
                <c:pt idx="2239">
                  <c:v>6469</c:v>
                </c:pt>
                <c:pt idx="2240">
                  <c:v>6470</c:v>
                </c:pt>
                <c:pt idx="2241">
                  <c:v>6471</c:v>
                </c:pt>
                <c:pt idx="2242">
                  <c:v>6472</c:v>
                </c:pt>
                <c:pt idx="2243">
                  <c:v>6473</c:v>
                </c:pt>
                <c:pt idx="2244">
                  <c:v>6474</c:v>
                </c:pt>
                <c:pt idx="2245">
                  <c:v>6475</c:v>
                </c:pt>
                <c:pt idx="2246">
                  <c:v>6476</c:v>
                </c:pt>
                <c:pt idx="2247">
                  <c:v>6477</c:v>
                </c:pt>
                <c:pt idx="2248">
                  <c:v>6478</c:v>
                </c:pt>
                <c:pt idx="2249">
                  <c:v>6479</c:v>
                </c:pt>
                <c:pt idx="2250">
                  <c:v>6480</c:v>
                </c:pt>
                <c:pt idx="2251">
                  <c:v>6481</c:v>
                </c:pt>
                <c:pt idx="2252">
                  <c:v>6482</c:v>
                </c:pt>
                <c:pt idx="2253">
                  <c:v>6483</c:v>
                </c:pt>
                <c:pt idx="2254">
                  <c:v>6484</c:v>
                </c:pt>
                <c:pt idx="2255">
                  <c:v>6485</c:v>
                </c:pt>
                <c:pt idx="2256">
                  <c:v>6486</c:v>
                </c:pt>
                <c:pt idx="2257">
                  <c:v>6487</c:v>
                </c:pt>
                <c:pt idx="2258">
                  <c:v>6488</c:v>
                </c:pt>
                <c:pt idx="2259">
                  <c:v>6489</c:v>
                </c:pt>
                <c:pt idx="2260">
                  <c:v>6490</c:v>
                </c:pt>
                <c:pt idx="2261">
                  <c:v>6491</c:v>
                </c:pt>
                <c:pt idx="2262">
                  <c:v>6492</c:v>
                </c:pt>
                <c:pt idx="2263">
                  <c:v>6493</c:v>
                </c:pt>
                <c:pt idx="2264">
                  <c:v>6494</c:v>
                </c:pt>
                <c:pt idx="2265">
                  <c:v>6495</c:v>
                </c:pt>
                <c:pt idx="2266">
                  <c:v>6496</c:v>
                </c:pt>
                <c:pt idx="2267">
                  <c:v>6497</c:v>
                </c:pt>
                <c:pt idx="2268">
                  <c:v>6498</c:v>
                </c:pt>
                <c:pt idx="2269">
                  <c:v>6499</c:v>
                </c:pt>
                <c:pt idx="2270">
                  <c:v>6500</c:v>
                </c:pt>
                <c:pt idx="2271">
                  <c:v>6501</c:v>
                </c:pt>
                <c:pt idx="2272">
                  <c:v>6502</c:v>
                </c:pt>
                <c:pt idx="2273">
                  <c:v>6503</c:v>
                </c:pt>
                <c:pt idx="2274">
                  <c:v>6504</c:v>
                </c:pt>
                <c:pt idx="2275">
                  <c:v>6505</c:v>
                </c:pt>
                <c:pt idx="2276">
                  <c:v>6506</c:v>
                </c:pt>
                <c:pt idx="2277">
                  <c:v>6507</c:v>
                </c:pt>
                <c:pt idx="2278">
                  <c:v>6508</c:v>
                </c:pt>
                <c:pt idx="2279">
                  <c:v>6509</c:v>
                </c:pt>
                <c:pt idx="2280">
                  <c:v>6510</c:v>
                </c:pt>
                <c:pt idx="2281">
                  <c:v>6511</c:v>
                </c:pt>
                <c:pt idx="2282">
                  <c:v>6512</c:v>
                </c:pt>
                <c:pt idx="2283">
                  <c:v>6513</c:v>
                </c:pt>
                <c:pt idx="2284">
                  <c:v>6514</c:v>
                </c:pt>
                <c:pt idx="2285">
                  <c:v>6515</c:v>
                </c:pt>
                <c:pt idx="2286">
                  <c:v>6516</c:v>
                </c:pt>
                <c:pt idx="2287">
                  <c:v>6517</c:v>
                </c:pt>
                <c:pt idx="2288">
                  <c:v>6518</c:v>
                </c:pt>
                <c:pt idx="2289">
                  <c:v>6519</c:v>
                </c:pt>
                <c:pt idx="2290">
                  <c:v>6520</c:v>
                </c:pt>
                <c:pt idx="2291">
                  <c:v>6521</c:v>
                </c:pt>
                <c:pt idx="2292">
                  <c:v>6522</c:v>
                </c:pt>
                <c:pt idx="2293">
                  <c:v>6523</c:v>
                </c:pt>
                <c:pt idx="2294">
                  <c:v>6524</c:v>
                </c:pt>
                <c:pt idx="2295">
                  <c:v>6525</c:v>
                </c:pt>
                <c:pt idx="2296">
                  <c:v>6526</c:v>
                </c:pt>
                <c:pt idx="2297">
                  <c:v>6527</c:v>
                </c:pt>
                <c:pt idx="2298">
                  <c:v>6528</c:v>
                </c:pt>
                <c:pt idx="2299">
                  <c:v>6529</c:v>
                </c:pt>
                <c:pt idx="2300">
                  <c:v>6530</c:v>
                </c:pt>
                <c:pt idx="2301">
                  <c:v>6531</c:v>
                </c:pt>
                <c:pt idx="2302">
                  <c:v>6532</c:v>
                </c:pt>
                <c:pt idx="2303">
                  <c:v>6533</c:v>
                </c:pt>
                <c:pt idx="2304">
                  <c:v>6534</c:v>
                </c:pt>
                <c:pt idx="2305">
                  <c:v>6535</c:v>
                </c:pt>
                <c:pt idx="2306">
                  <c:v>6536</c:v>
                </c:pt>
                <c:pt idx="2307">
                  <c:v>6537</c:v>
                </c:pt>
                <c:pt idx="2308">
                  <c:v>6538</c:v>
                </c:pt>
                <c:pt idx="2309">
                  <c:v>6539</c:v>
                </c:pt>
                <c:pt idx="2310">
                  <c:v>6540</c:v>
                </c:pt>
                <c:pt idx="2311">
                  <c:v>6541</c:v>
                </c:pt>
                <c:pt idx="2312">
                  <c:v>6542</c:v>
                </c:pt>
                <c:pt idx="2313">
                  <c:v>6543</c:v>
                </c:pt>
                <c:pt idx="2314">
                  <c:v>6544</c:v>
                </c:pt>
                <c:pt idx="2315">
                  <c:v>6545</c:v>
                </c:pt>
                <c:pt idx="2316">
                  <c:v>6546</c:v>
                </c:pt>
                <c:pt idx="2317">
                  <c:v>6547</c:v>
                </c:pt>
                <c:pt idx="2318">
                  <c:v>6548</c:v>
                </c:pt>
                <c:pt idx="2319">
                  <c:v>6549</c:v>
                </c:pt>
                <c:pt idx="2320">
                  <c:v>6550</c:v>
                </c:pt>
                <c:pt idx="2321">
                  <c:v>6551</c:v>
                </c:pt>
                <c:pt idx="2322">
                  <c:v>6552</c:v>
                </c:pt>
                <c:pt idx="2323">
                  <c:v>6553</c:v>
                </c:pt>
                <c:pt idx="2324">
                  <c:v>6554</c:v>
                </c:pt>
                <c:pt idx="2325">
                  <c:v>6555</c:v>
                </c:pt>
                <c:pt idx="2326">
                  <c:v>6556</c:v>
                </c:pt>
                <c:pt idx="2327">
                  <c:v>6557</c:v>
                </c:pt>
                <c:pt idx="2328">
                  <c:v>6558</c:v>
                </c:pt>
                <c:pt idx="2329">
                  <c:v>6559</c:v>
                </c:pt>
                <c:pt idx="2330">
                  <c:v>6560</c:v>
                </c:pt>
                <c:pt idx="2331">
                  <c:v>6561</c:v>
                </c:pt>
                <c:pt idx="2332">
                  <c:v>6562</c:v>
                </c:pt>
                <c:pt idx="2333">
                  <c:v>6563</c:v>
                </c:pt>
                <c:pt idx="2334">
                  <c:v>6564</c:v>
                </c:pt>
                <c:pt idx="2335">
                  <c:v>6565</c:v>
                </c:pt>
                <c:pt idx="2336">
                  <c:v>6566</c:v>
                </c:pt>
                <c:pt idx="2337">
                  <c:v>6567</c:v>
                </c:pt>
                <c:pt idx="2338">
                  <c:v>6568</c:v>
                </c:pt>
                <c:pt idx="2339">
                  <c:v>6569</c:v>
                </c:pt>
                <c:pt idx="2340">
                  <c:v>6570</c:v>
                </c:pt>
                <c:pt idx="2341">
                  <c:v>6571</c:v>
                </c:pt>
                <c:pt idx="2342">
                  <c:v>6572</c:v>
                </c:pt>
                <c:pt idx="2343">
                  <c:v>6573</c:v>
                </c:pt>
                <c:pt idx="2344">
                  <c:v>6574</c:v>
                </c:pt>
                <c:pt idx="2345">
                  <c:v>6575</c:v>
                </c:pt>
                <c:pt idx="2346">
                  <c:v>6576</c:v>
                </c:pt>
                <c:pt idx="2347">
                  <c:v>6577</c:v>
                </c:pt>
                <c:pt idx="2348">
                  <c:v>6578</c:v>
                </c:pt>
                <c:pt idx="2349">
                  <c:v>6579</c:v>
                </c:pt>
                <c:pt idx="2350">
                  <c:v>6580</c:v>
                </c:pt>
                <c:pt idx="2351">
                  <c:v>6581</c:v>
                </c:pt>
                <c:pt idx="2352">
                  <c:v>6582</c:v>
                </c:pt>
                <c:pt idx="2353">
                  <c:v>6583</c:v>
                </c:pt>
                <c:pt idx="2354">
                  <c:v>6584</c:v>
                </c:pt>
                <c:pt idx="2355">
                  <c:v>6585</c:v>
                </c:pt>
                <c:pt idx="2356">
                  <c:v>6586</c:v>
                </c:pt>
                <c:pt idx="2357">
                  <c:v>6587</c:v>
                </c:pt>
                <c:pt idx="2358">
                  <c:v>6588</c:v>
                </c:pt>
                <c:pt idx="2359">
                  <c:v>6589</c:v>
                </c:pt>
                <c:pt idx="2360">
                  <c:v>6590</c:v>
                </c:pt>
                <c:pt idx="2361">
                  <c:v>6591</c:v>
                </c:pt>
                <c:pt idx="2362">
                  <c:v>6592</c:v>
                </c:pt>
                <c:pt idx="2363">
                  <c:v>6593</c:v>
                </c:pt>
                <c:pt idx="2364">
                  <c:v>6594</c:v>
                </c:pt>
                <c:pt idx="2365">
                  <c:v>6595</c:v>
                </c:pt>
                <c:pt idx="2366">
                  <c:v>6596</c:v>
                </c:pt>
                <c:pt idx="2367">
                  <c:v>6597</c:v>
                </c:pt>
                <c:pt idx="2368">
                  <c:v>6598</c:v>
                </c:pt>
                <c:pt idx="2369">
                  <c:v>6599</c:v>
                </c:pt>
                <c:pt idx="2370">
                  <c:v>6600</c:v>
                </c:pt>
                <c:pt idx="2371">
                  <c:v>6601</c:v>
                </c:pt>
                <c:pt idx="2372">
                  <c:v>6602</c:v>
                </c:pt>
                <c:pt idx="2373">
                  <c:v>6603</c:v>
                </c:pt>
                <c:pt idx="2374">
                  <c:v>6604</c:v>
                </c:pt>
                <c:pt idx="2375">
                  <c:v>6605</c:v>
                </c:pt>
                <c:pt idx="2376">
                  <c:v>6606</c:v>
                </c:pt>
                <c:pt idx="2377">
                  <c:v>6607</c:v>
                </c:pt>
                <c:pt idx="2378">
                  <c:v>6608</c:v>
                </c:pt>
                <c:pt idx="2379">
                  <c:v>6609</c:v>
                </c:pt>
                <c:pt idx="2380">
                  <c:v>6610</c:v>
                </c:pt>
                <c:pt idx="2381">
                  <c:v>6611</c:v>
                </c:pt>
                <c:pt idx="2382">
                  <c:v>6612</c:v>
                </c:pt>
                <c:pt idx="2383">
                  <c:v>6613</c:v>
                </c:pt>
                <c:pt idx="2384">
                  <c:v>6614</c:v>
                </c:pt>
                <c:pt idx="2385">
                  <c:v>6615</c:v>
                </c:pt>
                <c:pt idx="2386">
                  <c:v>6616</c:v>
                </c:pt>
                <c:pt idx="2387">
                  <c:v>6617</c:v>
                </c:pt>
                <c:pt idx="2388">
                  <c:v>6618</c:v>
                </c:pt>
                <c:pt idx="2389">
                  <c:v>6619</c:v>
                </c:pt>
                <c:pt idx="2390">
                  <c:v>6620</c:v>
                </c:pt>
                <c:pt idx="2391">
                  <c:v>6621</c:v>
                </c:pt>
                <c:pt idx="2392">
                  <c:v>6622</c:v>
                </c:pt>
                <c:pt idx="2393">
                  <c:v>6623</c:v>
                </c:pt>
                <c:pt idx="2394">
                  <c:v>6624</c:v>
                </c:pt>
                <c:pt idx="2395">
                  <c:v>6625</c:v>
                </c:pt>
                <c:pt idx="2396">
                  <c:v>6626</c:v>
                </c:pt>
                <c:pt idx="2397">
                  <c:v>6627</c:v>
                </c:pt>
                <c:pt idx="2398">
                  <c:v>6628</c:v>
                </c:pt>
                <c:pt idx="2399">
                  <c:v>6629</c:v>
                </c:pt>
                <c:pt idx="2400">
                  <c:v>6630</c:v>
                </c:pt>
                <c:pt idx="2401">
                  <c:v>6631</c:v>
                </c:pt>
                <c:pt idx="2402">
                  <c:v>6632</c:v>
                </c:pt>
                <c:pt idx="2403">
                  <c:v>6633</c:v>
                </c:pt>
                <c:pt idx="2404">
                  <c:v>6634</c:v>
                </c:pt>
                <c:pt idx="2405">
                  <c:v>6635</c:v>
                </c:pt>
                <c:pt idx="2406">
                  <c:v>6636</c:v>
                </c:pt>
                <c:pt idx="2407">
                  <c:v>6637</c:v>
                </c:pt>
                <c:pt idx="2408">
                  <c:v>6638</c:v>
                </c:pt>
                <c:pt idx="2409">
                  <c:v>6639</c:v>
                </c:pt>
                <c:pt idx="2410">
                  <c:v>6640</c:v>
                </c:pt>
                <c:pt idx="2411">
                  <c:v>6641</c:v>
                </c:pt>
                <c:pt idx="2412">
                  <c:v>6642</c:v>
                </c:pt>
                <c:pt idx="2413">
                  <c:v>6643</c:v>
                </c:pt>
                <c:pt idx="2414">
                  <c:v>6644</c:v>
                </c:pt>
                <c:pt idx="2415">
                  <c:v>6645</c:v>
                </c:pt>
                <c:pt idx="2416">
                  <c:v>6646</c:v>
                </c:pt>
                <c:pt idx="2417">
                  <c:v>6647</c:v>
                </c:pt>
                <c:pt idx="2418">
                  <c:v>6648</c:v>
                </c:pt>
                <c:pt idx="2419">
                  <c:v>6649</c:v>
                </c:pt>
                <c:pt idx="2420">
                  <c:v>6650</c:v>
                </c:pt>
                <c:pt idx="2421">
                  <c:v>6651</c:v>
                </c:pt>
                <c:pt idx="2422">
                  <c:v>6652</c:v>
                </c:pt>
                <c:pt idx="2423">
                  <c:v>6653</c:v>
                </c:pt>
                <c:pt idx="2424">
                  <c:v>6654</c:v>
                </c:pt>
                <c:pt idx="2425">
                  <c:v>6655</c:v>
                </c:pt>
                <c:pt idx="2426">
                  <c:v>6656</c:v>
                </c:pt>
                <c:pt idx="2427">
                  <c:v>6657</c:v>
                </c:pt>
                <c:pt idx="2428">
                  <c:v>6658</c:v>
                </c:pt>
                <c:pt idx="2429">
                  <c:v>6659</c:v>
                </c:pt>
                <c:pt idx="2430">
                  <c:v>6660</c:v>
                </c:pt>
                <c:pt idx="2431">
                  <c:v>6661</c:v>
                </c:pt>
                <c:pt idx="2432">
                  <c:v>6662</c:v>
                </c:pt>
                <c:pt idx="2433">
                  <c:v>6663</c:v>
                </c:pt>
                <c:pt idx="2434">
                  <c:v>6664</c:v>
                </c:pt>
                <c:pt idx="2435">
                  <c:v>6665</c:v>
                </c:pt>
                <c:pt idx="2436">
                  <c:v>6666</c:v>
                </c:pt>
                <c:pt idx="2437">
                  <c:v>6667</c:v>
                </c:pt>
                <c:pt idx="2438">
                  <c:v>6668</c:v>
                </c:pt>
                <c:pt idx="2439">
                  <c:v>6669</c:v>
                </c:pt>
                <c:pt idx="2440">
                  <c:v>6670</c:v>
                </c:pt>
                <c:pt idx="2441">
                  <c:v>6671</c:v>
                </c:pt>
                <c:pt idx="2442">
                  <c:v>6672</c:v>
                </c:pt>
                <c:pt idx="2443">
                  <c:v>6673</c:v>
                </c:pt>
                <c:pt idx="2444">
                  <c:v>6674</c:v>
                </c:pt>
                <c:pt idx="2445">
                  <c:v>6675</c:v>
                </c:pt>
                <c:pt idx="2446">
                  <c:v>6676</c:v>
                </c:pt>
                <c:pt idx="2447">
                  <c:v>6677</c:v>
                </c:pt>
                <c:pt idx="2448">
                  <c:v>6678</c:v>
                </c:pt>
                <c:pt idx="2449">
                  <c:v>6679</c:v>
                </c:pt>
                <c:pt idx="2450">
                  <c:v>6680</c:v>
                </c:pt>
                <c:pt idx="2451">
                  <c:v>6681</c:v>
                </c:pt>
                <c:pt idx="2452">
                  <c:v>6682</c:v>
                </c:pt>
                <c:pt idx="2453">
                  <c:v>6683</c:v>
                </c:pt>
                <c:pt idx="2454">
                  <c:v>6684</c:v>
                </c:pt>
                <c:pt idx="2455">
                  <c:v>6685</c:v>
                </c:pt>
                <c:pt idx="2456">
                  <c:v>6686</c:v>
                </c:pt>
                <c:pt idx="2457">
                  <c:v>6687</c:v>
                </c:pt>
                <c:pt idx="2458">
                  <c:v>6688</c:v>
                </c:pt>
                <c:pt idx="2459">
                  <c:v>6689</c:v>
                </c:pt>
                <c:pt idx="2460">
                  <c:v>6690</c:v>
                </c:pt>
                <c:pt idx="2461">
                  <c:v>6691</c:v>
                </c:pt>
                <c:pt idx="2462">
                  <c:v>6692</c:v>
                </c:pt>
                <c:pt idx="2463">
                  <c:v>6693</c:v>
                </c:pt>
                <c:pt idx="2464">
                  <c:v>6694</c:v>
                </c:pt>
                <c:pt idx="2465">
                  <c:v>6695</c:v>
                </c:pt>
                <c:pt idx="2466">
                  <c:v>6696</c:v>
                </c:pt>
                <c:pt idx="2467">
                  <c:v>6697</c:v>
                </c:pt>
                <c:pt idx="2468">
                  <c:v>6698</c:v>
                </c:pt>
                <c:pt idx="2469">
                  <c:v>6699</c:v>
                </c:pt>
                <c:pt idx="2470">
                  <c:v>6700</c:v>
                </c:pt>
                <c:pt idx="2471">
                  <c:v>6701</c:v>
                </c:pt>
                <c:pt idx="2472">
                  <c:v>6702</c:v>
                </c:pt>
                <c:pt idx="2473">
                  <c:v>6703</c:v>
                </c:pt>
                <c:pt idx="2474">
                  <c:v>6704</c:v>
                </c:pt>
                <c:pt idx="2475">
                  <c:v>6705</c:v>
                </c:pt>
                <c:pt idx="2476">
                  <c:v>6706</c:v>
                </c:pt>
                <c:pt idx="2477">
                  <c:v>6707</c:v>
                </c:pt>
                <c:pt idx="2478">
                  <c:v>6708</c:v>
                </c:pt>
                <c:pt idx="2479">
                  <c:v>6709</c:v>
                </c:pt>
                <c:pt idx="2480">
                  <c:v>6710</c:v>
                </c:pt>
                <c:pt idx="2481">
                  <c:v>6711</c:v>
                </c:pt>
                <c:pt idx="2482">
                  <c:v>6712</c:v>
                </c:pt>
                <c:pt idx="2483">
                  <c:v>6713</c:v>
                </c:pt>
                <c:pt idx="2484">
                  <c:v>6714</c:v>
                </c:pt>
                <c:pt idx="2485">
                  <c:v>6715</c:v>
                </c:pt>
                <c:pt idx="2486">
                  <c:v>6716</c:v>
                </c:pt>
                <c:pt idx="2487">
                  <c:v>6717</c:v>
                </c:pt>
                <c:pt idx="2488">
                  <c:v>6718</c:v>
                </c:pt>
                <c:pt idx="2489">
                  <c:v>6719</c:v>
                </c:pt>
                <c:pt idx="2490">
                  <c:v>6720</c:v>
                </c:pt>
                <c:pt idx="2491">
                  <c:v>6721</c:v>
                </c:pt>
                <c:pt idx="2492">
                  <c:v>6722</c:v>
                </c:pt>
                <c:pt idx="2493">
                  <c:v>6723</c:v>
                </c:pt>
                <c:pt idx="2494">
                  <c:v>6724</c:v>
                </c:pt>
                <c:pt idx="2495">
                  <c:v>6725</c:v>
                </c:pt>
                <c:pt idx="2496">
                  <c:v>6726</c:v>
                </c:pt>
                <c:pt idx="2497">
                  <c:v>6727</c:v>
                </c:pt>
                <c:pt idx="2498">
                  <c:v>6728</c:v>
                </c:pt>
                <c:pt idx="2499">
                  <c:v>6729</c:v>
                </c:pt>
                <c:pt idx="2500">
                  <c:v>6730</c:v>
                </c:pt>
                <c:pt idx="2501">
                  <c:v>6731</c:v>
                </c:pt>
                <c:pt idx="2502">
                  <c:v>6732</c:v>
                </c:pt>
                <c:pt idx="2503">
                  <c:v>6733</c:v>
                </c:pt>
                <c:pt idx="2504">
                  <c:v>6734</c:v>
                </c:pt>
                <c:pt idx="2505">
                  <c:v>6735</c:v>
                </c:pt>
                <c:pt idx="2506">
                  <c:v>6736</c:v>
                </c:pt>
                <c:pt idx="2507">
                  <c:v>6737</c:v>
                </c:pt>
                <c:pt idx="2508">
                  <c:v>6738</c:v>
                </c:pt>
                <c:pt idx="2509">
                  <c:v>6739</c:v>
                </c:pt>
                <c:pt idx="2510">
                  <c:v>6740</c:v>
                </c:pt>
                <c:pt idx="2511">
                  <c:v>6741</c:v>
                </c:pt>
                <c:pt idx="2512">
                  <c:v>6742</c:v>
                </c:pt>
                <c:pt idx="2513">
                  <c:v>6743</c:v>
                </c:pt>
                <c:pt idx="2514">
                  <c:v>6744</c:v>
                </c:pt>
                <c:pt idx="2515">
                  <c:v>6745</c:v>
                </c:pt>
                <c:pt idx="2516">
                  <c:v>6746</c:v>
                </c:pt>
                <c:pt idx="2517">
                  <c:v>6747</c:v>
                </c:pt>
                <c:pt idx="2518">
                  <c:v>6748</c:v>
                </c:pt>
                <c:pt idx="2519">
                  <c:v>6749</c:v>
                </c:pt>
                <c:pt idx="2520">
                  <c:v>6750</c:v>
                </c:pt>
                <c:pt idx="2521">
                  <c:v>6751</c:v>
                </c:pt>
                <c:pt idx="2522">
                  <c:v>6752</c:v>
                </c:pt>
                <c:pt idx="2523">
                  <c:v>6753</c:v>
                </c:pt>
                <c:pt idx="2524">
                  <c:v>6754</c:v>
                </c:pt>
                <c:pt idx="2525">
                  <c:v>6755</c:v>
                </c:pt>
                <c:pt idx="2526">
                  <c:v>6756</c:v>
                </c:pt>
                <c:pt idx="2527">
                  <c:v>6757</c:v>
                </c:pt>
                <c:pt idx="2528">
                  <c:v>6758</c:v>
                </c:pt>
                <c:pt idx="2529">
                  <c:v>6759</c:v>
                </c:pt>
                <c:pt idx="2530">
                  <c:v>6760</c:v>
                </c:pt>
                <c:pt idx="2531">
                  <c:v>6761</c:v>
                </c:pt>
                <c:pt idx="2532">
                  <c:v>6762</c:v>
                </c:pt>
                <c:pt idx="2533">
                  <c:v>6763</c:v>
                </c:pt>
                <c:pt idx="2534">
                  <c:v>6764</c:v>
                </c:pt>
                <c:pt idx="2535">
                  <c:v>6765</c:v>
                </c:pt>
                <c:pt idx="2536">
                  <c:v>6766</c:v>
                </c:pt>
                <c:pt idx="2537">
                  <c:v>6767</c:v>
                </c:pt>
                <c:pt idx="2538">
                  <c:v>6768</c:v>
                </c:pt>
                <c:pt idx="2539">
                  <c:v>6769</c:v>
                </c:pt>
                <c:pt idx="2540">
                  <c:v>6770</c:v>
                </c:pt>
                <c:pt idx="2541">
                  <c:v>6771</c:v>
                </c:pt>
                <c:pt idx="2542">
                  <c:v>6772</c:v>
                </c:pt>
                <c:pt idx="2543">
                  <c:v>6773</c:v>
                </c:pt>
                <c:pt idx="2544">
                  <c:v>6774</c:v>
                </c:pt>
                <c:pt idx="2545">
                  <c:v>6775</c:v>
                </c:pt>
                <c:pt idx="2546">
                  <c:v>6776</c:v>
                </c:pt>
                <c:pt idx="2547">
                  <c:v>6777</c:v>
                </c:pt>
                <c:pt idx="2548">
                  <c:v>6778</c:v>
                </c:pt>
                <c:pt idx="2549">
                  <c:v>6779</c:v>
                </c:pt>
                <c:pt idx="2550">
                  <c:v>6780</c:v>
                </c:pt>
                <c:pt idx="2551">
                  <c:v>6781</c:v>
                </c:pt>
                <c:pt idx="2552">
                  <c:v>6782</c:v>
                </c:pt>
                <c:pt idx="2553">
                  <c:v>6783</c:v>
                </c:pt>
                <c:pt idx="2554">
                  <c:v>6784</c:v>
                </c:pt>
                <c:pt idx="2555">
                  <c:v>6785</c:v>
                </c:pt>
                <c:pt idx="2556">
                  <c:v>6786</c:v>
                </c:pt>
                <c:pt idx="2557">
                  <c:v>6787</c:v>
                </c:pt>
                <c:pt idx="2558">
                  <c:v>6788</c:v>
                </c:pt>
                <c:pt idx="2559">
                  <c:v>6789</c:v>
                </c:pt>
                <c:pt idx="2560">
                  <c:v>6790</c:v>
                </c:pt>
                <c:pt idx="2561">
                  <c:v>6791</c:v>
                </c:pt>
                <c:pt idx="2562">
                  <c:v>6792</c:v>
                </c:pt>
                <c:pt idx="2563">
                  <c:v>6793</c:v>
                </c:pt>
                <c:pt idx="2564">
                  <c:v>6794</c:v>
                </c:pt>
                <c:pt idx="2565">
                  <c:v>6795</c:v>
                </c:pt>
                <c:pt idx="2566">
                  <c:v>6796</c:v>
                </c:pt>
                <c:pt idx="2567">
                  <c:v>6797</c:v>
                </c:pt>
                <c:pt idx="2568">
                  <c:v>6798</c:v>
                </c:pt>
                <c:pt idx="2569">
                  <c:v>6799</c:v>
                </c:pt>
                <c:pt idx="2570">
                  <c:v>6800</c:v>
                </c:pt>
                <c:pt idx="2571">
                  <c:v>6801</c:v>
                </c:pt>
                <c:pt idx="2572">
                  <c:v>6802</c:v>
                </c:pt>
                <c:pt idx="2573">
                  <c:v>6803</c:v>
                </c:pt>
                <c:pt idx="2574">
                  <c:v>6804</c:v>
                </c:pt>
                <c:pt idx="2575">
                  <c:v>6805</c:v>
                </c:pt>
                <c:pt idx="2576">
                  <c:v>6806</c:v>
                </c:pt>
                <c:pt idx="2577">
                  <c:v>6807</c:v>
                </c:pt>
                <c:pt idx="2578">
                  <c:v>6808</c:v>
                </c:pt>
                <c:pt idx="2579">
                  <c:v>6809</c:v>
                </c:pt>
                <c:pt idx="2580">
                  <c:v>6810</c:v>
                </c:pt>
                <c:pt idx="2581">
                  <c:v>6811</c:v>
                </c:pt>
                <c:pt idx="2582">
                  <c:v>6812</c:v>
                </c:pt>
                <c:pt idx="2583">
                  <c:v>6813</c:v>
                </c:pt>
                <c:pt idx="2584">
                  <c:v>6814</c:v>
                </c:pt>
                <c:pt idx="2585">
                  <c:v>6815</c:v>
                </c:pt>
                <c:pt idx="2586">
                  <c:v>6816</c:v>
                </c:pt>
                <c:pt idx="2587">
                  <c:v>6817</c:v>
                </c:pt>
                <c:pt idx="2588">
                  <c:v>6818</c:v>
                </c:pt>
                <c:pt idx="2589">
                  <c:v>6819</c:v>
                </c:pt>
                <c:pt idx="2590">
                  <c:v>6820</c:v>
                </c:pt>
                <c:pt idx="2591">
                  <c:v>6821</c:v>
                </c:pt>
                <c:pt idx="2592">
                  <c:v>6822</c:v>
                </c:pt>
                <c:pt idx="2593">
                  <c:v>6823</c:v>
                </c:pt>
                <c:pt idx="2594">
                  <c:v>6824</c:v>
                </c:pt>
                <c:pt idx="2595">
                  <c:v>6825</c:v>
                </c:pt>
                <c:pt idx="2596">
                  <c:v>6826</c:v>
                </c:pt>
                <c:pt idx="2597">
                  <c:v>6827</c:v>
                </c:pt>
                <c:pt idx="2598">
                  <c:v>6828</c:v>
                </c:pt>
                <c:pt idx="2599">
                  <c:v>6829</c:v>
                </c:pt>
                <c:pt idx="2600">
                  <c:v>6830</c:v>
                </c:pt>
                <c:pt idx="2601">
                  <c:v>6831</c:v>
                </c:pt>
                <c:pt idx="2602">
                  <c:v>6832</c:v>
                </c:pt>
                <c:pt idx="2603">
                  <c:v>6833</c:v>
                </c:pt>
                <c:pt idx="2604">
                  <c:v>6834</c:v>
                </c:pt>
                <c:pt idx="2605">
                  <c:v>6835</c:v>
                </c:pt>
                <c:pt idx="2606">
                  <c:v>6836</c:v>
                </c:pt>
                <c:pt idx="2607">
                  <c:v>6837</c:v>
                </c:pt>
                <c:pt idx="2608">
                  <c:v>6838</c:v>
                </c:pt>
                <c:pt idx="2609">
                  <c:v>6839</c:v>
                </c:pt>
                <c:pt idx="2610">
                  <c:v>6840</c:v>
                </c:pt>
                <c:pt idx="2611">
                  <c:v>6841</c:v>
                </c:pt>
                <c:pt idx="2612">
                  <c:v>6842</c:v>
                </c:pt>
                <c:pt idx="2613">
                  <c:v>6843</c:v>
                </c:pt>
                <c:pt idx="2614">
                  <c:v>6844</c:v>
                </c:pt>
                <c:pt idx="2615">
                  <c:v>6845</c:v>
                </c:pt>
                <c:pt idx="2616">
                  <c:v>6846</c:v>
                </c:pt>
                <c:pt idx="2617">
                  <c:v>6847</c:v>
                </c:pt>
                <c:pt idx="2618">
                  <c:v>6848</c:v>
                </c:pt>
                <c:pt idx="2619">
                  <c:v>6849</c:v>
                </c:pt>
                <c:pt idx="2620">
                  <c:v>6850</c:v>
                </c:pt>
                <c:pt idx="2621">
                  <c:v>6851</c:v>
                </c:pt>
                <c:pt idx="2622">
                  <c:v>6852</c:v>
                </c:pt>
                <c:pt idx="2623">
                  <c:v>6853</c:v>
                </c:pt>
                <c:pt idx="2624">
                  <c:v>6854</c:v>
                </c:pt>
                <c:pt idx="2625">
                  <c:v>6855</c:v>
                </c:pt>
                <c:pt idx="2626">
                  <c:v>6856</c:v>
                </c:pt>
                <c:pt idx="2627">
                  <c:v>6857</c:v>
                </c:pt>
                <c:pt idx="2628">
                  <c:v>6858</c:v>
                </c:pt>
                <c:pt idx="2629">
                  <c:v>6859</c:v>
                </c:pt>
                <c:pt idx="2630">
                  <c:v>6860</c:v>
                </c:pt>
                <c:pt idx="2631">
                  <c:v>6861</c:v>
                </c:pt>
                <c:pt idx="2632">
                  <c:v>6862</c:v>
                </c:pt>
                <c:pt idx="2633">
                  <c:v>6863</c:v>
                </c:pt>
                <c:pt idx="2634">
                  <c:v>6864</c:v>
                </c:pt>
                <c:pt idx="2635">
                  <c:v>6865</c:v>
                </c:pt>
                <c:pt idx="2636">
                  <c:v>6866</c:v>
                </c:pt>
                <c:pt idx="2637">
                  <c:v>6867</c:v>
                </c:pt>
                <c:pt idx="2638">
                  <c:v>6868</c:v>
                </c:pt>
                <c:pt idx="2639">
                  <c:v>6869</c:v>
                </c:pt>
                <c:pt idx="2640">
                  <c:v>6870</c:v>
                </c:pt>
                <c:pt idx="2641">
                  <c:v>6871</c:v>
                </c:pt>
                <c:pt idx="2642">
                  <c:v>6872</c:v>
                </c:pt>
                <c:pt idx="2643">
                  <c:v>6873</c:v>
                </c:pt>
                <c:pt idx="2644">
                  <c:v>6874</c:v>
                </c:pt>
                <c:pt idx="2645">
                  <c:v>6875</c:v>
                </c:pt>
                <c:pt idx="2646">
                  <c:v>6876</c:v>
                </c:pt>
                <c:pt idx="2647">
                  <c:v>6877</c:v>
                </c:pt>
                <c:pt idx="2648">
                  <c:v>6878</c:v>
                </c:pt>
                <c:pt idx="2649">
                  <c:v>6879</c:v>
                </c:pt>
                <c:pt idx="2650">
                  <c:v>6880</c:v>
                </c:pt>
                <c:pt idx="2651">
                  <c:v>6881</c:v>
                </c:pt>
                <c:pt idx="2652">
                  <c:v>6882</c:v>
                </c:pt>
                <c:pt idx="2653">
                  <c:v>6883</c:v>
                </c:pt>
                <c:pt idx="2654">
                  <c:v>6884</c:v>
                </c:pt>
                <c:pt idx="2655">
                  <c:v>6885</c:v>
                </c:pt>
                <c:pt idx="2656">
                  <c:v>6886</c:v>
                </c:pt>
                <c:pt idx="2657">
                  <c:v>6887</c:v>
                </c:pt>
                <c:pt idx="2658">
                  <c:v>6888</c:v>
                </c:pt>
                <c:pt idx="2659">
                  <c:v>6889</c:v>
                </c:pt>
                <c:pt idx="2660">
                  <c:v>6890</c:v>
                </c:pt>
                <c:pt idx="2661">
                  <c:v>6891</c:v>
                </c:pt>
                <c:pt idx="2662">
                  <c:v>6892</c:v>
                </c:pt>
                <c:pt idx="2663">
                  <c:v>6893</c:v>
                </c:pt>
                <c:pt idx="2664">
                  <c:v>6894</c:v>
                </c:pt>
                <c:pt idx="2665">
                  <c:v>6895</c:v>
                </c:pt>
                <c:pt idx="2666">
                  <c:v>6896</c:v>
                </c:pt>
                <c:pt idx="2667">
                  <c:v>6897</c:v>
                </c:pt>
                <c:pt idx="2668">
                  <c:v>6898</c:v>
                </c:pt>
                <c:pt idx="2669">
                  <c:v>6899</c:v>
                </c:pt>
                <c:pt idx="2670">
                  <c:v>6900</c:v>
                </c:pt>
                <c:pt idx="2671">
                  <c:v>6901</c:v>
                </c:pt>
                <c:pt idx="2672">
                  <c:v>6902</c:v>
                </c:pt>
                <c:pt idx="2673">
                  <c:v>6903</c:v>
                </c:pt>
                <c:pt idx="2674">
                  <c:v>6904</c:v>
                </c:pt>
                <c:pt idx="2675">
                  <c:v>6905</c:v>
                </c:pt>
                <c:pt idx="2676">
                  <c:v>6906</c:v>
                </c:pt>
                <c:pt idx="2677">
                  <c:v>6907</c:v>
                </c:pt>
                <c:pt idx="2678">
                  <c:v>6908</c:v>
                </c:pt>
                <c:pt idx="2679">
                  <c:v>6909</c:v>
                </c:pt>
                <c:pt idx="2680">
                  <c:v>6910</c:v>
                </c:pt>
                <c:pt idx="2681">
                  <c:v>6911</c:v>
                </c:pt>
                <c:pt idx="2682">
                  <c:v>6912</c:v>
                </c:pt>
                <c:pt idx="2683">
                  <c:v>6913</c:v>
                </c:pt>
                <c:pt idx="2684">
                  <c:v>6914</c:v>
                </c:pt>
                <c:pt idx="2685">
                  <c:v>6915</c:v>
                </c:pt>
                <c:pt idx="2686">
                  <c:v>6916</c:v>
                </c:pt>
                <c:pt idx="2687">
                  <c:v>6917</c:v>
                </c:pt>
                <c:pt idx="2688">
                  <c:v>6918</c:v>
                </c:pt>
                <c:pt idx="2689">
                  <c:v>6919</c:v>
                </c:pt>
                <c:pt idx="2690">
                  <c:v>6920</c:v>
                </c:pt>
                <c:pt idx="2691">
                  <c:v>6921</c:v>
                </c:pt>
                <c:pt idx="2692">
                  <c:v>6922</c:v>
                </c:pt>
                <c:pt idx="2693">
                  <c:v>6923</c:v>
                </c:pt>
                <c:pt idx="2694">
                  <c:v>6924</c:v>
                </c:pt>
                <c:pt idx="2695">
                  <c:v>6925</c:v>
                </c:pt>
                <c:pt idx="2696">
                  <c:v>6926</c:v>
                </c:pt>
                <c:pt idx="2697">
                  <c:v>6927</c:v>
                </c:pt>
                <c:pt idx="2698">
                  <c:v>6928</c:v>
                </c:pt>
                <c:pt idx="2699">
                  <c:v>6929</c:v>
                </c:pt>
                <c:pt idx="2700">
                  <c:v>6930</c:v>
                </c:pt>
                <c:pt idx="2701">
                  <c:v>6931</c:v>
                </c:pt>
                <c:pt idx="2702">
                  <c:v>6932</c:v>
                </c:pt>
                <c:pt idx="2703">
                  <c:v>6933</c:v>
                </c:pt>
                <c:pt idx="2704">
                  <c:v>6934</c:v>
                </c:pt>
                <c:pt idx="2705">
                  <c:v>6935</c:v>
                </c:pt>
                <c:pt idx="2706">
                  <c:v>6936</c:v>
                </c:pt>
                <c:pt idx="2707">
                  <c:v>6937</c:v>
                </c:pt>
                <c:pt idx="2708">
                  <c:v>6938</c:v>
                </c:pt>
                <c:pt idx="2709">
                  <c:v>6939</c:v>
                </c:pt>
                <c:pt idx="2710">
                  <c:v>6940</c:v>
                </c:pt>
                <c:pt idx="2711">
                  <c:v>6941</c:v>
                </c:pt>
                <c:pt idx="2712">
                  <c:v>6942</c:v>
                </c:pt>
                <c:pt idx="2713">
                  <c:v>6943</c:v>
                </c:pt>
                <c:pt idx="2714">
                  <c:v>6944</c:v>
                </c:pt>
                <c:pt idx="2715">
                  <c:v>6945</c:v>
                </c:pt>
                <c:pt idx="2716">
                  <c:v>6946</c:v>
                </c:pt>
                <c:pt idx="2717">
                  <c:v>6947</c:v>
                </c:pt>
                <c:pt idx="2718">
                  <c:v>6948</c:v>
                </c:pt>
                <c:pt idx="2719">
                  <c:v>6949</c:v>
                </c:pt>
                <c:pt idx="2720">
                  <c:v>6950</c:v>
                </c:pt>
                <c:pt idx="2721">
                  <c:v>6951</c:v>
                </c:pt>
                <c:pt idx="2722">
                  <c:v>6952</c:v>
                </c:pt>
                <c:pt idx="2723">
                  <c:v>6953</c:v>
                </c:pt>
                <c:pt idx="2724">
                  <c:v>6954</c:v>
                </c:pt>
                <c:pt idx="2725">
                  <c:v>6955</c:v>
                </c:pt>
                <c:pt idx="2726">
                  <c:v>6956</c:v>
                </c:pt>
                <c:pt idx="2727">
                  <c:v>6957</c:v>
                </c:pt>
                <c:pt idx="2728">
                  <c:v>6958</c:v>
                </c:pt>
                <c:pt idx="2729">
                  <c:v>6959</c:v>
                </c:pt>
                <c:pt idx="2730">
                  <c:v>6960</c:v>
                </c:pt>
                <c:pt idx="2731">
                  <c:v>6961</c:v>
                </c:pt>
                <c:pt idx="2732">
                  <c:v>6962</c:v>
                </c:pt>
                <c:pt idx="2733">
                  <c:v>6963</c:v>
                </c:pt>
                <c:pt idx="2734">
                  <c:v>6964</c:v>
                </c:pt>
                <c:pt idx="2735">
                  <c:v>6965</c:v>
                </c:pt>
                <c:pt idx="2736">
                  <c:v>6966</c:v>
                </c:pt>
                <c:pt idx="2737">
                  <c:v>6967</c:v>
                </c:pt>
                <c:pt idx="2738">
                  <c:v>6968</c:v>
                </c:pt>
                <c:pt idx="2739">
                  <c:v>6969</c:v>
                </c:pt>
                <c:pt idx="2740">
                  <c:v>6970</c:v>
                </c:pt>
                <c:pt idx="2741">
                  <c:v>6971</c:v>
                </c:pt>
                <c:pt idx="2742">
                  <c:v>6972</c:v>
                </c:pt>
                <c:pt idx="2743">
                  <c:v>6973</c:v>
                </c:pt>
                <c:pt idx="2744">
                  <c:v>6974</c:v>
                </c:pt>
                <c:pt idx="2745">
                  <c:v>6975</c:v>
                </c:pt>
                <c:pt idx="2746">
                  <c:v>6976</c:v>
                </c:pt>
                <c:pt idx="2747">
                  <c:v>6977</c:v>
                </c:pt>
                <c:pt idx="2748">
                  <c:v>6978</c:v>
                </c:pt>
                <c:pt idx="2749">
                  <c:v>6979</c:v>
                </c:pt>
                <c:pt idx="2750">
                  <c:v>6980</c:v>
                </c:pt>
                <c:pt idx="2751">
                  <c:v>6981</c:v>
                </c:pt>
                <c:pt idx="2752">
                  <c:v>6982</c:v>
                </c:pt>
                <c:pt idx="2753">
                  <c:v>6983</c:v>
                </c:pt>
                <c:pt idx="2754">
                  <c:v>6984</c:v>
                </c:pt>
                <c:pt idx="2755">
                  <c:v>6985</c:v>
                </c:pt>
                <c:pt idx="2756">
                  <c:v>6986</c:v>
                </c:pt>
                <c:pt idx="2757">
                  <c:v>6987</c:v>
                </c:pt>
                <c:pt idx="2758">
                  <c:v>6988</c:v>
                </c:pt>
                <c:pt idx="2759">
                  <c:v>6989</c:v>
                </c:pt>
                <c:pt idx="2760">
                  <c:v>6990</c:v>
                </c:pt>
                <c:pt idx="2761">
                  <c:v>6991</c:v>
                </c:pt>
                <c:pt idx="2762">
                  <c:v>6992</c:v>
                </c:pt>
                <c:pt idx="2763">
                  <c:v>6993</c:v>
                </c:pt>
                <c:pt idx="2764">
                  <c:v>6994</c:v>
                </c:pt>
                <c:pt idx="2765">
                  <c:v>6995</c:v>
                </c:pt>
                <c:pt idx="2766">
                  <c:v>6996</c:v>
                </c:pt>
                <c:pt idx="2767">
                  <c:v>6997</c:v>
                </c:pt>
                <c:pt idx="2768">
                  <c:v>6998</c:v>
                </c:pt>
                <c:pt idx="2769">
                  <c:v>6999</c:v>
                </c:pt>
                <c:pt idx="2770">
                  <c:v>7000</c:v>
                </c:pt>
              </c:numCache>
            </c:numRef>
          </c:xVal>
          <c:yVal>
            <c:numRef>
              <c:f>sscyg_20100830!$Q$4:$Q$2774</c:f>
              <c:numCache>
                <c:formatCode>General</c:formatCode>
                <c:ptCount val="2771"/>
                <c:pt idx="3">
                  <c:v>2.7850000000000001</c:v>
                </c:pt>
                <c:pt idx="4">
                  <c:v>2.7629999999999999</c:v>
                </c:pt>
                <c:pt idx="5">
                  <c:v>2.762</c:v>
                </c:pt>
                <c:pt idx="6">
                  <c:v>2.7720000000000002</c:v>
                </c:pt>
                <c:pt idx="7">
                  <c:v>2.7839999999999998</c:v>
                </c:pt>
                <c:pt idx="8">
                  <c:v>2.7909999999999999</c:v>
                </c:pt>
                <c:pt idx="9">
                  <c:v>2.7919999999999998</c:v>
                </c:pt>
                <c:pt idx="10">
                  <c:v>2.79</c:v>
                </c:pt>
                <c:pt idx="11">
                  <c:v>2.786</c:v>
                </c:pt>
                <c:pt idx="12">
                  <c:v>2.7839999999999998</c:v>
                </c:pt>
                <c:pt idx="13">
                  <c:v>2.782</c:v>
                </c:pt>
                <c:pt idx="14">
                  <c:v>2.7829999999999999</c:v>
                </c:pt>
                <c:pt idx="15">
                  <c:v>2.7850000000000001</c:v>
                </c:pt>
                <c:pt idx="16">
                  <c:v>2.7909999999999999</c:v>
                </c:pt>
                <c:pt idx="17">
                  <c:v>2.798</c:v>
                </c:pt>
                <c:pt idx="18">
                  <c:v>2.8040000000000003</c:v>
                </c:pt>
                <c:pt idx="19">
                  <c:v>2.8079999999999998</c:v>
                </c:pt>
                <c:pt idx="20">
                  <c:v>2.8079999999999998</c:v>
                </c:pt>
                <c:pt idx="21">
                  <c:v>2.802</c:v>
                </c:pt>
                <c:pt idx="22">
                  <c:v>2.7919999999999998</c:v>
                </c:pt>
                <c:pt idx="23">
                  <c:v>2.782</c:v>
                </c:pt>
                <c:pt idx="24">
                  <c:v>2.774</c:v>
                </c:pt>
                <c:pt idx="25">
                  <c:v>2.7709999999999999</c:v>
                </c:pt>
                <c:pt idx="26">
                  <c:v>2.7720000000000002</c:v>
                </c:pt>
                <c:pt idx="27">
                  <c:v>2.7770000000000001</c:v>
                </c:pt>
                <c:pt idx="28">
                  <c:v>2.7839999999999998</c:v>
                </c:pt>
                <c:pt idx="29">
                  <c:v>2.7919999999999998</c:v>
                </c:pt>
                <c:pt idx="30">
                  <c:v>2.8</c:v>
                </c:pt>
                <c:pt idx="31">
                  <c:v>2.8069999999999999</c:v>
                </c:pt>
                <c:pt idx="32">
                  <c:v>2.8109999999999999</c:v>
                </c:pt>
                <c:pt idx="33">
                  <c:v>2.8090000000000002</c:v>
                </c:pt>
                <c:pt idx="34">
                  <c:v>2.8029999999999999</c:v>
                </c:pt>
                <c:pt idx="35">
                  <c:v>2.794</c:v>
                </c:pt>
                <c:pt idx="36">
                  <c:v>2.7869999999999999</c:v>
                </c:pt>
                <c:pt idx="37">
                  <c:v>2.7839999999999998</c:v>
                </c:pt>
                <c:pt idx="38">
                  <c:v>2.7869999999999999</c:v>
                </c:pt>
                <c:pt idx="39">
                  <c:v>2.7949999999999999</c:v>
                </c:pt>
                <c:pt idx="40">
                  <c:v>2.8049999999999997</c:v>
                </c:pt>
                <c:pt idx="41">
                  <c:v>2.8129999999999997</c:v>
                </c:pt>
                <c:pt idx="42">
                  <c:v>2.8170000000000002</c:v>
                </c:pt>
                <c:pt idx="43">
                  <c:v>2.8170000000000002</c:v>
                </c:pt>
                <c:pt idx="44">
                  <c:v>2.8159999999999998</c:v>
                </c:pt>
                <c:pt idx="45">
                  <c:v>2.8140000000000001</c:v>
                </c:pt>
                <c:pt idx="46">
                  <c:v>2.8140000000000001</c:v>
                </c:pt>
                <c:pt idx="47">
                  <c:v>2.8170000000000002</c:v>
                </c:pt>
                <c:pt idx="48">
                  <c:v>2.8200000000000003</c:v>
                </c:pt>
                <c:pt idx="49">
                  <c:v>2.823</c:v>
                </c:pt>
                <c:pt idx="50">
                  <c:v>2.8250000000000002</c:v>
                </c:pt>
                <c:pt idx="51">
                  <c:v>2.8250000000000002</c:v>
                </c:pt>
                <c:pt idx="52">
                  <c:v>2.823</c:v>
                </c:pt>
                <c:pt idx="53">
                  <c:v>2.8209999999999997</c:v>
                </c:pt>
                <c:pt idx="54">
                  <c:v>2.819</c:v>
                </c:pt>
                <c:pt idx="55">
                  <c:v>2.8170000000000002</c:v>
                </c:pt>
                <c:pt idx="56">
                  <c:v>2.8149999999999999</c:v>
                </c:pt>
                <c:pt idx="57">
                  <c:v>2.8129999999999997</c:v>
                </c:pt>
                <c:pt idx="58">
                  <c:v>2.81</c:v>
                </c:pt>
                <c:pt idx="59">
                  <c:v>2.8049999999999997</c:v>
                </c:pt>
                <c:pt idx="60">
                  <c:v>2.7989999999999999</c:v>
                </c:pt>
                <c:pt idx="61">
                  <c:v>2.7930000000000001</c:v>
                </c:pt>
                <c:pt idx="62">
                  <c:v>2.7880000000000003</c:v>
                </c:pt>
                <c:pt idx="63">
                  <c:v>2.7829999999999999</c:v>
                </c:pt>
                <c:pt idx="64">
                  <c:v>2.7800000000000002</c:v>
                </c:pt>
                <c:pt idx="65">
                  <c:v>2.7789999999999999</c:v>
                </c:pt>
                <c:pt idx="66">
                  <c:v>2.778</c:v>
                </c:pt>
                <c:pt idx="67">
                  <c:v>2.7759999999999998</c:v>
                </c:pt>
                <c:pt idx="68">
                  <c:v>2.774</c:v>
                </c:pt>
                <c:pt idx="69">
                  <c:v>2.7709999999999999</c:v>
                </c:pt>
                <c:pt idx="70">
                  <c:v>2.7690000000000001</c:v>
                </c:pt>
                <c:pt idx="71">
                  <c:v>2.7669999999999999</c:v>
                </c:pt>
                <c:pt idx="72">
                  <c:v>2.7669999999999999</c:v>
                </c:pt>
                <c:pt idx="73">
                  <c:v>2.7679999999999998</c:v>
                </c:pt>
                <c:pt idx="74">
                  <c:v>2.77</c:v>
                </c:pt>
                <c:pt idx="75">
                  <c:v>2.7720000000000002</c:v>
                </c:pt>
                <c:pt idx="76">
                  <c:v>2.7720000000000002</c:v>
                </c:pt>
                <c:pt idx="77">
                  <c:v>2.7720000000000002</c:v>
                </c:pt>
                <c:pt idx="78">
                  <c:v>2.7709999999999999</c:v>
                </c:pt>
                <c:pt idx="79">
                  <c:v>2.7690000000000001</c:v>
                </c:pt>
                <c:pt idx="80">
                  <c:v>2.766</c:v>
                </c:pt>
                <c:pt idx="81">
                  <c:v>2.7629999999999999</c:v>
                </c:pt>
                <c:pt idx="82">
                  <c:v>2.758</c:v>
                </c:pt>
                <c:pt idx="83">
                  <c:v>2.7509999999999999</c:v>
                </c:pt>
                <c:pt idx="84">
                  <c:v>2.7430000000000003</c:v>
                </c:pt>
                <c:pt idx="85">
                  <c:v>2.7330000000000001</c:v>
                </c:pt>
                <c:pt idx="86">
                  <c:v>2.722</c:v>
                </c:pt>
                <c:pt idx="87">
                  <c:v>2.7110000000000003</c:v>
                </c:pt>
                <c:pt idx="88">
                  <c:v>2.7030000000000003</c:v>
                </c:pt>
                <c:pt idx="89">
                  <c:v>2.698</c:v>
                </c:pt>
                <c:pt idx="90">
                  <c:v>2.6959999999999997</c:v>
                </c:pt>
                <c:pt idx="91">
                  <c:v>2.6970000000000001</c:v>
                </c:pt>
                <c:pt idx="92">
                  <c:v>2.6989999999999998</c:v>
                </c:pt>
                <c:pt idx="93">
                  <c:v>2.7030000000000003</c:v>
                </c:pt>
                <c:pt idx="94">
                  <c:v>2.706</c:v>
                </c:pt>
                <c:pt idx="95">
                  <c:v>2.7090000000000001</c:v>
                </c:pt>
                <c:pt idx="96">
                  <c:v>2.7110000000000003</c:v>
                </c:pt>
                <c:pt idx="97">
                  <c:v>2.7110000000000003</c:v>
                </c:pt>
                <c:pt idx="98">
                  <c:v>2.7080000000000002</c:v>
                </c:pt>
                <c:pt idx="99">
                  <c:v>2.7039999999999997</c:v>
                </c:pt>
                <c:pt idx="100">
                  <c:v>2.7</c:v>
                </c:pt>
                <c:pt idx="101">
                  <c:v>2.698</c:v>
                </c:pt>
                <c:pt idx="102">
                  <c:v>2.6970000000000001</c:v>
                </c:pt>
                <c:pt idx="103">
                  <c:v>2.7</c:v>
                </c:pt>
                <c:pt idx="104">
                  <c:v>2.7030000000000003</c:v>
                </c:pt>
                <c:pt idx="105">
                  <c:v>2.7050000000000001</c:v>
                </c:pt>
                <c:pt idx="106">
                  <c:v>2.7069999999999999</c:v>
                </c:pt>
                <c:pt idx="107">
                  <c:v>2.7069999999999999</c:v>
                </c:pt>
                <c:pt idx="108">
                  <c:v>2.706</c:v>
                </c:pt>
                <c:pt idx="109">
                  <c:v>2.7050000000000001</c:v>
                </c:pt>
                <c:pt idx="110">
                  <c:v>2.7050000000000001</c:v>
                </c:pt>
                <c:pt idx="111">
                  <c:v>2.7069999999999999</c:v>
                </c:pt>
                <c:pt idx="112">
                  <c:v>2.7110000000000003</c:v>
                </c:pt>
                <c:pt idx="113">
                  <c:v>2.7149999999999999</c:v>
                </c:pt>
                <c:pt idx="114">
                  <c:v>2.7199999999999998</c:v>
                </c:pt>
                <c:pt idx="115">
                  <c:v>2.7240000000000002</c:v>
                </c:pt>
                <c:pt idx="116">
                  <c:v>2.7290000000000001</c:v>
                </c:pt>
                <c:pt idx="117">
                  <c:v>2.7330000000000001</c:v>
                </c:pt>
                <c:pt idx="118">
                  <c:v>2.738</c:v>
                </c:pt>
                <c:pt idx="119">
                  <c:v>2.742</c:v>
                </c:pt>
                <c:pt idx="120">
                  <c:v>2.7469999999999999</c:v>
                </c:pt>
                <c:pt idx="121">
                  <c:v>2.7519999999999998</c:v>
                </c:pt>
                <c:pt idx="122">
                  <c:v>2.7549999999999999</c:v>
                </c:pt>
                <c:pt idx="123">
                  <c:v>2.758</c:v>
                </c:pt>
                <c:pt idx="124">
                  <c:v>2.7589999999999999</c:v>
                </c:pt>
                <c:pt idx="125">
                  <c:v>2.7610000000000001</c:v>
                </c:pt>
                <c:pt idx="126">
                  <c:v>2.7629999999999999</c:v>
                </c:pt>
                <c:pt idx="127">
                  <c:v>2.766</c:v>
                </c:pt>
                <c:pt idx="128">
                  <c:v>2.7720000000000002</c:v>
                </c:pt>
                <c:pt idx="129">
                  <c:v>2.7800000000000002</c:v>
                </c:pt>
                <c:pt idx="130">
                  <c:v>2.786</c:v>
                </c:pt>
                <c:pt idx="131">
                  <c:v>2.7909999999999999</c:v>
                </c:pt>
                <c:pt idx="132">
                  <c:v>2.7919999999999998</c:v>
                </c:pt>
                <c:pt idx="133">
                  <c:v>2.7889999999999997</c:v>
                </c:pt>
                <c:pt idx="134">
                  <c:v>2.786</c:v>
                </c:pt>
                <c:pt idx="135">
                  <c:v>2.7839999999999998</c:v>
                </c:pt>
                <c:pt idx="136">
                  <c:v>2.7839999999999998</c:v>
                </c:pt>
                <c:pt idx="137">
                  <c:v>2.7880000000000003</c:v>
                </c:pt>
                <c:pt idx="138">
                  <c:v>2.7919999999999998</c:v>
                </c:pt>
                <c:pt idx="139">
                  <c:v>2.7969999999999997</c:v>
                </c:pt>
                <c:pt idx="140">
                  <c:v>2.7989999999999999</c:v>
                </c:pt>
                <c:pt idx="141">
                  <c:v>2.7969999999999997</c:v>
                </c:pt>
                <c:pt idx="142">
                  <c:v>2.7930000000000001</c:v>
                </c:pt>
                <c:pt idx="143">
                  <c:v>2.7889999999999997</c:v>
                </c:pt>
                <c:pt idx="144">
                  <c:v>2.7839999999999998</c:v>
                </c:pt>
                <c:pt idx="145">
                  <c:v>2.7809999999999997</c:v>
                </c:pt>
                <c:pt idx="146">
                  <c:v>2.7800000000000002</c:v>
                </c:pt>
                <c:pt idx="147">
                  <c:v>2.7809999999999997</c:v>
                </c:pt>
                <c:pt idx="148">
                  <c:v>2.7829999999999999</c:v>
                </c:pt>
                <c:pt idx="149">
                  <c:v>2.7869999999999999</c:v>
                </c:pt>
                <c:pt idx="150">
                  <c:v>2.7919999999999998</c:v>
                </c:pt>
                <c:pt idx="151">
                  <c:v>2.798</c:v>
                </c:pt>
                <c:pt idx="152">
                  <c:v>2.802</c:v>
                </c:pt>
                <c:pt idx="153">
                  <c:v>2.8049999999999997</c:v>
                </c:pt>
                <c:pt idx="154">
                  <c:v>2.806</c:v>
                </c:pt>
                <c:pt idx="155">
                  <c:v>2.8049999999999997</c:v>
                </c:pt>
                <c:pt idx="156">
                  <c:v>2.8029999999999999</c:v>
                </c:pt>
                <c:pt idx="157">
                  <c:v>2.7989999999999999</c:v>
                </c:pt>
                <c:pt idx="158">
                  <c:v>2.7960000000000003</c:v>
                </c:pt>
                <c:pt idx="159">
                  <c:v>2.7919999999999998</c:v>
                </c:pt>
                <c:pt idx="160">
                  <c:v>2.7889999999999997</c:v>
                </c:pt>
                <c:pt idx="161">
                  <c:v>2.786</c:v>
                </c:pt>
                <c:pt idx="162">
                  <c:v>2.7839999999999998</c:v>
                </c:pt>
                <c:pt idx="163">
                  <c:v>2.7839999999999998</c:v>
                </c:pt>
                <c:pt idx="164">
                  <c:v>2.7839999999999998</c:v>
                </c:pt>
                <c:pt idx="165">
                  <c:v>2.786</c:v>
                </c:pt>
                <c:pt idx="166">
                  <c:v>2.7880000000000003</c:v>
                </c:pt>
                <c:pt idx="167">
                  <c:v>2.7919999999999998</c:v>
                </c:pt>
                <c:pt idx="168">
                  <c:v>2.7949999999999999</c:v>
                </c:pt>
                <c:pt idx="169">
                  <c:v>2.7969999999999997</c:v>
                </c:pt>
                <c:pt idx="170">
                  <c:v>2.798</c:v>
                </c:pt>
                <c:pt idx="171">
                  <c:v>2.7969999999999997</c:v>
                </c:pt>
                <c:pt idx="172">
                  <c:v>2.794</c:v>
                </c:pt>
                <c:pt idx="173">
                  <c:v>2.7909999999999999</c:v>
                </c:pt>
                <c:pt idx="174">
                  <c:v>2.7889999999999997</c:v>
                </c:pt>
                <c:pt idx="175">
                  <c:v>2.7880000000000003</c:v>
                </c:pt>
                <c:pt idx="176">
                  <c:v>2.7889999999999997</c:v>
                </c:pt>
                <c:pt idx="177">
                  <c:v>2.7909999999999999</c:v>
                </c:pt>
                <c:pt idx="178">
                  <c:v>2.7930000000000001</c:v>
                </c:pt>
                <c:pt idx="179">
                  <c:v>2.794</c:v>
                </c:pt>
                <c:pt idx="180">
                  <c:v>2.7949999999999999</c:v>
                </c:pt>
                <c:pt idx="181">
                  <c:v>2.7949999999999999</c:v>
                </c:pt>
                <c:pt idx="182">
                  <c:v>2.794</c:v>
                </c:pt>
                <c:pt idx="183">
                  <c:v>2.79</c:v>
                </c:pt>
                <c:pt idx="184">
                  <c:v>2.7850000000000001</c:v>
                </c:pt>
                <c:pt idx="185">
                  <c:v>2.7789999999999999</c:v>
                </c:pt>
                <c:pt idx="186">
                  <c:v>2.7729999999999997</c:v>
                </c:pt>
                <c:pt idx="187">
                  <c:v>2.77</c:v>
                </c:pt>
                <c:pt idx="188">
                  <c:v>2.7690000000000001</c:v>
                </c:pt>
                <c:pt idx="189">
                  <c:v>2.77</c:v>
                </c:pt>
                <c:pt idx="190">
                  <c:v>2.774</c:v>
                </c:pt>
                <c:pt idx="191">
                  <c:v>2.7789999999999999</c:v>
                </c:pt>
                <c:pt idx="192">
                  <c:v>2.7850000000000001</c:v>
                </c:pt>
                <c:pt idx="193">
                  <c:v>2.7909999999999999</c:v>
                </c:pt>
                <c:pt idx="194">
                  <c:v>2.7969999999999997</c:v>
                </c:pt>
                <c:pt idx="195">
                  <c:v>2.802</c:v>
                </c:pt>
                <c:pt idx="196">
                  <c:v>2.8029999999999999</c:v>
                </c:pt>
                <c:pt idx="197">
                  <c:v>2.802</c:v>
                </c:pt>
                <c:pt idx="198">
                  <c:v>2.7989999999999999</c:v>
                </c:pt>
                <c:pt idx="199">
                  <c:v>2.7960000000000003</c:v>
                </c:pt>
                <c:pt idx="200">
                  <c:v>2.7930000000000001</c:v>
                </c:pt>
                <c:pt idx="201">
                  <c:v>2.7909999999999999</c:v>
                </c:pt>
                <c:pt idx="202">
                  <c:v>2.79</c:v>
                </c:pt>
                <c:pt idx="203">
                  <c:v>2.79</c:v>
                </c:pt>
                <c:pt idx="204">
                  <c:v>2.7909999999999999</c:v>
                </c:pt>
                <c:pt idx="205">
                  <c:v>2.7919999999999998</c:v>
                </c:pt>
                <c:pt idx="206">
                  <c:v>2.7919999999999998</c:v>
                </c:pt>
                <c:pt idx="207">
                  <c:v>2.7930000000000001</c:v>
                </c:pt>
                <c:pt idx="208">
                  <c:v>2.7930000000000001</c:v>
                </c:pt>
                <c:pt idx="209">
                  <c:v>2.7930000000000001</c:v>
                </c:pt>
                <c:pt idx="210">
                  <c:v>2.7919999999999998</c:v>
                </c:pt>
                <c:pt idx="211">
                  <c:v>2.7919999999999998</c:v>
                </c:pt>
                <c:pt idx="212">
                  <c:v>2.7930000000000001</c:v>
                </c:pt>
                <c:pt idx="213">
                  <c:v>2.7949999999999999</c:v>
                </c:pt>
                <c:pt idx="214">
                  <c:v>2.8</c:v>
                </c:pt>
                <c:pt idx="215">
                  <c:v>2.8040000000000003</c:v>
                </c:pt>
                <c:pt idx="216">
                  <c:v>2.8090000000000002</c:v>
                </c:pt>
                <c:pt idx="217">
                  <c:v>2.8120000000000003</c:v>
                </c:pt>
                <c:pt idx="218">
                  <c:v>2.8120000000000003</c:v>
                </c:pt>
                <c:pt idx="219">
                  <c:v>2.81</c:v>
                </c:pt>
                <c:pt idx="220">
                  <c:v>2.8069999999999999</c:v>
                </c:pt>
                <c:pt idx="221">
                  <c:v>2.8040000000000003</c:v>
                </c:pt>
                <c:pt idx="222">
                  <c:v>2.8010000000000002</c:v>
                </c:pt>
                <c:pt idx="223">
                  <c:v>2.798</c:v>
                </c:pt>
                <c:pt idx="224">
                  <c:v>2.7949999999999999</c:v>
                </c:pt>
                <c:pt idx="225">
                  <c:v>2.7919999999999998</c:v>
                </c:pt>
                <c:pt idx="226">
                  <c:v>2.7869999999999999</c:v>
                </c:pt>
                <c:pt idx="227">
                  <c:v>2.7809999999999997</c:v>
                </c:pt>
                <c:pt idx="228">
                  <c:v>2.7749999999999999</c:v>
                </c:pt>
                <c:pt idx="229">
                  <c:v>2.7709999999999999</c:v>
                </c:pt>
                <c:pt idx="230">
                  <c:v>2.77</c:v>
                </c:pt>
                <c:pt idx="231">
                  <c:v>2.7720000000000002</c:v>
                </c:pt>
                <c:pt idx="232">
                  <c:v>2.7770000000000001</c:v>
                </c:pt>
                <c:pt idx="233">
                  <c:v>2.7809999999999997</c:v>
                </c:pt>
                <c:pt idx="234">
                  <c:v>2.7850000000000001</c:v>
                </c:pt>
                <c:pt idx="235">
                  <c:v>2.7850000000000001</c:v>
                </c:pt>
                <c:pt idx="236">
                  <c:v>2.7829999999999999</c:v>
                </c:pt>
                <c:pt idx="237">
                  <c:v>2.7789999999999999</c:v>
                </c:pt>
                <c:pt idx="238">
                  <c:v>2.7759999999999998</c:v>
                </c:pt>
                <c:pt idx="239">
                  <c:v>2.774</c:v>
                </c:pt>
                <c:pt idx="240">
                  <c:v>2.7729999999999997</c:v>
                </c:pt>
                <c:pt idx="241">
                  <c:v>2.7720000000000002</c:v>
                </c:pt>
                <c:pt idx="242">
                  <c:v>2.7720000000000002</c:v>
                </c:pt>
                <c:pt idx="243">
                  <c:v>2.7720000000000002</c:v>
                </c:pt>
                <c:pt idx="244">
                  <c:v>2.7709999999999999</c:v>
                </c:pt>
                <c:pt idx="245">
                  <c:v>2.7709999999999999</c:v>
                </c:pt>
                <c:pt idx="246">
                  <c:v>2.7709999999999999</c:v>
                </c:pt>
                <c:pt idx="247">
                  <c:v>2.7720000000000002</c:v>
                </c:pt>
                <c:pt idx="248">
                  <c:v>2.774</c:v>
                </c:pt>
                <c:pt idx="249">
                  <c:v>2.778</c:v>
                </c:pt>
                <c:pt idx="250">
                  <c:v>2.7809999999999997</c:v>
                </c:pt>
                <c:pt idx="251">
                  <c:v>2.7839999999999998</c:v>
                </c:pt>
                <c:pt idx="252">
                  <c:v>2.786</c:v>
                </c:pt>
                <c:pt idx="253">
                  <c:v>2.7869999999999999</c:v>
                </c:pt>
                <c:pt idx="254">
                  <c:v>2.7869999999999999</c:v>
                </c:pt>
                <c:pt idx="255">
                  <c:v>2.7880000000000003</c:v>
                </c:pt>
                <c:pt idx="256">
                  <c:v>2.79</c:v>
                </c:pt>
                <c:pt idx="257">
                  <c:v>2.7930000000000001</c:v>
                </c:pt>
                <c:pt idx="258">
                  <c:v>2.7960000000000003</c:v>
                </c:pt>
                <c:pt idx="259">
                  <c:v>2.798</c:v>
                </c:pt>
                <c:pt idx="260">
                  <c:v>2.798</c:v>
                </c:pt>
                <c:pt idx="261">
                  <c:v>2.7960000000000003</c:v>
                </c:pt>
                <c:pt idx="262">
                  <c:v>2.794</c:v>
                </c:pt>
                <c:pt idx="263">
                  <c:v>2.7919999999999998</c:v>
                </c:pt>
                <c:pt idx="264">
                  <c:v>2.7919999999999998</c:v>
                </c:pt>
                <c:pt idx="265">
                  <c:v>2.7949999999999999</c:v>
                </c:pt>
                <c:pt idx="266">
                  <c:v>2.8010000000000002</c:v>
                </c:pt>
                <c:pt idx="267">
                  <c:v>2.8069999999999999</c:v>
                </c:pt>
                <c:pt idx="268">
                  <c:v>2.8129999999999997</c:v>
                </c:pt>
                <c:pt idx="269">
                  <c:v>2.8170000000000002</c:v>
                </c:pt>
                <c:pt idx="270">
                  <c:v>2.8200000000000003</c:v>
                </c:pt>
                <c:pt idx="271">
                  <c:v>2.8200000000000003</c:v>
                </c:pt>
                <c:pt idx="272">
                  <c:v>2.819</c:v>
                </c:pt>
                <c:pt idx="273">
                  <c:v>2.8180000000000001</c:v>
                </c:pt>
                <c:pt idx="274">
                  <c:v>2.8170000000000002</c:v>
                </c:pt>
                <c:pt idx="275">
                  <c:v>2.8159999999999998</c:v>
                </c:pt>
                <c:pt idx="276">
                  <c:v>2.8140000000000001</c:v>
                </c:pt>
                <c:pt idx="277">
                  <c:v>2.8120000000000003</c:v>
                </c:pt>
                <c:pt idx="278">
                  <c:v>2.8090000000000002</c:v>
                </c:pt>
                <c:pt idx="279">
                  <c:v>2.8069999999999999</c:v>
                </c:pt>
                <c:pt idx="280">
                  <c:v>2.8049999999999997</c:v>
                </c:pt>
                <c:pt idx="281">
                  <c:v>2.8029999999999999</c:v>
                </c:pt>
                <c:pt idx="282">
                  <c:v>2.8029999999999999</c:v>
                </c:pt>
                <c:pt idx="283">
                  <c:v>2.8040000000000003</c:v>
                </c:pt>
                <c:pt idx="284">
                  <c:v>2.806</c:v>
                </c:pt>
                <c:pt idx="285">
                  <c:v>2.8069999999999999</c:v>
                </c:pt>
                <c:pt idx="286">
                  <c:v>2.8090000000000002</c:v>
                </c:pt>
                <c:pt idx="287">
                  <c:v>2.81</c:v>
                </c:pt>
                <c:pt idx="288">
                  <c:v>2.8109999999999999</c:v>
                </c:pt>
                <c:pt idx="289">
                  <c:v>2.8120000000000003</c:v>
                </c:pt>
                <c:pt idx="290">
                  <c:v>2.8129999999999997</c:v>
                </c:pt>
                <c:pt idx="291">
                  <c:v>2.8149999999999999</c:v>
                </c:pt>
                <c:pt idx="292">
                  <c:v>2.8180000000000001</c:v>
                </c:pt>
                <c:pt idx="293">
                  <c:v>2.8200000000000003</c:v>
                </c:pt>
                <c:pt idx="294">
                  <c:v>2.8220000000000001</c:v>
                </c:pt>
                <c:pt idx="295">
                  <c:v>2.823</c:v>
                </c:pt>
                <c:pt idx="296">
                  <c:v>2.823</c:v>
                </c:pt>
                <c:pt idx="297">
                  <c:v>2.823</c:v>
                </c:pt>
                <c:pt idx="298">
                  <c:v>2.8220000000000001</c:v>
                </c:pt>
                <c:pt idx="299">
                  <c:v>2.8209999999999997</c:v>
                </c:pt>
                <c:pt idx="300">
                  <c:v>2.819</c:v>
                </c:pt>
                <c:pt idx="301">
                  <c:v>2.8180000000000001</c:v>
                </c:pt>
                <c:pt idx="302">
                  <c:v>2.8180000000000001</c:v>
                </c:pt>
                <c:pt idx="303">
                  <c:v>2.8200000000000003</c:v>
                </c:pt>
                <c:pt idx="304">
                  <c:v>2.8239999999999998</c:v>
                </c:pt>
                <c:pt idx="305">
                  <c:v>2.8280000000000003</c:v>
                </c:pt>
                <c:pt idx="306">
                  <c:v>2.8319999999999999</c:v>
                </c:pt>
                <c:pt idx="307">
                  <c:v>2.8330000000000002</c:v>
                </c:pt>
                <c:pt idx="308">
                  <c:v>2.83</c:v>
                </c:pt>
                <c:pt idx="309">
                  <c:v>2.8260000000000001</c:v>
                </c:pt>
                <c:pt idx="310">
                  <c:v>2.8200000000000003</c:v>
                </c:pt>
                <c:pt idx="311">
                  <c:v>2.8140000000000001</c:v>
                </c:pt>
                <c:pt idx="312">
                  <c:v>2.81</c:v>
                </c:pt>
                <c:pt idx="313">
                  <c:v>2.8079999999999998</c:v>
                </c:pt>
                <c:pt idx="314">
                  <c:v>2.806</c:v>
                </c:pt>
                <c:pt idx="315">
                  <c:v>2.8049999999999997</c:v>
                </c:pt>
                <c:pt idx="316">
                  <c:v>2.8029999999999999</c:v>
                </c:pt>
                <c:pt idx="317">
                  <c:v>2.8010000000000002</c:v>
                </c:pt>
                <c:pt idx="318">
                  <c:v>2.7989999999999999</c:v>
                </c:pt>
                <c:pt idx="319">
                  <c:v>2.7969999999999997</c:v>
                </c:pt>
                <c:pt idx="320">
                  <c:v>2.7960000000000003</c:v>
                </c:pt>
                <c:pt idx="321">
                  <c:v>2.7960000000000003</c:v>
                </c:pt>
                <c:pt idx="322">
                  <c:v>2.7949999999999999</c:v>
                </c:pt>
                <c:pt idx="323">
                  <c:v>2.794</c:v>
                </c:pt>
                <c:pt idx="324">
                  <c:v>2.7909999999999999</c:v>
                </c:pt>
                <c:pt idx="325">
                  <c:v>2.786</c:v>
                </c:pt>
                <c:pt idx="326">
                  <c:v>2.7789999999999999</c:v>
                </c:pt>
                <c:pt idx="327">
                  <c:v>2.774</c:v>
                </c:pt>
                <c:pt idx="328">
                  <c:v>2.7709999999999999</c:v>
                </c:pt>
                <c:pt idx="329">
                  <c:v>2.774</c:v>
                </c:pt>
                <c:pt idx="330">
                  <c:v>2.7809999999999997</c:v>
                </c:pt>
                <c:pt idx="331">
                  <c:v>2.7889999999999997</c:v>
                </c:pt>
                <c:pt idx="332">
                  <c:v>2.7960000000000003</c:v>
                </c:pt>
                <c:pt idx="333">
                  <c:v>2.7969999999999997</c:v>
                </c:pt>
                <c:pt idx="334">
                  <c:v>2.7919999999999998</c:v>
                </c:pt>
                <c:pt idx="335">
                  <c:v>2.7839999999999998</c:v>
                </c:pt>
                <c:pt idx="336">
                  <c:v>2.7749999999999999</c:v>
                </c:pt>
                <c:pt idx="337">
                  <c:v>2.7690000000000001</c:v>
                </c:pt>
                <c:pt idx="338">
                  <c:v>2.7690000000000001</c:v>
                </c:pt>
                <c:pt idx="339">
                  <c:v>2.7720000000000002</c:v>
                </c:pt>
                <c:pt idx="340">
                  <c:v>2.7759999999999998</c:v>
                </c:pt>
                <c:pt idx="341">
                  <c:v>2.7789999999999999</c:v>
                </c:pt>
                <c:pt idx="342">
                  <c:v>2.778</c:v>
                </c:pt>
                <c:pt idx="343">
                  <c:v>2.774</c:v>
                </c:pt>
                <c:pt idx="344">
                  <c:v>2.7690000000000001</c:v>
                </c:pt>
                <c:pt idx="345">
                  <c:v>2.7640000000000002</c:v>
                </c:pt>
                <c:pt idx="346">
                  <c:v>2.7610000000000001</c:v>
                </c:pt>
                <c:pt idx="347">
                  <c:v>2.76</c:v>
                </c:pt>
                <c:pt idx="348">
                  <c:v>2.7610000000000001</c:v>
                </c:pt>
                <c:pt idx="349">
                  <c:v>2.7629999999999999</c:v>
                </c:pt>
                <c:pt idx="350">
                  <c:v>2.7649999999999997</c:v>
                </c:pt>
                <c:pt idx="351">
                  <c:v>2.766</c:v>
                </c:pt>
                <c:pt idx="352">
                  <c:v>2.7669999999999999</c:v>
                </c:pt>
                <c:pt idx="353">
                  <c:v>2.7679999999999998</c:v>
                </c:pt>
                <c:pt idx="354">
                  <c:v>2.7690000000000001</c:v>
                </c:pt>
                <c:pt idx="355">
                  <c:v>2.7709999999999999</c:v>
                </c:pt>
                <c:pt idx="356">
                  <c:v>2.7729999999999997</c:v>
                </c:pt>
                <c:pt idx="357">
                  <c:v>2.7749999999999999</c:v>
                </c:pt>
                <c:pt idx="358">
                  <c:v>2.7770000000000001</c:v>
                </c:pt>
                <c:pt idx="359">
                  <c:v>2.778</c:v>
                </c:pt>
                <c:pt idx="360">
                  <c:v>2.778</c:v>
                </c:pt>
                <c:pt idx="361">
                  <c:v>2.7789999999999999</c:v>
                </c:pt>
                <c:pt idx="362">
                  <c:v>2.7800000000000002</c:v>
                </c:pt>
                <c:pt idx="363">
                  <c:v>2.7809999999999997</c:v>
                </c:pt>
                <c:pt idx="364">
                  <c:v>2.7839999999999998</c:v>
                </c:pt>
                <c:pt idx="365">
                  <c:v>2.786</c:v>
                </c:pt>
                <c:pt idx="366">
                  <c:v>2.7869999999999999</c:v>
                </c:pt>
                <c:pt idx="367">
                  <c:v>2.7869999999999999</c:v>
                </c:pt>
                <c:pt idx="368">
                  <c:v>2.7850000000000001</c:v>
                </c:pt>
                <c:pt idx="369">
                  <c:v>2.7809999999999997</c:v>
                </c:pt>
                <c:pt idx="370">
                  <c:v>2.7770000000000001</c:v>
                </c:pt>
                <c:pt idx="371">
                  <c:v>2.774</c:v>
                </c:pt>
                <c:pt idx="372">
                  <c:v>2.774</c:v>
                </c:pt>
                <c:pt idx="373">
                  <c:v>2.7759999999999998</c:v>
                </c:pt>
                <c:pt idx="374">
                  <c:v>2.7789999999999999</c:v>
                </c:pt>
                <c:pt idx="375">
                  <c:v>2.782</c:v>
                </c:pt>
                <c:pt idx="376">
                  <c:v>2.7829999999999999</c:v>
                </c:pt>
                <c:pt idx="377">
                  <c:v>2.782</c:v>
                </c:pt>
                <c:pt idx="378">
                  <c:v>2.7800000000000002</c:v>
                </c:pt>
                <c:pt idx="379">
                  <c:v>2.7770000000000001</c:v>
                </c:pt>
                <c:pt idx="380">
                  <c:v>2.7729999999999997</c:v>
                </c:pt>
                <c:pt idx="381">
                  <c:v>2.77</c:v>
                </c:pt>
                <c:pt idx="382">
                  <c:v>2.766</c:v>
                </c:pt>
                <c:pt idx="383">
                  <c:v>2.7649999999999997</c:v>
                </c:pt>
                <c:pt idx="384">
                  <c:v>2.7649999999999997</c:v>
                </c:pt>
                <c:pt idx="385">
                  <c:v>2.7669999999999999</c:v>
                </c:pt>
                <c:pt idx="386">
                  <c:v>2.7709999999999999</c:v>
                </c:pt>
                <c:pt idx="387">
                  <c:v>2.7749999999999999</c:v>
                </c:pt>
                <c:pt idx="388">
                  <c:v>2.7770000000000001</c:v>
                </c:pt>
                <c:pt idx="389">
                  <c:v>2.778</c:v>
                </c:pt>
                <c:pt idx="390">
                  <c:v>2.7759999999999998</c:v>
                </c:pt>
                <c:pt idx="391">
                  <c:v>2.7720000000000002</c:v>
                </c:pt>
                <c:pt idx="392">
                  <c:v>2.7669999999999999</c:v>
                </c:pt>
                <c:pt idx="393">
                  <c:v>2.7629999999999999</c:v>
                </c:pt>
                <c:pt idx="394">
                  <c:v>2.76</c:v>
                </c:pt>
                <c:pt idx="395">
                  <c:v>2.758</c:v>
                </c:pt>
                <c:pt idx="396">
                  <c:v>2.758</c:v>
                </c:pt>
                <c:pt idx="397">
                  <c:v>2.76</c:v>
                </c:pt>
                <c:pt idx="398">
                  <c:v>2.7640000000000002</c:v>
                </c:pt>
                <c:pt idx="399">
                  <c:v>2.7690000000000001</c:v>
                </c:pt>
                <c:pt idx="400">
                  <c:v>2.7749999999999999</c:v>
                </c:pt>
                <c:pt idx="401">
                  <c:v>2.7789999999999999</c:v>
                </c:pt>
                <c:pt idx="402">
                  <c:v>2.7809999999999997</c:v>
                </c:pt>
                <c:pt idx="403">
                  <c:v>2.7809999999999997</c:v>
                </c:pt>
                <c:pt idx="404">
                  <c:v>2.7800000000000002</c:v>
                </c:pt>
                <c:pt idx="405">
                  <c:v>2.7789999999999999</c:v>
                </c:pt>
                <c:pt idx="406">
                  <c:v>2.7789999999999999</c:v>
                </c:pt>
                <c:pt idx="407">
                  <c:v>2.782</c:v>
                </c:pt>
                <c:pt idx="408">
                  <c:v>2.786</c:v>
                </c:pt>
                <c:pt idx="409">
                  <c:v>2.79</c:v>
                </c:pt>
                <c:pt idx="410">
                  <c:v>2.7949999999999999</c:v>
                </c:pt>
                <c:pt idx="411">
                  <c:v>2.7989999999999999</c:v>
                </c:pt>
                <c:pt idx="412">
                  <c:v>2.8029999999999999</c:v>
                </c:pt>
                <c:pt idx="413">
                  <c:v>2.8049999999999997</c:v>
                </c:pt>
                <c:pt idx="414">
                  <c:v>2.8069999999999999</c:v>
                </c:pt>
                <c:pt idx="415">
                  <c:v>2.8069999999999999</c:v>
                </c:pt>
                <c:pt idx="416">
                  <c:v>2.8069999999999999</c:v>
                </c:pt>
                <c:pt idx="417">
                  <c:v>2.806</c:v>
                </c:pt>
                <c:pt idx="418">
                  <c:v>2.806</c:v>
                </c:pt>
                <c:pt idx="419">
                  <c:v>2.806</c:v>
                </c:pt>
                <c:pt idx="420">
                  <c:v>2.806</c:v>
                </c:pt>
                <c:pt idx="421">
                  <c:v>2.8069999999999999</c:v>
                </c:pt>
                <c:pt idx="422">
                  <c:v>2.8069999999999999</c:v>
                </c:pt>
                <c:pt idx="423">
                  <c:v>2.806</c:v>
                </c:pt>
                <c:pt idx="424">
                  <c:v>2.8029999999999999</c:v>
                </c:pt>
                <c:pt idx="425">
                  <c:v>2.8</c:v>
                </c:pt>
                <c:pt idx="426">
                  <c:v>2.7969999999999997</c:v>
                </c:pt>
                <c:pt idx="427">
                  <c:v>2.794</c:v>
                </c:pt>
                <c:pt idx="428">
                  <c:v>2.7909999999999999</c:v>
                </c:pt>
                <c:pt idx="429">
                  <c:v>2.79</c:v>
                </c:pt>
                <c:pt idx="430">
                  <c:v>2.7880000000000003</c:v>
                </c:pt>
                <c:pt idx="431">
                  <c:v>2.7850000000000001</c:v>
                </c:pt>
                <c:pt idx="432">
                  <c:v>2.782</c:v>
                </c:pt>
                <c:pt idx="433">
                  <c:v>2.778</c:v>
                </c:pt>
                <c:pt idx="434">
                  <c:v>2.7729999999999997</c:v>
                </c:pt>
                <c:pt idx="435">
                  <c:v>2.7690000000000001</c:v>
                </c:pt>
                <c:pt idx="436">
                  <c:v>2.766</c:v>
                </c:pt>
                <c:pt idx="437">
                  <c:v>2.7649999999999997</c:v>
                </c:pt>
                <c:pt idx="438">
                  <c:v>2.7649999999999997</c:v>
                </c:pt>
                <c:pt idx="439">
                  <c:v>2.7679999999999998</c:v>
                </c:pt>
                <c:pt idx="440">
                  <c:v>2.7729999999999997</c:v>
                </c:pt>
                <c:pt idx="441">
                  <c:v>2.7809999999999997</c:v>
                </c:pt>
                <c:pt idx="442">
                  <c:v>2.79</c:v>
                </c:pt>
                <c:pt idx="443">
                  <c:v>2.8010000000000002</c:v>
                </c:pt>
                <c:pt idx="444">
                  <c:v>2.8109999999999999</c:v>
                </c:pt>
                <c:pt idx="445">
                  <c:v>2.819</c:v>
                </c:pt>
                <c:pt idx="446">
                  <c:v>2.827</c:v>
                </c:pt>
                <c:pt idx="447">
                  <c:v>2.8330000000000002</c:v>
                </c:pt>
                <c:pt idx="448">
                  <c:v>2.8410000000000002</c:v>
                </c:pt>
                <c:pt idx="449">
                  <c:v>2.8479999999999999</c:v>
                </c:pt>
                <c:pt idx="450">
                  <c:v>2.8559999999999999</c:v>
                </c:pt>
                <c:pt idx="451">
                  <c:v>2.8639999999999999</c:v>
                </c:pt>
                <c:pt idx="452">
                  <c:v>2.8689999999999998</c:v>
                </c:pt>
                <c:pt idx="453">
                  <c:v>2.8719999999999999</c:v>
                </c:pt>
                <c:pt idx="454">
                  <c:v>2.8719999999999999</c:v>
                </c:pt>
                <c:pt idx="455">
                  <c:v>2.8689999999999998</c:v>
                </c:pt>
                <c:pt idx="456">
                  <c:v>2.8650000000000002</c:v>
                </c:pt>
                <c:pt idx="457">
                  <c:v>2.8600000000000003</c:v>
                </c:pt>
                <c:pt idx="458">
                  <c:v>2.855</c:v>
                </c:pt>
                <c:pt idx="459">
                  <c:v>2.851</c:v>
                </c:pt>
                <c:pt idx="460">
                  <c:v>2.8449999999999998</c:v>
                </c:pt>
                <c:pt idx="461">
                  <c:v>2.8369999999999997</c:v>
                </c:pt>
                <c:pt idx="462">
                  <c:v>2.8280000000000003</c:v>
                </c:pt>
                <c:pt idx="463">
                  <c:v>2.8159999999999998</c:v>
                </c:pt>
                <c:pt idx="464">
                  <c:v>2.8029999999999999</c:v>
                </c:pt>
                <c:pt idx="465">
                  <c:v>2.7909999999999999</c:v>
                </c:pt>
                <c:pt idx="466">
                  <c:v>2.7789999999999999</c:v>
                </c:pt>
                <c:pt idx="467">
                  <c:v>2.7679999999999998</c:v>
                </c:pt>
                <c:pt idx="468">
                  <c:v>2.76</c:v>
                </c:pt>
                <c:pt idx="469">
                  <c:v>2.754</c:v>
                </c:pt>
                <c:pt idx="470">
                  <c:v>2.7509999999999999</c:v>
                </c:pt>
                <c:pt idx="471">
                  <c:v>2.7509999999999999</c:v>
                </c:pt>
                <c:pt idx="472">
                  <c:v>2.754</c:v>
                </c:pt>
                <c:pt idx="473">
                  <c:v>2.7560000000000002</c:v>
                </c:pt>
                <c:pt idx="474">
                  <c:v>2.7560000000000002</c:v>
                </c:pt>
                <c:pt idx="475">
                  <c:v>2.7519999999999998</c:v>
                </c:pt>
                <c:pt idx="476">
                  <c:v>2.746</c:v>
                </c:pt>
                <c:pt idx="477">
                  <c:v>2.74</c:v>
                </c:pt>
                <c:pt idx="478">
                  <c:v>2.7359999999999998</c:v>
                </c:pt>
                <c:pt idx="479">
                  <c:v>2.7370000000000001</c:v>
                </c:pt>
                <c:pt idx="480">
                  <c:v>2.7410000000000001</c:v>
                </c:pt>
                <c:pt idx="481">
                  <c:v>2.7480000000000002</c:v>
                </c:pt>
                <c:pt idx="482">
                  <c:v>2.7549999999999999</c:v>
                </c:pt>
                <c:pt idx="483">
                  <c:v>2.7589999999999999</c:v>
                </c:pt>
                <c:pt idx="484">
                  <c:v>2.76</c:v>
                </c:pt>
                <c:pt idx="485">
                  <c:v>2.7589999999999999</c:v>
                </c:pt>
                <c:pt idx="486">
                  <c:v>2.7560000000000002</c:v>
                </c:pt>
                <c:pt idx="487">
                  <c:v>2.7549999999999999</c:v>
                </c:pt>
                <c:pt idx="488">
                  <c:v>2.754</c:v>
                </c:pt>
                <c:pt idx="489">
                  <c:v>2.7549999999999999</c:v>
                </c:pt>
                <c:pt idx="490">
                  <c:v>2.7560000000000002</c:v>
                </c:pt>
                <c:pt idx="491">
                  <c:v>2.7569999999999997</c:v>
                </c:pt>
                <c:pt idx="492">
                  <c:v>2.7569999999999997</c:v>
                </c:pt>
                <c:pt idx="493">
                  <c:v>2.7560000000000002</c:v>
                </c:pt>
                <c:pt idx="494">
                  <c:v>2.7549999999999999</c:v>
                </c:pt>
                <c:pt idx="495">
                  <c:v>2.7530000000000001</c:v>
                </c:pt>
                <c:pt idx="496">
                  <c:v>2.7509999999999999</c:v>
                </c:pt>
                <c:pt idx="497">
                  <c:v>2.75</c:v>
                </c:pt>
                <c:pt idx="498">
                  <c:v>2.7490000000000001</c:v>
                </c:pt>
                <c:pt idx="499">
                  <c:v>2.7490000000000001</c:v>
                </c:pt>
                <c:pt idx="500">
                  <c:v>2.75</c:v>
                </c:pt>
                <c:pt idx="501">
                  <c:v>2.7519999999999998</c:v>
                </c:pt>
                <c:pt idx="502">
                  <c:v>2.7560000000000002</c:v>
                </c:pt>
                <c:pt idx="503">
                  <c:v>2.7589999999999999</c:v>
                </c:pt>
                <c:pt idx="504">
                  <c:v>2.762</c:v>
                </c:pt>
                <c:pt idx="505">
                  <c:v>2.7649999999999997</c:v>
                </c:pt>
                <c:pt idx="506">
                  <c:v>2.7669999999999999</c:v>
                </c:pt>
                <c:pt idx="507">
                  <c:v>2.7679999999999998</c:v>
                </c:pt>
                <c:pt idx="508">
                  <c:v>2.7690000000000001</c:v>
                </c:pt>
                <c:pt idx="509">
                  <c:v>2.7679999999999998</c:v>
                </c:pt>
                <c:pt idx="510">
                  <c:v>2.7669999999999999</c:v>
                </c:pt>
                <c:pt idx="511">
                  <c:v>2.7649999999999997</c:v>
                </c:pt>
                <c:pt idx="512">
                  <c:v>2.7640000000000002</c:v>
                </c:pt>
                <c:pt idx="513">
                  <c:v>2.7640000000000002</c:v>
                </c:pt>
                <c:pt idx="514">
                  <c:v>2.7640000000000002</c:v>
                </c:pt>
                <c:pt idx="515">
                  <c:v>2.7649999999999997</c:v>
                </c:pt>
                <c:pt idx="516">
                  <c:v>2.766</c:v>
                </c:pt>
                <c:pt idx="517">
                  <c:v>2.766</c:v>
                </c:pt>
                <c:pt idx="518">
                  <c:v>2.766</c:v>
                </c:pt>
                <c:pt idx="519">
                  <c:v>2.7649999999999997</c:v>
                </c:pt>
                <c:pt idx="520">
                  <c:v>2.7640000000000002</c:v>
                </c:pt>
                <c:pt idx="521">
                  <c:v>2.7629999999999999</c:v>
                </c:pt>
                <c:pt idx="522">
                  <c:v>2.7629999999999999</c:v>
                </c:pt>
                <c:pt idx="523">
                  <c:v>2.7629999999999999</c:v>
                </c:pt>
                <c:pt idx="524">
                  <c:v>2.7629999999999999</c:v>
                </c:pt>
                <c:pt idx="525">
                  <c:v>2.7629999999999999</c:v>
                </c:pt>
                <c:pt idx="526">
                  <c:v>2.7629999999999999</c:v>
                </c:pt>
                <c:pt idx="527">
                  <c:v>2.762</c:v>
                </c:pt>
                <c:pt idx="528">
                  <c:v>2.762</c:v>
                </c:pt>
                <c:pt idx="529">
                  <c:v>2.7610000000000001</c:v>
                </c:pt>
                <c:pt idx="530">
                  <c:v>2.76</c:v>
                </c:pt>
                <c:pt idx="531">
                  <c:v>2.7589999999999999</c:v>
                </c:pt>
                <c:pt idx="532">
                  <c:v>2.758</c:v>
                </c:pt>
                <c:pt idx="533">
                  <c:v>2.7569999999999997</c:v>
                </c:pt>
                <c:pt idx="534">
                  <c:v>2.758</c:v>
                </c:pt>
                <c:pt idx="535">
                  <c:v>2.7589999999999999</c:v>
                </c:pt>
                <c:pt idx="536">
                  <c:v>2.76</c:v>
                </c:pt>
                <c:pt idx="537">
                  <c:v>2.762</c:v>
                </c:pt>
                <c:pt idx="538">
                  <c:v>2.7629999999999999</c:v>
                </c:pt>
                <c:pt idx="539">
                  <c:v>2.7640000000000002</c:v>
                </c:pt>
                <c:pt idx="540">
                  <c:v>2.7640000000000002</c:v>
                </c:pt>
                <c:pt idx="541">
                  <c:v>2.7629999999999999</c:v>
                </c:pt>
                <c:pt idx="542">
                  <c:v>2.762</c:v>
                </c:pt>
                <c:pt idx="543">
                  <c:v>2.7589999999999999</c:v>
                </c:pt>
                <c:pt idx="544">
                  <c:v>2.7569999999999997</c:v>
                </c:pt>
                <c:pt idx="545">
                  <c:v>2.754</c:v>
                </c:pt>
                <c:pt idx="546">
                  <c:v>2.7509999999999999</c:v>
                </c:pt>
                <c:pt idx="547">
                  <c:v>2.75</c:v>
                </c:pt>
                <c:pt idx="548">
                  <c:v>2.75</c:v>
                </c:pt>
                <c:pt idx="549">
                  <c:v>2.75</c:v>
                </c:pt>
                <c:pt idx="550">
                  <c:v>2.75</c:v>
                </c:pt>
                <c:pt idx="551">
                  <c:v>2.75</c:v>
                </c:pt>
                <c:pt idx="552">
                  <c:v>2.7480000000000002</c:v>
                </c:pt>
                <c:pt idx="553">
                  <c:v>2.7450000000000001</c:v>
                </c:pt>
                <c:pt idx="554">
                  <c:v>2.742</c:v>
                </c:pt>
                <c:pt idx="555">
                  <c:v>2.7389999999999999</c:v>
                </c:pt>
                <c:pt idx="556">
                  <c:v>2.738</c:v>
                </c:pt>
                <c:pt idx="557">
                  <c:v>2.7370000000000001</c:v>
                </c:pt>
                <c:pt idx="558">
                  <c:v>2.738</c:v>
                </c:pt>
                <c:pt idx="559">
                  <c:v>2.74</c:v>
                </c:pt>
                <c:pt idx="560">
                  <c:v>2.7410000000000001</c:v>
                </c:pt>
                <c:pt idx="561">
                  <c:v>2.7430000000000003</c:v>
                </c:pt>
                <c:pt idx="562">
                  <c:v>2.7450000000000001</c:v>
                </c:pt>
                <c:pt idx="563">
                  <c:v>2.7469999999999999</c:v>
                </c:pt>
                <c:pt idx="564">
                  <c:v>2.7469999999999999</c:v>
                </c:pt>
                <c:pt idx="565">
                  <c:v>2.7480000000000002</c:v>
                </c:pt>
                <c:pt idx="566">
                  <c:v>2.7469999999999999</c:v>
                </c:pt>
                <c:pt idx="567">
                  <c:v>2.746</c:v>
                </c:pt>
                <c:pt idx="568">
                  <c:v>2.7450000000000001</c:v>
                </c:pt>
                <c:pt idx="569">
                  <c:v>2.7430000000000003</c:v>
                </c:pt>
                <c:pt idx="570">
                  <c:v>2.7410000000000001</c:v>
                </c:pt>
                <c:pt idx="571">
                  <c:v>2.74</c:v>
                </c:pt>
                <c:pt idx="572">
                  <c:v>2.7389999999999999</c:v>
                </c:pt>
                <c:pt idx="573">
                  <c:v>2.738</c:v>
                </c:pt>
                <c:pt idx="574">
                  <c:v>2.7389999999999999</c:v>
                </c:pt>
                <c:pt idx="575">
                  <c:v>2.7389999999999999</c:v>
                </c:pt>
                <c:pt idx="576">
                  <c:v>2.74</c:v>
                </c:pt>
                <c:pt idx="577">
                  <c:v>2.7410000000000001</c:v>
                </c:pt>
                <c:pt idx="578">
                  <c:v>2.742</c:v>
                </c:pt>
                <c:pt idx="579">
                  <c:v>2.742</c:v>
                </c:pt>
                <c:pt idx="580">
                  <c:v>2.742</c:v>
                </c:pt>
                <c:pt idx="581">
                  <c:v>2.7430000000000003</c:v>
                </c:pt>
                <c:pt idx="582">
                  <c:v>2.7450000000000001</c:v>
                </c:pt>
                <c:pt idx="583">
                  <c:v>2.7469999999999999</c:v>
                </c:pt>
                <c:pt idx="584">
                  <c:v>2.7490000000000001</c:v>
                </c:pt>
                <c:pt idx="585">
                  <c:v>2.75</c:v>
                </c:pt>
                <c:pt idx="586">
                  <c:v>2.7509999999999999</c:v>
                </c:pt>
                <c:pt idx="587">
                  <c:v>2.75</c:v>
                </c:pt>
                <c:pt idx="588">
                  <c:v>2.7490000000000001</c:v>
                </c:pt>
                <c:pt idx="589">
                  <c:v>2.7469999999999999</c:v>
                </c:pt>
                <c:pt idx="590">
                  <c:v>2.746</c:v>
                </c:pt>
                <c:pt idx="591">
                  <c:v>2.746</c:v>
                </c:pt>
                <c:pt idx="592">
                  <c:v>2.7450000000000001</c:v>
                </c:pt>
                <c:pt idx="593">
                  <c:v>2.7450000000000001</c:v>
                </c:pt>
                <c:pt idx="594">
                  <c:v>2.7439999999999998</c:v>
                </c:pt>
                <c:pt idx="595">
                  <c:v>2.742</c:v>
                </c:pt>
                <c:pt idx="596">
                  <c:v>2.74</c:v>
                </c:pt>
                <c:pt idx="597">
                  <c:v>2.7370000000000001</c:v>
                </c:pt>
                <c:pt idx="598">
                  <c:v>2.7350000000000003</c:v>
                </c:pt>
                <c:pt idx="599">
                  <c:v>2.734</c:v>
                </c:pt>
                <c:pt idx="600">
                  <c:v>2.734</c:v>
                </c:pt>
                <c:pt idx="601">
                  <c:v>2.734</c:v>
                </c:pt>
                <c:pt idx="602">
                  <c:v>2.7320000000000002</c:v>
                </c:pt>
                <c:pt idx="603">
                  <c:v>2.7290000000000001</c:v>
                </c:pt>
                <c:pt idx="604">
                  <c:v>2.7240000000000002</c:v>
                </c:pt>
                <c:pt idx="605">
                  <c:v>2.7170000000000001</c:v>
                </c:pt>
                <c:pt idx="606">
                  <c:v>2.71</c:v>
                </c:pt>
                <c:pt idx="607">
                  <c:v>2.706</c:v>
                </c:pt>
                <c:pt idx="608">
                  <c:v>2.7030000000000003</c:v>
                </c:pt>
                <c:pt idx="609">
                  <c:v>2.702</c:v>
                </c:pt>
                <c:pt idx="610">
                  <c:v>2.7010000000000001</c:v>
                </c:pt>
                <c:pt idx="611">
                  <c:v>2.6989999999999998</c:v>
                </c:pt>
                <c:pt idx="612">
                  <c:v>2.6950000000000003</c:v>
                </c:pt>
                <c:pt idx="613">
                  <c:v>2.6890000000000001</c:v>
                </c:pt>
                <c:pt idx="614">
                  <c:v>2.681</c:v>
                </c:pt>
                <c:pt idx="615">
                  <c:v>2.6739999999999999</c:v>
                </c:pt>
                <c:pt idx="616">
                  <c:v>2.669</c:v>
                </c:pt>
                <c:pt idx="617">
                  <c:v>2.6639999999999997</c:v>
                </c:pt>
                <c:pt idx="618">
                  <c:v>2.6619999999999999</c:v>
                </c:pt>
                <c:pt idx="619">
                  <c:v>2.661</c:v>
                </c:pt>
                <c:pt idx="620">
                  <c:v>2.6619999999999999</c:v>
                </c:pt>
                <c:pt idx="621">
                  <c:v>2.665</c:v>
                </c:pt>
                <c:pt idx="622">
                  <c:v>2.669</c:v>
                </c:pt>
                <c:pt idx="623">
                  <c:v>2.6739999999999999</c:v>
                </c:pt>
                <c:pt idx="624">
                  <c:v>2.681</c:v>
                </c:pt>
                <c:pt idx="625">
                  <c:v>2.6890000000000001</c:v>
                </c:pt>
                <c:pt idx="626">
                  <c:v>2.698</c:v>
                </c:pt>
                <c:pt idx="627">
                  <c:v>2.7050000000000001</c:v>
                </c:pt>
                <c:pt idx="628">
                  <c:v>2.71</c:v>
                </c:pt>
                <c:pt idx="629">
                  <c:v>2.7110000000000003</c:v>
                </c:pt>
                <c:pt idx="630">
                  <c:v>2.7090000000000001</c:v>
                </c:pt>
                <c:pt idx="631">
                  <c:v>2.7050000000000001</c:v>
                </c:pt>
                <c:pt idx="632">
                  <c:v>2.7</c:v>
                </c:pt>
                <c:pt idx="633">
                  <c:v>2.6959999999999997</c:v>
                </c:pt>
                <c:pt idx="634">
                  <c:v>2.6930000000000001</c:v>
                </c:pt>
                <c:pt idx="635">
                  <c:v>2.6909999999999998</c:v>
                </c:pt>
                <c:pt idx="636">
                  <c:v>2.6879999999999997</c:v>
                </c:pt>
                <c:pt idx="637">
                  <c:v>2.6829999999999998</c:v>
                </c:pt>
                <c:pt idx="638">
                  <c:v>2.6749999999999998</c:v>
                </c:pt>
                <c:pt idx="639">
                  <c:v>2.665</c:v>
                </c:pt>
                <c:pt idx="640">
                  <c:v>2.657</c:v>
                </c:pt>
                <c:pt idx="641">
                  <c:v>2.6520000000000001</c:v>
                </c:pt>
                <c:pt idx="642">
                  <c:v>2.6520000000000001</c:v>
                </c:pt>
                <c:pt idx="643">
                  <c:v>2.657</c:v>
                </c:pt>
                <c:pt idx="644">
                  <c:v>2.665</c:v>
                </c:pt>
                <c:pt idx="645">
                  <c:v>2.673</c:v>
                </c:pt>
                <c:pt idx="646">
                  <c:v>2.681</c:v>
                </c:pt>
                <c:pt idx="647">
                  <c:v>2.6870000000000003</c:v>
                </c:pt>
                <c:pt idx="648">
                  <c:v>2.6909999999999998</c:v>
                </c:pt>
                <c:pt idx="649">
                  <c:v>2.694</c:v>
                </c:pt>
                <c:pt idx="650">
                  <c:v>2.6959999999999997</c:v>
                </c:pt>
                <c:pt idx="651">
                  <c:v>2.6989999999999998</c:v>
                </c:pt>
                <c:pt idx="652">
                  <c:v>2.7010000000000001</c:v>
                </c:pt>
                <c:pt idx="653">
                  <c:v>2.7030000000000003</c:v>
                </c:pt>
                <c:pt idx="654">
                  <c:v>2.7050000000000001</c:v>
                </c:pt>
                <c:pt idx="655">
                  <c:v>2.706</c:v>
                </c:pt>
                <c:pt idx="656">
                  <c:v>2.7069999999999999</c:v>
                </c:pt>
                <c:pt idx="657">
                  <c:v>2.7069999999999999</c:v>
                </c:pt>
                <c:pt idx="658">
                  <c:v>2.7080000000000002</c:v>
                </c:pt>
                <c:pt idx="659">
                  <c:v>2.71</c:v>
                </c:pt>
                <c:pt idx="660">
                  <c:v>2.7119999999999997</c:v>
                </c:pt>
                <c:pt idx="661">
                  <c:v>2.7149999999999999</c:v>
                </c:pt>
                <c:pt idx="662">
                  <c:v>2.718</c:v>
                </c:pt>
                <c:pt idx="663">
                  <c:v>2.722</c:v>
                </c:pt>
                <c:pt idx="664">
                  <c:v>2.726</c:v>
                </c:pt>
                <c:pt idx="665">
                  <c:v>2.73</c:v>
                </c:pt>
                <c:pt idx="666">
                  <c:v>2.7320000000000002</c:v>
                </c:pt>
                <c:pt idx="667">
                  <c:v>2.7320000000000002</c:v>
                </c:pt>
                <c:pt idx="668">
                  <c:v>2.7290000000000001</c:v>
                </c:pt>
                <c:pt idx="669">
                  <c:v>2.7240000000000002</c:v>
                </c:pt>
                <c:pt idx="670">
                  <c:v>2.7199999999999998</c:v>
                </c:pt>
                <c:pt idx="671">
                  <c:v>2.7170000000000001</c:v>
                </c:pt>
                <c:pt idx="672">
                  <c:v>2.7170000000000001</c:v>
                </c:pt>
                <c:pt idx="673">
                  <c:v>2.7190000000000003</c:v>
                </c:pt>
                <c:pt idx="674">
                  <c:v>2.722</c:v>
                </c:pt>
                <c:pt idx="675">
                  <c:v>2.7240000000000002</c:v>
                </c:pt>
                <c:pt idx="676">
                  <c:v>2.7240000000000002</c:v>
                </c:pt>
                <c:pt idx="677">
                  <c:v>2.7210000000000001</c:v>
                </c:pt>
                <c:pt idx="678">
                  <c:v>2.7160000000000002</c:v>
                </c:pt>
                <c:pt idx="679">
                  <c:v>2.7110000000000003</c:v>
                </c:pt>
                <c:pt idx="680">
                  <c:v>2.7069999999999999</c:v>
                </c:pt>
                <c:pt idx="681">
                  <c:v>2.7039999999999997</c:v>
                </c:pt>
                <c:pt idx="682">
                  <c:v>2.702</c:v>
                </c:pt>
                <c:pt idx="683">
                  <c:v>2.7010000000000001</c:v>
                </c:pt>
                <c:pt idx="684">
                  <c:v>2.7010000000000001</c:v>
                </c:pt>
                <c:pt idx="685">
                  <c:v>2.702</c:v>
                </c:pt>
                <c:pt idx="686">
                  <c:v>2.7030000000000003</c:v>
                </c:pt>
                <c:pt idx="687">
                  <c:v>2.7039999999999997</c:v>
                </c:pt>
                <c:pt idx="688">
                  <c:v>2.706</c:v>
                </c:pt>
                <c:pt idx="689">
                  <c:v>2.7069999999999999</c:v>
                </c:pt>
                <c:pt idx="690">
                  <c:v>2.7080000000000002</c:v>
                </c:pt>
                <c:pt idx="691">
                  <c:v>2.7090000000000001</c:v>
                </c:pt>
                <c:pt idx="692">
                  <c:v>2.7090000000000001</c:v>
                </c:pt>
                <c:pt idx="693">
                  <c:v>2.7080000000000002</c:v>
                </c:pt>
                <c:pt idx="694">
                  <c:v>2.7069999999999999</c:v>
                </c:pt>
                <c:pt idx="695">
                  <c:v>2.7050000000000001</c:v>
                </c:pt>
                <c:pt idx="696">
                  <c:v>2.7039999999999997</c:v>
                </c:pt>
                <c:pt idx="697">
                  <c:v>2.7039999999999997</c:v>
                </c:pt>
                <c:pt idx="698">
                  <c:v>2.7050000000000001</c:v>
                </c:pt>
                <c:pt idx="699">
                  <c:v>2.7069999999999999</c:v>
                </c:pt>
                <c:pt idx="700">
                  <c:v>2.7090000000000001</c:v>
                </c:pt>
                <c:pt idx="701">
                  <c:v>2.7119999999999997</c:v>
                </c:pt>
                <c:pt idx="702">
                  <c:v>2.7130000000000001</c:v>
                </c:pt>
                <c:pt idx="703">
                  <c:v>2.714</c:v>
                </c:pt>
                <c:pt idx="704">
                  <c:v>2.714</c:v>
                </c:pt>
                <c:pt idx="705">
                  <c:v>2.7130000000000001</c:v>
                </c:pt>
                <c:pt idx="706">
                  <c:v>2.7110000000000003</c:v>
                </c:pt>
                <c:pt idx="707">
                  <c:v>2.7090000000000001</c:v>
                </c:pt>
                <c:pt idx="708">
                  <c:v>2.7080000000000002</c:v>
                </c:pt>
                <c:pt idx="709">
                  <c:v>2.7080000000000002</c:v>
                </c:pt>
                <c:pt idx="710">
                  <c:v>2.7090000000000001</c:v>
                </c:pt>
                <c:pt idx="711">
                  <c:v>2.7130000000000001</c:v>
                </c:pt>
                <c:pt idx="712">
                  <c:v>2.7170000000000001</c:v>
                </c:pt>
                <c:pt idx="713">
                  <c:v>2.7210000000000001</c:v>
                </c:pt>
                <c:pt idx="714">
                  <c:v>2.7229999999999999</c:v>
                </c:pt>
                <c:pt idx="715">
                  <c:v>2.7229999999999999</c:v>
                </c:pt>
                <c:pt idx="716">
                  <c:v>2.7190000000000003</c:v>
                </c:pt>
                <c:pt idx="717">
                  <c:v>2.7149999999999999</c:v>
                </c:pt>
                <c:pt idx="718">
                  <c:v>2.7119999999999997</c:v>
                </c:pt>
                <c:pt idx="719">
                  <c:v>2.71</c:v>
                </c:pt>
                <c:pt idx="720">
                  <c:v>2.7110000000000003</c:v>
                </c:pt>
                <c:pt idx="721">
                  <c:v>2.7119999999999997</c:v>
                </c:pt>
                <c:pt idx="722">
                  <c:v>2.714</c:v>
                </c:pt>
                <c:pt idx="723">
                  <c:v>2.7149999999999999</c:v>
                </c:pt>
                <c:pt idx="724">
                  <c:v>2.714</c:v>
                </c:pt>
                <c:pt idx="725">
                  <c:v>2.7130000000000001</c:v>
                </c:pt>
                <c:pt idx="726">
                  <c:v>2.7119999999999997</c:v>
                </c:pt>
                <c:pt idx="727">
                  <c:v>2.7130000000000001</c:v>
                </c:pt>
                <c:pt idx="728">
                  <c:v>2.7149999999999999</c:v>
                </c:pt>
                <c:pt idx="729">
                  <c:v>2.7190000000000003</c:v>
                </c:pt>
                <c:pt idx="730">
                  <c:v>2.722</c:v>
                </c:pt>
                <c:pt idx="731">
                  <c:v>2.7250000000000001</c:v>
                </c:pt>
                <c:pt idx="732">
                  <c:v>2.7250000000000001</c:v>
                </c:pt>
                <c:pt idx="733">
                  <c:v>2.7240000000000002</c:v>
                </c:pt>
                <c:pt idx="734">
                  <c:v>2.722</c:v>
                </c:pt>
                <c:pt idx="735">
                  <c:v>2.7199999999999998</c:v>
                </c:pt>
                <c:pt idx="736">
                  <c:v>2.7199999999999998</c:v>
                </c:pt>
                <c:pt idx="737">
                  <c:v>2.7210000000000001</c:v>
                </c:pt>
                <c:pt idx="738">
                  <c:v>2.7229999999999999</c:v>
                </c:pt>
                <c:pt idx="739">
                  <c:v>2.7250000000000001</c:v>
                </c:pt>
                <c:pt idx="740">
                  <c:v>2.7250000000000001</c:v>
                </c:pt>
                <c:pt idx="741">
                  <c:v>2.7240000000000002</c:v>
                </c:pt>
                <c:pt idx="742">
                  <c:v>2.7210000000000001</c:v>
                </c:pt>
                <c:pt idx="743">
                  <c:v>2.718</c:v>
                </c:pt>
                <c:pt idx="744">
                  <c:v>2.718</c:v>
                </c:pt>
                <c:pt idx="745">
                  <c:v>2.7199999999999998</c:v>
                </c:pt>
                <c:pt idx="746">
                  <c:v>2.7229999999999999</c:v>
                </c:pt>
                <c:pt idx="747">
                  <c:v>2.7270000000000003</c:v>
                </c:pt>
                <c:pt idx="748">
                  <c:v>2.73</c:v>
                </c:pt>
                <c:pt idx="749">
                  <c:v>2.73</c:v>
                </c:pt>
                <c:pt idx="750">
                  <c:v>2.726</c:v>
                </c:pt>
                <c:pt idx="751">
                  <c:v>2.7210000000000001</c:v>
                </c:pt>
                <c:pt idx="752">
                  <c:v>2.7160000000000002</c:v>
                </c:pt>
                <c:pt idx="753">
                  <c:v>2.7130000000000001</c:v>
                </c:pt>
                <c:pt idx="754">
                  <c:v>2.7130000000000001</c:v>
                </c:pt>
                <c:pt idx="755">
                  <c:v>2.714</c:v>
                </c:pt>
                <c:pt idx="756">
                  <c:v>2.7170000000000001</c:v>
                </c:pt>
                <c:pt idx="757">
                  <c:v>2.7199999999999998</c:v>
                </c:pt>
                <c:pt idx="758">
                  <c:v>2.7229999999999999</c:v>
                </c:pt>
                <c:pt idx="759">
                  <c:v>2.7240000000000002</c:v>
                </c:pt>
                <c:pt idx="760">
                  <c:v>2.7250000000000001</c:v>
                </c:pt>
                <c:pt idx="761">
                  <c:v>2.7229999999999999</c:v>
                </c:pt>
                <c:pt idx="762">
                  <c:v>2.7199999999999998</c:v>
                </c:pt>
                <c:pt idx="763">
                  <c:v>2.7149999999999999</c:v>
                </c:pt>
                <c:pt idx="764">
                  <c:v>2.7110000000000003</c:v>
                </c:pt>
                <c:pt idx="765">
                  <c:v>2.7069999999999999</c:v>
                </c:pt>
                <c:pt idx="766">
                  <c:v>2.706</c:v>
                </c:pt>
                <c:pt idx="767">
                  <c:v>2.7080000000000002</c:v>
                </c:pt>
                <c:pt idx="768">
                  <c:v>2.71</c:v>
                </c:pt>
                <c:pt idx="769">
                  <c:v>2.7130000000000001</c:v>
                </c:pt>
                <c:pt idx="770">
                  <c:v>2.714</c:v>
                </c:pt>
                <c:pt idx="771">
                  <c:v>2.7130000000000001</c:v>
                </c:pt>
                <c:pt idx="772">
                  <c:v>2.71</c:v>
                </c:pt>
                <c:pt idx="773">
                  <c:v>2.7069999999999999</c:v>
                </c:pt>
                <c:pt idx="774">
                  <c:v>2.7050000000000001</c:v>
                </c:pt>
                <c:pt idx="775">
                  <c:v>2.7050000000000001</c:v>
                </c:pt>
                <c:pt idx="776">
                  <c:v>2.706</c:v>
                </c:pt>
                <c:pt idx="777">
                  <c:v>2.7080000000000002</c:v>
                </c:pt>
                <c:pt idx="778">
                  <c:v>2.71</c:v>
                </c:pt>
                <c:pt idx="779">
                  <c:v>2.71</c:v>
                </c:pt>
                <c:pt idx="780">
                  <c:v>2.7090000000000001</c:v>
                </c:pt>
                <c:pt idx="781">
                  <c:v>2.706</c:v>
                </c:pt>
                <c:pt idx="782">
                  <c:v>2.7039999999999997</c:v>
                </c:pt>
                <c:pt idx="783">
                  <c:v>2.7010000000000001</c:v>
                </c:pt>
                <c:pt idx="784">
                  <c:v>2.6989999999999998</c:v>
                </c:pt>
                <c:pt idx="785">
                  <c:v>2.6970000000000001</c:v>
                </c:pt>
                <c:pt idx="786">
                  <c:v>2.6959999999999997</c:v>
                </c:pt>
                <c:pt idx="787">
                  <c:v>2.6970000000000001</c:v>
                </c:pt>
                <c:pt idx="788">
                  <c:v>2.698</c:v>
                </c:pt>
                <c:pt idx="789">
                  <c:v>2.7010000000000001</c:v>
                </c:pt>
                <c:pt idx="790">
                  <c:v>2.7030000000000003</c:v>
                </c:pt>
                <c:pt idx="791">
                  <c:v>2.7039999999999997</c:v>
                </c:pt>
                <c:pt idx="792">
                  <c:v>2.7030000000000003</c:v>
                </c:pt>
                <c:pt idx="793">
                  <c:v>2.7</c:v>
                </c:pt>
                <c:pt idx="794">
                  <c:v>2.6970000000000001</c:v>
                </c:pt>
                <c:pt idx="795">
                  <c:v>2.694</c:v>
                </c:pt>
                <c:pt idx="796">
                  <c:v>2.6920000000000002</c:v>
                </c:pt>
                <c:pt idx="797">
                  <c:v>2.6920000000000002</c:v>
                </c:pt>
                <c:pt idx="798">
                  <c:v>2.6930000000000001</c:v>
                </c:pt>
                <c:pt idx="799">
                  <c:v>2.694</c:v>
                </c:pt>
                <c:pt idx="800">
                  <c:v>2.6959999999999997</c:v>
                </c:pt>
                <c:pt idx="801">
                  <c:v>2.6970000000000001</c:v>
                </c:pt>
                <c:pt idx="802">
                  <c:v>2.698</c:v>
                </c:pt>
                <c:pt idx="803">
                  <c:v>2.698</c:v>
                </c:pt>
                <c:pt idx="804">
                  <c:v>2.6970000000000001</c:v>
                </c:pt>
                <c:pt idx="805">
                  <c:v>2.6959999999999997</c:v>
                </c:pt>
                <c:pt idx="806">
                  <c:v>2.694</c:v>
                </c:pt>
                <c:pt idx="807">
                  <c:v>2.6930000000000001</c:v>
                </c:pt>
                <c:pt idx="808">
                  <c:v>2.6920000000000002</c:v>
                </c:pt>
                <c:pt idx="809">
                  <c:v>2.6909999999999998</c:v>
                </c:pt>
                <c:pt idx="810">
                  <c:v>2.6909999999999998</c:v>
                </c:pt>
                <c:pt idx="811">
                  <c:v>2.6920000000000002</c:v>
                </c:pt>
                <c:pt idx="812">
                  <c:v>2.6920000000000002</c:v>
                </c:pt>
                <c:pt idx="813">
                  <c:v>2.6920000000000002</c:v>
                </c:pt>
                <c:pt idx="814">
                  <c:v>2.6909999999999998</c:v>
                </c:pt>
                <c:pt idx="815">
                  <c:v>2.69</c:v>
                </c:pt>
                <c:pt idx="816">
                  <c:v>2.6890000000000001</c:v>
                </c:pt>
                <c:pt idx="817">
                  <c:v>2.69</c:v>
                </c:pt>
                <c:pt idx="818">
                  <c:v>2.6909999999999998</c:v>
                </c:pt>
                <c:pt idx="819">
                  <c:v>2.694</c:v>
                </c:pt>
                <c:pt idx="820">
                  <c:v>2.6959999999999997</c:v>
                </c:pt>
                <c:pt idx="821">
                  <c:v>2.698</c:v>
                </c:pt>
                <c:pt idx="822">
                  <c:v>2.6989999999999998</c:v>
                </c:pt>
                <c:pt idx="823">
                  <c:v>2.698</c:v>
                </c:pt>
                <c:pt idx="824">
                  <c:v>2.6970000000000001</c:v>
                </c:pt>
                <c:pt idx="825">
                  <c:v>2.6950000000000003</c:v>
                </c:pt>
                <c:pt idx="826">
                  <c:v>2.694</c:v>
                </c:pt>
                <c:pt idx="827">
                  <c:v>2.6920000000000002</c:v>
                </c:pt>
                <c:pt idx="828">
                  <c:v>2.6920000000000002</c:v>
                </c:pt>
                <c:pt idx="829">
                  <c:v>2.6909999999999998</c:v>
                </c:pt>
                <c:pt idx="830">
                  <c:v>2.6909999999999998</c:v>
                </c:pt>
                <c:pt idx="831">
                  <c:v>2.6909999999999998</c:v>
                </c:pt>
                <c:pt idx="832">
                  <c:v>2.6920000000000002</c:v>
                </c:pt>
                <c:pt idx="833">
                  <c:v>2.6930000000000001</c:v>
                </c:pt>
                <c:pt idx="834">
                  <c:v>2.6950000000000003</c:v>
                </c:pt>
                <c:pt idx="835">
                  <c:v>2.6970000000000001</c:v>
                </c:pt>
                <c:pt idx="836">
                  <c:v>2.6989999999999998</c:v>
                </c:pt>
                <c:pt idx="837">
                  <c:v>2.7010000000000001</c:v>
                </c:pt>
                <c:pt idx="838">
                  <c:v>2.7030000000000003</c:v>
                </c:pt>
                <c:pt idx="839">
                  <c:v>2.7039999999999997</c:v>
                </c:pt>
                <c:pt idx="840">
                  <c:v>2.7050000000000001</c:v>
                </c:pt>
                <c:pt idx="841">
                  <c:v>2.7050000000000001</c:v>
                </c:pt>
                <c:pt idx="842">
                  <c:v>2.7039999999999997</c:v>
                </c:pt>
                <c:pt idx="843">
                  <c:v>2.7030000000000003</c:v>
                </c:pt>
                <c:pt idx="844">
                  <c:v>2.7010000000000001</c:v>
                </c:pt>
                <c:pt idx="845">
                  <c:v>2.7</c:v>
                </c:pt>
                <c:pt idx="846">
                  <c:v>2.6989999999999998</c:v>
                </c:pt>
                <c:pt idx="847">
                  <c:v>2.698</c:v>
                </c:pt>
                <c:pt idx="848">
                  <c:v>2.6970000000000001</c:v>
                </c:pt>
                <c:pt idx="849">
                  <c:v>2.6970000000000001</c:v>
                </c:pt>
                <c:pt idx="850">
                  <c:v>2.698</c:v>
                </c:pt>
                <c:pt idx="851">
                  <c:v>2.6989999999999998</c:v>
                </c:pt>
                <c:pt idx="852">
                  <c:v>2.702</c:v>
                </c:pt>
                <c:pt idx="853">
                  <c:v>2.7050000000000001</c:v>
                </c:pt>
                <c:pt idx="854">
                  <c:v>2.7080000000000002</c:v>
                </c:pt>
                <c:pt idx="855">
                  <c:v>2.7110000000000003</c:v>
                </c:pt>
                <c:pt idx="856">
                  <c:v>2.7119999999999997</c:v>
                </c:pt>
                <c:pt idx="857">
                  <c:v>2.7110000000000003</c:v>
                </c:pt>
                <c:pt idx="858">
                  <c:v>2.71</c:v>
                </c:pt>
                <c:pt idx="859">
                  <c:v>2.7090000000000001</c:v>
                </c:pt>
                <c:pt idx="860">
                  <c:v>2.7080000000000002</c:v>
                </c:pt>
                <c:pt idx="861">
                  <c:v>2.7090000000000001</c:v>
                </c:pt>
                <c:pt idx="862">
                  <c:v>2.71</c:v>
                </c:pt>
                <c:pt idx="863">
                  <c:v>2.7110000000000003</c:v>
                </c:pt>
                <c:pt idx="864">
                  <c:v>2.7110000000000003</c:v>
                </c:pt>
                <c:pt idx="865">
                  <c:v>2.71</c:v>
                </c:pt>
                <c:pt idx="866">
                  <c:v>2.7069999999999999</c:v>
                </c:pt>
                <c:pt idx="867">
                  <c:v>2.7050000000000001</c:v>
                </c:pt>
                <c:pt idx="868">
                  <c:v>2.7030000000000003</c:v>
                </c:pt>
                <c:pt idx="869">
                  <c:v>2.702</c:v>
                </c:pt>
                <c:pt idx="870">
                  <c:v>2.7030000000000003</c:v>
                </c:pt>
                <c:pt idx="871">
                  <c:v>2.7050000000000001</c:v>
                </c:pt>
                <c:pt idx="872">
                  <c:v>2.706</c:v>
                </c:pt>
                <c:pt idx="873">
                  <c:v>2.7069999999999999</c:v>
                </c:pt>
                <c:pt idx="874">
                  <c:v>2.706</c:v>
                </c:pt>
                <c:pt idx="875">
                  <c:v>2.7039999999999997</c:v>
                </c:pt>
                <c:pt idx="876">
                  <c:v>2.702</c:v>
                </c:pt>
                <c:pt idx="877">
                  <c:v>2.6989999999999998</c:v>
                </c:pt>
                <c:pt idx="878">
                  <c:v>2.698</c:v>
                </c:pt>
                <c:pt idx="879">
                  <c:v>2.6959999999999997</c:v>
                </c:pt>
                <c:pt idx="880">
                  <c:v>2.6959999999999997</c:v>
                </c:pt>
                <c:pt idx="881">
                  <c:v>2.6959999999999997</c:v>
                </c:pt>
                <c:pt idx="882">
                  <c:v>2.698</c:v>
                </c:pt>
                <c:pt idx="883">
                  <c:v>2.7</c:v>
                </c:pt>
                <c:pt idx="884">
                  <c:v>2.702</c:v>
                </c:pt>
                <c:pt idx="885">
                  <c:v>2.702</c:v>
                </c:pt>
                <c:pt idx="886">
                  <c:v>2.7010000000000001</c:v>
                </c:pt>
                <c:pt idx="887">
                  <c:v>2.698</c:v>
                </c:pt>
                <c:pt idx="888">
                  <c:v>2.694</c:v>
                </c:pt>
                <c:pt idx="889">
                  <c:v>2.69</c:v>
                </c:pt>
                <c:pt idx="890">
                  <c:v>2.6879999999999997</c:v>
                </c:pt>
                <c:pt idx="891">
                  <c:v>2.6870000000000003</c:v>
                </c:pt>
                <c:pt idx="892">
                  <c:v>2.6890000000000001</c:v>
                </c:pt>
                <c:pt idx="893">
                  <c:v>2.69</c:v>
                </c:pt>
                <c:pt idx="894">
                  <c:v>2.6909999999999998</c:v>
                </c:pt>
                <c:pt idx="895">
                  <c:v>2.69</c:v>
                </c:pt>
                <c:pt idx="896">
                  <c:v>2.6879999999999997</c:v>
                </c:pt>
                <c:pt idx="897">
                  <c:v>2.6850000000000001</c:v>
                </c:pt>
                <c:pt idx="898">
                  <c:v>2.6829999999999998</c:v>
                </c:pt>
                <c:pt idx="899">
                  <c:v>2.681</c:v>
                </c:pt>
                <c:pt idx="900">
                  <c:v>2.6799999999999997</c:v>
                </c:pt>
                <c:pt idx="901">
                  <c:v>2.6799999999999997</c:v>
                </c:pt>
                <c:pt idx="902">
                  <c:v>2.6799999999999997</c:v>
                </c:pt>
                <c:pt idx="903">
                  <c:v>2.6790000000000003</c:v>
                </c:pt>
                <c:pt idx="904">
                  <c:v>2.677</c:v>
                </c:pt>
                <c:pt idx="905">
                  <c:v>2.6739999999999999</c:v>
                </c:pt>
                <c:pt idx="906">
                  <c:v>2.6719999999999997</c:v>
                </c:pt>
                <c:pt idx="907">
                  <c:v>2.6710000000000003</c:v>
                </c:pt>
                <c:pt idx="908">
                  <c:v>2.67</c:v>
                </c:pt>
                <c:pt idx="909">
                  <c:v>2.6710000000000003</c:v>
                </c:pt>
                <c:pt idx="910">
                  <c:v>2.6719999999999997</c:v>
                </c:pt>
                <c:pt idx="911">
                  <c:v>2.6739999999999999</c:v>
                </c:pt>
                <c:pt idx="912">
                  <c:v>2.6739999999999999</c:v>
                </c:pt>
                <c:pt idx="913">
                  <c:v>2.6739999999999999</c:v>
                </c:pt>
                <c:pt idx="914">
                  <c:v>2.6739999999999999</c:v>
                </c:pt>
                <c:pt idx="915">
                  <c:v>2.6739999999999999</c:v>
                </c:pt>
                <c:pt idx="916">
                  <c:v>2.6749999999999998</c:v>
                </c:pt>
                <c:pt idx="917">
                  <c:v>2.6760000000000002</c:v>
                </c:pt>
                <c:pt idx="918">
                  <c:v>2.677</c:v>
                </c:pt>
                <c:pt idx="919">
                  <c:v>2.6779999999999999</c:v>
                </c:pt>
                <c:pt idx="920">
                  <c:v>2.6779999999999999</c:v>
                </c:pt>
                <c:pt idx="921">
                  <c:v>2.677</c:v>
                </c:pt>
                <c:pt idx="922">
                  <c:v>2.6749999999999998</c:v>
                </c:pt>
                <c:pt idx="923">
                  <c:v>2.6739999999999999</c:v>
                </c:pt>
                <c:pt idx="924">
                  <c:v>2.6719999999999997</c:v>
                </c:pt>
                <c:pt idx="925">
                  <c:v>2.67</c:v>
                </c:pt>
                <c:pt idx="926">
                  <c:v>2.669</c:v>
                </c:pt>
                <c:pt idx="927">
                  <c:v>2.6680000000000001</c:v>
                </c:pt>
                <c:pt idx="928">
                  <c:v>2.6659999999999999</c:v>
                </c:pt>
                <c:pt idx="929">
                  <c:v>2.6639999999999997</c:v>
                </c:pt>
                <c:pt idx="930">
                  <c:v>2.661</c:v>
                </c:pt>
                <c:pt idx="931">
                  <c:v>2.6579999999999999</c:v>
                </c:pt>
                <c:pt idx="932">
                  <c:v>2.6550000000000002</c:v>
                </c:pt>
                <c:pt idx="933">
                  <c:v>2.653</c:v>
                </c:pt>
                <c:pt idx="934">
                  <c:v>2.6520000000000001</c:v>
                </c:pt>
                <c:pt idx="935">
                  <c:v>2.6509999999999998</c:v>
                </c:pt>
                <c:pt idx="936">
                  <c:v>2.6509999999999998</c:v>
                </c:pt>
                <c:pt idx="937">
                  <c:v>2.6509999999999998</c:v>
                </c:pt>
                <c:pt idx="938">
                  <c:v>2.6520000000000001</c:v>
                </c:pt>
                <c:pt idx="939">
                  <c:v>2.6520000000000001</c:v>
                </c:pt>
                <c:pt idx="940">
                  <c:v>2.6520000000000001</c:v>
                </c:pt>
                <c:pt idx="941">
                  <c:v>2.6509999999999998</c:v>
                </c:pt>
                <c:pt idx="942">
                  <c:v>2.6479999999999997</c:v>
                </c:pt>
                <c:pt idx="943">
                  <c:v>2.645</c:v>
                </c:pt>
                <c:pt idx="944">
                  <c:v>2.641</c:v>
                </c:pt>
                <c:pt idx="945">
                  <c:v>2.6390000000000002</c:v>
                </c:pt>
                <c:pt idx="946">
                  <c:v>2.6379999999999999</c:v>
                </c:pt>
                <c:pt idx="947">
                  <c:v>2.6390000000000002</c:v>
                </c:pt>
                <c:pt idx="948">
                  <c:v>2.641</c:v>
                </c:pt>
                <c:pt idx="949">
                  <c:v>2.6440000000000001</c:v>
                </c:pt>
                <c:pt idx="950">
                  <c:v>2.645</c:v>
                </c:pt>
                <c:pt idx="951">
                  <c:v>2.645</c:v>
                </c:pt>
                <c:pt idx="952">
                  <c:v>2.6440000000000001</c:v>
                </c:pt>
                <c:pt idx="953">
                  <c:v>2.6419999999999999</c:v>
                </c:pt>
                <c:pt idx="954">
                  <c:v>2.6399999999999997</c:v>
                </c:pt>
                <c:pt idx="955">
                  <c:v>2.6379999999999999</c:v>
                </c:pt>
                <c:pt idx="956">
                  <c:v>2.637</c:v>
                </c:pt>
                <c:pt idx="957">
                  <c:v>2.637</c:v>
                </c:pt>
                <c:pt idx="958">
                  <c:v>2.6379999999999999</c:v>
                </c:pt>
                <c:pt idx="959">
                  <c:v>2.6399999999999997</c:v>
                </c:pt>
                <c:pt idx="960">
                  <c:v>2.6419999999999999</c:v>
                </c:pt>
                <c:pt idx="961">
                  <c:v>2.6440000000000001</c:v>
                </c:pt>
                <c:pt idx="962">
                  <c:v>2.645</c:v>
                </c:pt>
                <c:pt idx="963">
                  <c:v>2.6459999999999999</c:v>
                </c:pt>
                <c:pt idx="964">
                  <c:v>2.645</c:v>
                </c:pt>
                <c:pt idx="965">
                  <c:v>2.6429999999999998</c:v>
                </c:pt>
                <c:pt idx="966">
                  <c:v>2.6399999999999997</c:v>
                </c:pt>
                <c:pt idx="967">
                  <c:v>2.6379999999999999</c:v>
                </c:pt>
                <c:pt idx="968">
                  <c:v>2.637</c:v>
                </c:pt>
                <c:pt idx="969">
                  <c:v>2.6360000000000001</c:v>
                </c:pt>
                <c:pt idx="970">
                  <c:v>2.637</c:v>
                </c:pt>
                <c:pt idx="971">
                  <c:v>2.6379999999999999</c:v>
                </c:pt>
                <c:pt idx="972">
                  <c:v>2.6399999999999997</c:v>
                </c:pt>
                <c:pt idx="973">
                  <c:v>2.6419999999999999</c:v>
                </c:pt>
                <c:pt idx="974">
                  <c:v>2.6440000000000001</c:v>
                </c:pt>
                <c:pt idx="975">
                  <c:v>2.6459999999999999</c:v>
                </c:pt>
                <c:pt idx="976">
                  <c:v>2.6459999999999999</c:v>
                </c:pt>
                <c:pt idx="977">
                  <c:v>2.645</c:v>
                </c:pt>
                <c:pt idx="978">
                  <c:v>2.6440000000000001</c:v>
                </c:pt>
                <c:pt idx="979">
                  <c:v>2.6419999999999999</c:v>
                </c:pt>
                <c:pt idx="980">
                  <c:v>2.641</c:v>
                </c:pt>
                <c:pt idx="981">
                  <c:v>2.641</c:v>
                </c:pt>
                <c:pt idx="982">
                  <c:v>2.6419999999999999</c:v>
                </c:pt>
                <c:pt idx="983">
                  <c:v>2.6429999999999998</c:v>
                </c:pt>
                <c:pt idx="984">
                  <c:v>2.645</c:v>
                </c:pt>
                <c:pt idx="985">
                  <c:v>2.6470000000000002</c:v>
                </c:pt>
                <c:pt idx="986">
                  <c:v>2.649</c:v>
                </c:pt>
                <c:pt idx="987">
                  <c:v>2.6509999999999998</c:v>
                </c:pt>
                <c:pt idx="988">
                  <c:v>2.6520000000000001</c:v>
                </c:pt>
                <c:pt idx="989">
                  <c:v>2.6539999999999999</c:v>
                </c:pt>
                <c:pt idx="990">
                  <c:v>2.6559999999999997</c:v>
                </c:pt>
                <c:pt idx="991">
                  <c:v>2.657</c:v>
                </c:pt>
                <c:pt idx="992">
                  <c:v>2.6579999999999999</c:v>
                </c:pt>
                <c:pt idx="993">
                  <c:v>2.6579999999999999</c:v>
                </c:pt>
                <c:pt idx="994">
                  <c:v>2.6579999999999999</c:v>
                </c:pt>
                <c:pt idx="995">
                  <c:v>2.6579999999999999</c:v>
                </c:pt>
                <c:pt idx="996">
                  <c:v>2.6589999999999998</c:v>
                </c:pt>
                <c:pt idx="997">
                  <c:v>2.6589999999999998</c:v>
                </c:pt>
                <c:pt idx="998">
                  <c:v>2.66</c:v>
                </c:pt>
                <c:pt idx="999">
                  <c:v>2.66</c:v>
                </c:pt>
                <c:pt idx="1000">
                  <c:v>2.661</c:v>
                </c:pt>
                <c:pt idx="1001">
                  <c:v>2.661</c:v>
                </c:pt>
                <c:pt idx="1002">
                  <c:v>2.66</c:v>
                </c:pt>
                <c:pt idx="1003">
                  <c:v>2.6589999999999998</c:v>
                </c:pt>
                <c:pt idx="1004">
                  <c:v>2.657</c:v>
                </c:pt>
                <c:pt idx="1005">
                  <c:v>2.6550000000000002</c:v>
                </c:pt>
                <c:pt idx="1006">
                  <c:v>2.653</c:v>
                </c:pt>
                <c:pt idx="1007">
                  <c:v>2.6509999999999998</c:v>
                </c:pt>
                <c:pt idx="1008">
                  <c:v>2.65</c:v>
                </c:pt>
                <c:pt idx="1009">
                  <c:v>2.65</c:v>
                </c:pt>
                <c:pt idx="1010">
                  <c:v>2.6509999999999998</c:v>
                </c:pt>
                <c:pt idx="1011">
                  <c:v>2.6520000000000001</c:v>
                </c:pt>
                <c:pt idx="1012">
                  <c:v>2.6539999999999999</c:v>
                </c:pt>
                <c:pt idx="1013">
                  <c:v>2.6550000000000002</c:v>
                </c:pt>
                <c:pt idx="1014">
                  <c:v>2.6559999999999997</c:v>
                </c:pt>
                <c:pt idx="1015">
                  <c:v>2.657</c:v>
                </c:pt>
                <c:pt idx="1016">
                  <c:v>2.6559999999999997</c:v>
                </c:pt>
                <c:pt idx="1017">
                  <c:v>2.6559999999999997</c:v>
                </c:pt>
                <c:pt idx="1018">
                  <c:v>2.6559999999999997</c:v>
                </c:pt>
                <c:pt idx="1019">
                  <c:v>2.657</c:v>
                </c:pt>
                <c:pt idx="1020">
                  <c:v>2.6589999999999998</c:v>
                </c:pt>
                <c:pt idx="1021">
                  <c:v>2.661</c:v>
                </c:pt>
                <c:pt idx="1022">
                  <c:v>2.6619999999999999</c:v>
                </c:pt>
                <c:pt idx="1023">
                  <c:v>2.6619999999999999</c:v>
                </c:pt>
                <c:pt idx="1024">
                  <c:v>2.66</c:v>
                </c:pt>
                <c:pt idx="1025">
                  <c:v>2.657</c:v>
                </c:pt>
                <c:pt idx="1026">
                  <c:v>2.653</c:v>
                </c:pt>
                <c:pt idx="1027">
                  <c:v>2.6509999999999998</c:v>
                </c:pt>
                <c:pt idx="1028">
                  <c:v>2.649</c:v>
                </c:pt>
                <c:pt idx="1029">
                  <c:v>2.6470000000000002</c:v>
                </c:pt>
                <c:pt idx="1030">
                  <c:v>2.6459999999999999</c:v>
                </c:pt>
                <c:pt idx="1031">
                  <c:v>2.645</c:v>
                </c:pt>
                <c:pt idx="1032">
                  <c:v>2.6429999999999998</c:v>
                </c:pt>
                <c:pt idx="1033">
                  <c:v>2.6399999999999997</c:v>
                </c:pt>
                <c:pt idx="1034">
                  <c:v>2.6379999999999999</c:v>
                </c:pt>
                <c:pt idx="1035">
                  <c:v>2.6360000000000001</c:v>
                </c:pt>
                <c:pt idx="1036">
                  <c:v>2.6339999999999999</c:v>
                </c:pt>
                <c:pt idx="1037">
                  <c:v>2.6339999999999999</c:v>
                </c:pt>
                <c:pt idx="1038">
                  <c:v>2.6339999999999999</c:v>
                </c:pt>
                <c:pt idx="1039">
                  <c:v>2.6339999999999999</c:v>
                </c:pt>
                <c:pt idx="1040">
                  <c:v>2.6339999999999999</c:v>
                </c:pt>
                <c:pt idx="1041">
                  <c:v>2.6339999999999999</c:v>
                </c:pt>
                <c:pt idx="1042">
                  <c:v>2.6339999999999999</c:v>
                </c:pt>
                <c:pt idx="1043">
                  <c:v>2.633</c:v>
                </c:pt>
                <c:pt idx="1044">
                  <c:v>2.633</c:v>
                </c:pt>
                <c:pt idx="1045">
                  <c:v>2.633</c:v>
                </c:pt>
                <c:pt idx="1046">
                  <c:v>2.633</c:v>
                </c:pt>
                <c:pt idx="1047">
                  <c:v>2.6339999999999999</c:v>
                </c:pt>
                <c:pt idx="1048">
                  <c:v>2.6349999999999998</c:v>
                </c:pt>
                <c:pt idx="1049">
                  <c:v>2.6349999999999998</c:v>
                </c:pt>
                <c:pt idx="1050">
                  <c:v>2.6360000000000001</c:v>
                </c:pt>
                <c:pt idx="1051">
                  <c:v>2.6360000000000001</c:v>
                </c:pt>
                <c:pt idx="1052">
                  <c:v>2.6360000000000001</c:v>
                </c:pt>
                <c:pt idx="1053">
                  <c:v>2.6360000000000001</c:v>
                </c:pt>
                <c:pt idx="1054">
                  <c:v>2.6360000000000001</c:v>
                </c:pt>
                <c:pt idx="1055">
                  <c:v>2.6349999999999998</c:v>
                </c:pt>
                <c:pt idx="1056">
                  <c:v>2.6349999999999998</c:v>
                </c:pt>
                <c:pt idx="1057">
                  <c:v>2.6360000000000001</c:v>
                </c:pt>
                <c:pt idx="1058">
                  <c:v>2.6360000000000001</c:v>
                </c:pt>
                <c:pt idx="1059">
                  <c:v>2.6379999999999999</c:v>
                </c:pt>
                <c:pt idx="1060">
                  <c:v>2.6390000000000002</c:v>
                </c:pt>
                <c:pt idx="1061">
                  <c:v>2.641</c:v>
                </c:pt>
                <c:pt idx="1062">
                  <c:v>2.6419999999999999</c:v>
                </c:pt>
                <c:pt idx="1063">
                  <c:v>2.6429999999999998</c:v>
                </c:pt>
                <c:pt idx="1064">
                  <c:v>2.6440000000000001</c:v>
                </c:pt>
                <c:pt idx="1065">
                  <c:v>2.645</c:v>
                </c:pt>
                <c:pt idx="1066">
                  <c:v>2.645</c:v>
                </c:pt>
                <c:pt idx="1067">
                  <c:v>2.645</c:v>
                </c:pt>
                <c:pt idx="1068">
                  <c:v>2.645</c:v>
                </c:pt>
                <c:pt idx="1069">
                  <c:v>2.6440000000000001</c:v>
                </c:pt>
                <c:pt idx="1070">
                  <c:v>2.6429999999999998</c:v>
                </c:pt>
                <c:pt idx="1071">
                  <c:v>2.6419999999999999</c:v>
                </c:pt>
                <c:pt idx="1072">
                  <c:v>2.641</c:v>
                </c:pt>
                <c:pt idx="1073">
                  <c:v>2.6399999999999997</c:v>
                </c:pt>
                <c:pt idx="1074">
                  <c:v>2.6390000000000002</c:v>
                </c:pt>
                <c:pt idx="1075">
                  <c:v>2.6390000000000002</c:v>
                </c:pt>
                <c:pt idx="1076">
                  <c:v>2.6379999999999999</c:v>
                </c:pt>
                <c:pt idx="1077">
                  <c:v>2.6379999999999999</c:v>
                </c:pt>
                <c:pt idx="1078">
                  <c:v>2.6379999999999999</c:v>
                </c:pt>
                <c:pt idx="1079">
                  <c:v>2.6379999999999999</c:v>
                </c:pt>
                <c:pt idx="1080">
                  <c:v>2.6379999999999999</c:v>
                </c:pt>
                <c:pt idx="1081">
                  <c:v>2.6379999999999999</c:v>
                </c:pt>
                <c:pt idx="1082">
                  <c:v>2.6379999999999999</c:v>
                </c:pt>
                <c:pt idx="1083">
                  <c:v>2.6390000000000002</c:v>
                </c:pt>
                <c:pt idx="1084">
                  <c:v>2.6399999999999997</c:v>
                </c:pt>
                <c:pt idx="1085">
                  <c:v>2.641</c:v>
                </c:pt>
                <c:pt idx="1086">
                  <c:v>2.6419999999999999</c:v>
                </c:pt>
                <c:pt idx="1087">
                  <c:v>2.6419999999999999</c:v>
                </c:pt>
                <c:pt idx="1088">
                  <c:v>2.6419999999999999</c:v>
                </c:pt>
                <c:pt idx="1089">
                  <c:v>2.641</c:v>
                </c:pt>
                <c:pt idx="1090">
                  <c:v>2.6399999999999997</c:v>
                </c:pt>
                <c:pt idx="1091">
                  <c:v>2.6379999999999999</c:v>
                </c:pt>
                <c:pt idx="1092">
                  <c:v>2.6360000000000001</c:v>
                </c:pt>
                <c:pt idx="1093">
                  <c:v>2.6339999999999999</c:v>
                </c:pt>
                <c:pt idx="1094">
                  <c:v>2.6319999999999997</c:v>
                </c:pt>
                <c:pt idx="1095">
                  <c:v>2.6310000000000002</c:v>
                </c:pt>
                <c:pt idx="1096">
                  <c:v>2.63</c:v>
                </c:pt>
                <c:pt idx="1097">
                  <c:v>2.63</c:v>
                </c:pt>
                <c:pt idx="1098">
                  <c:v>2.6310000000000002</c:v>
                </c:pt>
                <c:pt idx="1099">
                  <c:v>2.6319999999999997</c:v>
                </c:pt>
                <c:pt idx="1100">
                  <c:v>2.6319999999999997</c:v>
                </c:pt>
                <c:pt idx="1101">
                  <c:v>2.633</c:v>
                </c:pt>
                <c:pt idx="1102">
                  <c:v>2.633</c:v>
                </c:pt>
                <c:pt idx="1103">
                  <c:v>2.6339999999999999</c:v>
                </c:pt>
                <c:pt idx="1104">
                  <c:v>2.633</c:v>
                </c:pt>
                <c:pt idx="1105">
                  <c:v>2.633</c:v>
                </c:pt>
                <c:pt idx="1106">
                  <c:v>2.6319999999999997</c:v>
                </c:pt>
                <c:pt idx="1107">
                  <c:v>2.6319999999999997</c:v>
                </c:pt>
                <c:pt idx="1108">
                  <c:v>2.633</c:v>
                </c:pt>
                <c:pt idx="1109">
                  <c:v>2.6349999999999998</c:v>
                </c:pt>
                <c:pt idx="1110">
                  <c:v>2.637</c:v>
                </c:pt>
                <c:pt idx="1111">
                  <c:v>2.6399999999999997</c:v>
                </c:pt>
                <c:pt idx="1112">
                  <c:v>2.6419999999999999</c:v>
                </c:pt>
                <c:pt idx="1113">
                  <c:v>2.6429999999999998</c:v>
                </c:pt>
                <c:pt idx="1114">
                  <c:v>2.6419999999999999</c:v>
                </c:pt>
                <c:pt idx="1115">
                  <c:v>2.6399999999999997</c:v>
                </c:pt>
                <c:pt idx="1116">
                  <c:v>2.6379999999999999</c:v>
                </c:pt>
                <c:pt idx="1117">
                  <c:v>2.6360000000000001</c:v>
                </c:pt>
                <c:pt idx="1118">
                  <c:v>2.6349999999999998</c:v>
                </c:pt>
                <c:pt idx="1119">
                  <c:v>2.6349999999999998</c:v>
                </c:pt>
                <c:pt idx="1120">
                  <c:v>2.6360000000000001</c:v>
                </c:pt>
                <c:pt idx="1121">
                  <c:v>2.6360000000000001</c:v>
                </c:pt>
                <c:pt idx="1122">
                  <c:v>2.6360000000000001</c:v>
                </c:pt>
                <c:pt idx="1123">
                  <c:v>2.6349999999999998</c:v>
                </c:pt>
                <c:pt idx="1124">
                  <c:v>2.6339999999999999</c:v>
                </c:pt>
                <c:pt idx="1125">
                  <c:v>2.6339999999999999</c:v>
                </c:pt>
                <c:pt idx="1126">
                  <c:v>2.633</c:v>
                </c:pt>
                <c:pt idx="1127">
                  <c:v>2.6339999999999999</c:v>
                </c:pt>
                <c:pt idx="1128">
                  <c:v>2.6339999999999999</c:v>
                </c:pt>
                <c:pt idx="1129">
                  <c:v>2.6349999999999998</c:v>
                </c:pt>
                <c:pt idx="1130">
                  <c:v>2.6360000000000001</c:v>
                </c:pt>
                <c:pt idx="1131">
                  <c:v>2.637</c:v>
                </c:pt>
                <c:pt idx="1132">
                  <c:v>2.637</c:v>
                </c:pt>
                <c:pt idx="1133">
                  <c:v>2.637</c:v>
                </c:pt>
                <c:pt idx="1134">
                  <c:v>2.637</c:v>
                </c:pt>
                <c:pt idx="1135">
                  <c:v>2.6360000000000001</c:v>
                </c:pt>
                <c:pt idx="1136">
                  <c:v>2.6349999999999998</c:v>
                </c:pt>
                <c:pt idx="1137">
                  <c:v>2.6349999999999998</c:v>
                </c:pt>
                <c:pt idx="1138">
                  <c:v>2.6339999999999999</c:v>
                </c:pt>
                <c:pt idx="1139">
                  <c:v>2.633</c:v>
                </c:pt>
                <c:pt idx="1140">
                  <c:v>2.6319999999999997</c:v>
                </c:pt>
                <c:pt idx="1141">
                  <c:v>2.6310000000000002</c:v>
                </c:pt>
                <c:pt idx="1142">
                  <c:v>2.6310000000000002</c:v>
                </c:pt>
                <c:pt idx="1143">
                  <c:v>2.6310000000000002</c:v>
                </c:pt>
                <c:pt idx="1144">
                  <c:v>2.6319999999999997</c:v>
                </c:pt>
                <c:pt idx="1145">
                  <c:v>2.6339999999999999</c:v>
                </c:pt>
                <c:pt idx="1146">
                  <c:v>2.6349999999999998</c:v>
                </c:pt>
                <c:pt idx="1147">
                  <c:v>2.637</c:v>
                </c:pt>
                <c:pt idx="1148">
                  <c:v>2.6379999999999999</c:v>
                </c:pt>
                <c:pt idx="1149">
                  <c:v>2.6390000000000002</c:v>
                </c:pt>
                <c:pt idx="1150">
                  <c:v>2.6399999999999997</c:v>
                </c:pt>
                <c:pt idx="1151">
                  <c:v>2.6399999999999997</c:v>
                </c:pt>
                <c:pt idx="1152">
                  <c:v>2.6399999999999997</c:v>
                </c:pt>
                <c:pt idx="1153">
                  <c:v>2.6390000000000002</c:v>
                </c:pt>
                <c:pt idx="1154">
                  <c:v>2.6379999999999999</c:v>
                </c:pt>
                <c:pt idx="1155">
                  <c:v>2.6360000000000001</c:v>
                </c:pt>
                <c:pt idx="1156">
                  <c:v>2.6349999999999998</c:v>
                </c:pt>
                <c:pt idx="1157">
                  <c:v>2.633</c:v>
                </c:pt>
                <c:pt idx="1158">
                  <c:v>2.6310000000000002</c:v>
                </c:pt>
                <c:pt idx="1159">
                  <c:v>2.63</c:v>
                </c:pt>
                <c:pt idx="1160">
                  <c:v>2.6280000000000001</c:v>
                </c:pt>
                <c:pt idx="1161">
                  <c:v>2.6259999999999999</c:v>
                </c:pt>
                <c:pt idx="1162">
                  <c:v>2.6240000000000001</c:v>
                </c:pt>
                <c:pt idx="1163">
                  <c:v>2.6230000000000002</c:v>
                </c:pt>
                <c:pt idx="1164">
                  <c:v>2.6230000000000002</c:v>
                </c:pt>
                <c:pt idx="1165">
                  <c:v>2.6240000000000001</c:v>
                </c:pt>
                <c:pt idx="1166">
                  <c:v>2.6259999999999999</c:v>
                </c:pt>
                <c:pt idx="1167">
                  <c:v>2.629</c:v>
                </c:pt>
                <c:pt idx="1168">
                  <c:v>2.6310000000000002</c:v>
                </c:pt>
                <c:pt idx="1169">
                  <c:v>2.633</c:v>
                </c:pt>
                <c:pt idx="1170">
                  <c:v>2.6349999999999998</c:v>
                </c:pt>
                <c:pt idx="1171">
                  <c:v>2.6349999999999998</c:v>
                </c:pt>
                <c:pt idx="1172">
                  <c:v>2.6339999999999999</c:v>
                </c:pt>
                <c:pt idx="1173">
                  <c:v>2.633</c:v>
                </c:pt>
                <c:pt idx="1174">
                  <c:v>2.6319999999999997</c:v>
                </c:pt>
                <c:pt idx="1175">
                  <c:v>2.63</c:v>
                </c:pt>
                <c:pt idx="1176">
                  <c:v>2.6280000000000001</c:v>
                </c:pt>
                <c:pt idx="1177">
                  <c:v>2.6269999999999998</c:v>
                </c:pt>
                <c:pt idx="1178">
                  <c:v>2.6259999999999999</c:v>
                </c:pt>
                <c:pt idx="1179">
                  <c:v>2.6259999999999999</c:v>
                </c:pt>
                <c:pt idx="1180">
                  <c:v>2.6259999999999999</c:v>
                </c:pt>
                <c:pt idx="1181">
                  <c:v>2.6259999999999999</c:v>
                </c:pt>
                <c:pt idx="1182">
                  <c:v>2.6259999999999999</c:v>
                </c:pt>
                <c:pt idx="1183">
                  <c:v>2.6259999999999999</c:v>
                </c:pt>
                <c:pt idx="1184">
                  <c:v>2.6259999999999999</c:v>
                </c:pt>
                <c:pt idx="1185">
                  <c:v>2.6259999999999999</c:v>
                </c:pt>
                <c:pt idx="1186">
                  <c:v>2.625</c:v>
                </c:pt>
                <c:pt idx="1187">
                  <c:v>2.625</c:v>
                </c:pt>
                <c:pt idx="1188">
                  <c:v>2.6240000000000001</c:v>
                </c:pt>
                <c:pt idx="1189">
                  <c:v>2.6219999999999999</c:v>
                </c:pt>
                <c:pt idx="1190">
                  <c:v>2.621</c:v>
                </c:pt>
                <c:pt idx="1191">
                  <c:v>2.6189999999999998</c:v>
                </c:pt>
                <c:pt idx="1192">
                  <c:v>2.6160000000000001</c:v>
                </c:pt>
                <c:pt idx="1193">
                  <c:v>2.6139999999999999</c:v>
                </c:pt>
                <c:pt idx="1194">
                  <c:v>2.6109999999999998</c:v>
                </c:pt>
                <c:pt idx="1195">
                  <c:v>2.6080000000000001</c:v>
                </c:pt>
                <c:pt idx="1196">
                  <c:v>2.6059999999999999</c:v>
                </c:pt>
                <c:pt idx="1197">
                  <c:v>2.6029999999999998</c:v>
                </c:pt>
                <c:pt idx="1198">
                  <c:v>2.6020000000000003</c:v>
                </c:pt>
                <c:pt idx="1199">
                  <c:v>2.601</c:v>
                </c:pt>
                <c:pt idx="1200">
                  <c:v>2.601</c:v>
                </c:pt>
                <c:pt idx="1201">
                  <c:v>2.6020000000000003</c:v>
                </c:pt>
                <c:pt idx="1202">
                  <c:v>2.6029999999999998</c:v>
                </c:pt>
                <c:pt idx="1203">
                  <c:v>2.605</c:v>
                </c:pt>
                <c:pt idx="1204">
                  <c:v>2.6070000000000002</c:v>
                </c:pt>
                <c:pt idx="1205">
                  <c:v>2.609</c:v>
                </c:pt>
                <c:pt idx="1206">
                  <c:v>2.6100000000000003</c:v>
                </c:pt>
                <c:pt idx="1207">
                  <c:v>2.6100000000000003</c:v>
                </c:pt>
                <c:pt idx="1208">
                  <c:v>2.6100000000000003</c:v>
                </c:pt>
                <c:pt idx="1209">
                  <c:v>2.6080000000000001</c:v>
                </c:pt>
                <c:pt idx="1210">
                  <c:v>2.6070000000000002</c:v>
                </c:pt>
                <c:pt idx="1211">
                  <c:v>2.605</c:v>
                </c:pt>
                <c:pt idx="1212">
                  <c:v>2.6040000000000001</c:v>
                </c:pt>
                <c:pt idx="1213">
                  <c:v>2.6040000000000001</c:v>
                </c:pt>
                <c:pt idx="1214">
                  <c:v>2.6040000000000001</c:v>
                </c:pt>
                <c:pt idx="1215">
                  <c:v>2.6040000000000001</c:v>
                </c:pt>
                <c:pt idx="1216">
                  <c:v>2.6029999999999998</c:v>
                </c:pt>
                <c:pt idx="1217">
                  <c:v>2.6020000000000003</c:v>
                </c:pt>
                <c:pt idx="1218">
                  <c:v>2.601</c:v>
                </c:pt>
                <c:pt idx="1219">
                  <c:v>2.6</c:v>
                </c:pt>
                <c:pt idx="1220">
                  <c:v>2.601</c:v>
                </c:pt>
                <c:pt idx="1221">
                  <c:v>2.6020000000000003</c:v>
                </c:pt>
                <c:pt idx="1222">
                  <c:v>2.605</c:v>
                </c:pt>
                <c:pt idx="1223">
                  <c:v>2.6070000000000002</c:v>
                </c:pt>
                <c:pt idx="1224">
                  <c:v>2.609</c:v>
                </c:pt>
                <c:pt idx="1225">
                  <c:v>2.609</c:v>
                </c:pt>
                <c:pt idx="1226">
                  <c:v>2.6070000000000002</c:v>
                </c:pt>
                <c:pt idx="1227">
                  <c:v>2.605</c:v>
                </c:pt>
                <c:pt idx="1228">
                  <c:v>2.6020000000000003</c:v>
                </c:pt>
                <c:pt idx="1229">
                  <c:v>2.6</c:v>
                </c:pt>
                <c:pt idx="1230">
                  <c:v>2.5979999999999999</c:v>
                </c:pt>
                <c:pt idx="1231">
                  <c:v>2.597</c:v>
                </c:pt>
                <c:pt idx="1232">
                  <c:v>2.5979999999999999</c:v>
                </c:pt>
                <c:pt idx="1233">
                  <c:v>2.6</c:v>
                </c:pt>
                <c:pt idx="1234">
                  <c:v>2.6029999999999998</c:v>
                </c:pt>
                <c:pt idx="1235">
                  <c:v>2.6080000000000001</c:v>
                </c:pt>
                <c:pt idx="1236">
                  <c:v>2.6109999999999998</c:v>
                </c:pt>
                <c:pt idx="1237">
                  <c:v>2.613</c:v>
                </c:pt>
                <c:pt idx="1238">
                  <c:v>2.613</c:v>
                </c:pt>
                <c:pt idx="1239">
                  <c:v>2.6109999999999998</c:v>
                </c:pt>
                <c:pt idx="1240">
                  <c:v>2.609</c:v>
                </c:pt>
                <c:pt idx="1241">
                  <c:v>2.6059999999999999</c:v>
                </c:pt>
                <c:pt idx="1242">
                  <c:v>2.605</c:v>
                </c:pt>
                <c:pt idx="1243">
                  <c:v>2.6059999999999999</c:v>
                </c:pt>
                <c:pt idx="1244">
                  <c:v>2.6059999999999999</c:v>
                </c:pt>
                <c:pt idx="1245">
                  <c:v>2.6070000000000002</c:v>
                </c:pt>
                <c:pt idx="1246">
                  <c:v>2.6080000000000001</c:v>
                </c:pt>
                <c:pt idx="1247">
                  <c:v>2.6080000000000001</c:v>
                </c:pt>
                <c:pt idx="1248">
                  <c:v>2.6070000000000002</c:v>
                </c:pt>
                <c:pt idx="1249">
                  <c:v>2.6059999999999999</c:v>
                </c:pt>
                <c:pt idx="1250">
                  <c:v>2.605</c:v>
                </c:pt>
                <c:pt idx="1251">
                  <c:v>2.605</c:v>
                </c:pt>
                <c:pt idx="1252">
                  <c:v>2.605</c:v>
                </c:pt>
                <c:pt idx="1253">
                  <c:v>2.605</c:v>
                </c:pt>
                <c:pt idx="1254">
                  <c:v>2.6059999999999999</c:v>
                </c:pt>
                <c:pt idx="1255">
                  <c:v>2.6059999999999999</c:v>
                </c:pt>
                <c:pt idx="1256">
                  <c:v>2.6059999999999999</c:v>
                </c:pt>
                <c:pt idx="1257">
                  <c:v>2.6059999999999999</c:v>
                </c:pt>
                <c:pt idx="1258">
                  <c:v>2.605</c:v>
                </c:pt>
                <c:pt idx="1259">
                  <c:v>2.6040000000000001</c:v>
                </c:pt>
                <c:pt idx="1260">
                  <c:v>2.6020000000000003</c:v>
                </c:pt>
                <c:pt idx="1261">
                  <c:v>2.601</c:v>
                </c:pt>
                <c:pt idx="1262">
                  <c:v>2.5990000000000002</c:v>
                </c:pt>
                <c:pt idx="1263">
                  <c:v>2.5979999999999999</c:v>
                </c:pt>
                <c:pt idx="1264">
                  <c:v>2.5979999999999999</c:v>
                </c:pt>
                <c:pt idx="1265">
                  <c:v>2.5990000000000002</c:v>
                </c:pt>
                <c:pt idx="1266">
                  <c:v>2.5990000000000002</c:v>
                </c:pt>
                <c:pt idx="1267">
                  <c:v>2.5990000000000002</c:v>
                </c:pt>
                <c:pt idx="1268">
                  <c:v>2.5979999999999999</c:v>
                </c:pt>
                <c:pt idx="1269">
                  <c:v>2.5960000000000001</c:v>
                </c:pt>
                <c:pt idx="1270">
                  <c:v>2.5940000000000003</c:v>
                </c:pt>
                <c:pt idx="1271">
                  <c:v>2.593</c:v>
                </c:pt>
                <c:pt idx="1272">
                  <c:v>2.5920000000000001</c:v>
                </c:pt>
                <c:pt idx="1273">
                  <c:v>2.593</c:v>
                </c:pt>
                <c:pt idx="1274">
                  <c:v>2.593</c:v>
                </c:pt>
                <c:pt idx="1275">
                  <c:v>2.5940000000000003</c:v>
                </c:pt>
                <c:pt idx="1276">
                  <c:v>2.5949999999999998</c:v>
                </c:pt>
                <c:pt idx="1277">
                  <c:v>2.5949999999999998</c:v>
                </c:pt>
                <c:pt idx="1278">
                  <c:v>2.5940000000000003</c:v>
                </c:pt>
                <c:pt idx="1279">
                  <c:v>2.5940000000000003</c:v>
                </c:pt>
                <c:pt idx="1280">
                  <c:v>2.5920000000000001</c:v>
                </c:pt>
                <c:pt idx="1281">
                  <c:v>2.59</c:v>
                </c:pt>
                <c:pt idx="1282">
                  <c:v>2.589</c:v>
                </c:pt>
                <c:pt idx="1283">
                  <c:v>2.5869999999999997</c:v>
                </c:pt>
                <c:pt idx="1284">
                  <c:v>2.5869999999999997</c:v>
                </c:pt>
                <c:pt idx="1285">
                  <c:v>2.5869999999999997</c:v>
                </c:pt>
                <c:pt idx="1286">
                  <c:v>2.5880000000000001</c:v>
                </c:pt>
                <c:pt idx="1287">
                  <c:v>2.589</c:v>
                </c:pt>
                <c:pt idx="1288">
                  <c:v>2.5910000000000002</c:v>
                </c:pt>
                <c:pt idx="1289">
                  <c:v>2.5910000000000002</c:v>
                </c:pt>
                <c:pt idx="1290">
                  <c:v>2.5910000000000002</c:v>
                </c:pt>
                <c:pt idx="1291">
                  <c:v>2.59</c:v>
                </c:pt>
                <c:pt idx="1292">
                  <c:v>2.59</c:v>
                </c:pt>
                <c:pt idx="1293">
                  <c:v>2.5920000000000001</c:v>
                </c:pt>
                <c:pt idx="1294">
                  <c:v>2.5940000000000003</c:v>
                </c:pt>
                <c:pt idx="1295">
                  <c:v>2.597</c:v>
                </c:pt>
                <c:pt idx="1296">
                  <c:v>2.5990000000000002</c:v>
                </c:pt>
                <c:pt idx="1297">
                  <c:v>2.5990000000000002</c:v>
                </c:pt>
                <c:pt idx="1298">
                  <c:v>2.5949999999999998</c:v>
                </c:pt>
                <c:pt idx="1299">
                  <c:v>2.59</c:v>
                </c:pt>
                <c:pt idx="1300">
                  <c:v>2.5840000000000001</c:v>
                </c:pt>
                <c:pt idx="1301">
                  <c:v>2.5789999999999997</c:v>
                </c:pt>
                <c:pt idx="1302">
                  <c:v>2.5760000000000001</c:v>
                </c:pt>
                <c:pt idx="1303">
                  <c:v>2.5760000000000001</c:v>
                </c:pt>
                <c:pt idx="1304">
                  <c:v>2.5780000000000003</c:v>
                </c:pt>
                <c:pt idx="1305">
                  <c:v>2.58</c:v>
                </c:pt>
                <c:pt idx="1306">
                  <c:v>2.5819999999999999</c:v>
                </c:pt>
                <c:pt idx="1307">
                  <c:v>2.5840000000000001</c:v>
                </c:pt>
                <c:pt idx="1308">
                  <c:v>2.5860000000000003</c:v>
                </c:pt>
                <c:pt idx="1309">
                  <c:v>2.5869999999999997</c:v>
                </c:pt>
                <c:pt idx="1310">
                  <c:v>2.589</c:v>
                </c:pt>
                <c:pt idx="1311">
                  <c:v>2.5920000000000001</c:v>
                </c:pt>
                <c:pt idx="1312">
                  <c:v>2.5960000000000001</c:v>
                </c:pt>
                <c:pt idx="1313">
                  <c:v>2.5990000000000002</c:v>
                </c:pt>
                <c:pt idx="1314">
                  <c:v>2.601</c:v>
                </c:pt>
                <c:pt idx="1315">
                  <c:v>2.601</c:v>
                </c:pt>
                <c:pt idx="1316">
                  <c:v>2.601</c:v>
                </c:pt>
                <c:pt idx="1317">
                  <c:v>2.5990000000000002</c:v>
                </c:pt>
                <c:pt idx="1318">
                  <c:v>2.597</c:v>
                </c:pt>
                <c:pt idx="1319">
                  <c:v>2.5960000000000001</c:v>
                </c:pt>
                <c:pt idx="1320">
                  <c:v>2.5940000000000003</c:v>
                </c:pt>
                <c:pt idx="1321">
                  <c:v>2.593</c:v>
                </c:pt>
                <c:pt idx="1322">
                  <c:v>2.5920000000000001</c:v>
                </c:pt>
                <c:pt idx="1323">
                  <c:v>2.5910000000000002</c:v>
                </c:pt>
                <c:pt idx="1324">
                  <c:v>2.59</c:v>
                </c:pt>
                <c:pt idx="1325">
                  <c:v>2.59</c:v>
                </c:pt>
                <c:pt idx="1326">
                  <c:v>2.59</c:v>
                </c:pt>
                <c:pt idx="1327">
                  <c:v>2.59</c:v>
                </c:pt>
                <c:pt idx="1328">
                  <c:v>2.59</c:v>
                </c:pt>
                <c:pt idx="1329">
                  <c:v>2.59</c:v>
                </c:pt>
                <c:pt idx="1330">
                  <c:v>2.59</c:v>
                </c:pt>
                <c:pt idx="1331">
                  <c:v>2.589</c:v>
                </c:pt>
                <c:pt idx="1332">
                  <c:v>2.5880000000000001</c:v>
                </c:pt>
                <c:pt idx="1333">
                  <c:v>2.5860000000000003</c:v>
                </c:pt>
                <c:pt idx="1334">
                  <c:v>2.585</c:v>
                </c:pt>
                <c:pt idx="1335">
                  <c:v>2.5830000000000002</c:v>
                </c:pt>
                <c:pt idx="1336">
                  <c:v>2.5830000000000002</c:v>
                </c:pt>
                <c:pt idx="1337">
                  <c:v>2.5840000000000001</c:v>
                </c:pt>
                <c:pt idx="1338">
                  <c:v>2.5840000000000001</c:v>
                </c:pt>
                <c:pt idx="1339">
                  <c:v>2.585</c:v>
                </c:pt>
                <c:pt idx="1340">
                  <c:v>2.585</c:v>
                </c:pt>
                <c:pt idx="1341">
                  <c:v>2.5840000000000001</c:v>
                </c:pt>
                <c:pt idx="1342">
                  <c:v>2.5819999999999999</c:v>
                </c:pt>
                <c:pt idx="1343">
                  <c:v>2.58</c:v>
                </c:pt>
                <c:pt idx="1344">
                  <c:v>2.5789999999999997</c:v>
                </c:pt>
                <c:pt idx="1345">
                  <c:v>2.58</c:v>
                </c:pt>
                <c:pt idx="1346">
                  <c:v>2.581</c:v>
                </c:pt>
                <c:pt idx="1347">
                  <c:v>2.5819999999999999</c:v>
                </c:pt>
                <c:pt idx="1348">
                  <c:v>2.5819999999999999</c:v>
                </c:pt>
                <c:pt idx="1349">
                  <c:v>2.581</c:v>
                </c:pt>
                <c:pt idx="1350">
                  <c:v>2.5780000000000003</c:v>
                </c:pt>
                <c:pt idx="1351">
                  <c:v>2.5750000000000002</c:v>
                </c:pt>
                <c:pt idx="1352">
                  <c:v>2.5720000000000001</c:v>
                </c:pt>
                <c:pt idx="1353">
                  <c:v>2.569</c:v>
                </c:pt>
                <c:pt idx="1354">
                  <c:v>2.5680000000000001</c:v>
                </c:pt>
                <c:pt idx="1355">
                  <c:v>2.5680000000000001</c:v>
                </c:pt>
                <c:pt idx="1356">
                  <c:v>2.569</c:v>
                </c:pt>
                <c:pt idx="1357">
                  <c:v>2.5709999999999997</c:v>
                </c:pt>
                <c:pt idx="1358">
                  <c:v>2.573</c:v>
                </c:pt>
                <c:pt idx="1359">
                  <c:v>2.5750000000000002</c:v>
                </c:pt>
                <c:pt idx="1360">
                  <c:v>2.5760000000000001</c:v>
                </c:pt>
                <c:pt idx="1361">
                  <c:v>2.5760000000000001</c:v>
                </c:pt>
                <c:pt idx="1362">
                  <c:v>2.5739999999999998</c:v>
                </c:pt>
                <c:pt idx="1363">
                  <c:v>2.5709999999999997</c:v>
                </c:pt>
                <c:pt idx="1364">
                  <c:v>2.5670000000000002</c:v>
                </c:pt>
                <c:pt idx="1365">
                  <c:v>2.5629999999999997</c:v>
                </c:pt>
                <c:pt idx="1366">
                  <c:v>2.5609999999999999</c:v>
                </c:pt>
                <c:pt idx="1367">
                  <c:v>2.5609999999999999</c:v>
                </c:pt>
                <c:pt idx="1368">
                  <c:v>2.5609999999999999</c:v>
                </c:pt>
                <c:pt idx="1369">
                  <c:v>2.5620000000000003</c:v>
                </c:pt>
                <c:pt idx="1370">
                  <c:v>2.5629999999999997</c:v>
                </c:pt>
                <c:pt idx="1371">
                  <c:v>2.5640000000000001</c:v>
                </c:pt>
                <c:pt idx="1372">
                  <c:v>2.5640000000000001</c:v>
                </c:pt>
                <c:pt idx="1373">
                  <c:v>2.5640000000000001</c:v>
                </c:pt>
                <c:pt idx="1374">
                  <c:v>2.5640000000000001</c:v>
                </c:pt>
                <c:pt idx="1375">
                  <c:v>2.5649999999999999</c:v>
                </c:pt>
                <c:pt idx="1376">
                  <c:v>2.5649999999999999</c:v>
                </c:pt>
                <c:pt idx="1377">
                  <c:v>2.5659999999999998</c:v>
                </c:pt>
                <c:pt idx="1378">
                  <c:v>2.5659999999999998</c:v>
                </c:pt>
                <c:pt idx="1379">
                  <c:v>2.5659999999999998</c:v>
                </c:pt>
                <c:pt idx="1380">
                  <c:v>2.5659999999999998</c:v>
                </c:pt>
                <c:pt idx="1381">
                  <c:v>2.5649999999999999</c:v>
                </c:pt>
                <c:pt idx="1382">
                  <c:v>2.5649999999999999</c:v>
                </c:pt>
                <c:pt idx="1383">
                  <c:v>2.5640000000000001</c:v>
                </c:pt>
                <c:pt idx="1384">
                  <c:v>2.5640000000000001</c:v>
                </c:pt>
                <c:pt idx="1385">
                  <c:v>2.5640000000000001</c:v>
                </c:pt>
                <c:pt idx="1386">
                  <c:v>2.5629999999999997</c:v>
                </c:pt>
                <c:pt idx="1387">
                  <c:v>2.5609999999999999</c:v>
                </c:pt>
                <c:pt idx="1388">
                  <c:v>2.5579999999999998</c:v>
                </c:pt>
                <c:pt idx="1389">
                  <c:v>2.5549999999999997</c:v>
                </c:pt>
                <c:pt idx="1390">
                  <c:v>2.552</c:v>
                </c:pt>
                <c:pt idx="1391">
                  <c:v>2.5510000000000002</c:v>
                </c:pt>
                <c:pt idx="1392">
                  <c:v>2.5529999999999999</c:v>
                </c:pt>
                <c:pt idx="1393">
                  <c:v>2.5569999999999999</c:v>
                </c:pt>
                <c:pt idx="1394">
                  <c:v>2.5609999999999999</c:v>
                </c:pt>
                <c:pt idx="1395">
                  <c:v>2.5649999999999999</c:v>
                </c:pt>
                <c:pt idx="1396">
                  <c:v>2.5680000000000001</c:v>
                </c:pt>
                <c:pt idx="1397">
                  <c:v>2.5680000000000001</c:v>
                </c:pt>
                <c:pt idx="1398">
                  <c:v>2.5670000000000002</c:v>
                </c:pt>
                <c:pt idx="1399">
                  <c:v>2.5649999999999999</c:v>
                </c:pt>
                <c:pt idx="1400">
                  <c:v>2.5640000000000001</c:v>
                </c:pt>
                <c:pt idx="1401">
                  <c:v>2.5640000000000001</c:v>
                </c:pt>
                <c:pt idx="1402">
                  <c:v>2.5649999999999999</c:v>
                </c:pt>
                <c:pt idx="1403">
                  <c:v>2.5659999999999998</c:v>
                </c:pt>
                <c:pt idx="1404">
                  <c:v>2.5659999999999998</c:v>
                </c:pt>
                <c:pt idx="1405">
                  <c:v>2.5649999999999999</c:v>
                </c:pt>
                <c:pt idx="1406">
                  <c:v>2.5629999999999997</c:v>
                </c:pt>
                <c:pt idx="1407">
                  <c:v>2.5609999999999999</c:v>
                </c:pt>
                <c:pt idx="1408">
                  <c:v>2.5590000000000002</c:v>
                </c:pt>
                <c:pt idx="1409">
                  <c:v>2.5569999999999999</c:v>
                </c:pt>
                <c:pt idx="1410">
                  <c:v>2.556</c:v>
                </c:pt>
                <c:pt idx="1411">
                  <c:v>2.556</c:v>
                </c:pt>
                <c:pt idx="1412">
                  <c:v>2.5569999999999999</c:v>
                </c:pt>
                <c:pt idx="1413">
                  <c:v>2.5579999999999998</c:v>
                </c:pt>
                <c:pt idx="1414">
                  <c:v>2.5590000000000002</c:v>
                </c:pt>
                <c:pt idx="1415">
                  <c:v>2.56</c:v>
                </c:pt>
                <c:pt idx="1416">
                  <c:v>2.5609999999999999</c:v>
                </c:pt>
                <c:pt idx="1417">
                  <c:v>2.5620000000000003</c:v>
                </c:pt>
                <c:pt idx="1418">
                  <c:v>2.5629999999999997</c:v>
                </c:pt>
                <c:pt idx="1419">
                  <c:v>2.5629999999999997</c:v>
                </c:pt>
                <c:pt idx="1420">
                  <c:v>2.5629999999999997</c:v>
                </c:pt>
                <c:pt idx="1421">
                  <c:v>2.5629999999999997</c:v>
                </c:pt>
                <c:pt idx="1422">
                  <c:v>2.5620000000000003</c:v>
                </c:pt>
                <c:pt idx="1423">
                  <c:v>2.56</c:v>
                </c:pt>
                <c:pt idx="1424">
                  <c:v>2.5590000000000002</c:v>
                </c:pt>
                <c:pt idx="1425">
                  <c:v>2.5569999999999999</c:v>
                </c:pt>
                <c:pt idx="1426">
                  <c:v>2.5569999999999999</c:v>
                </c:pt>
                <c:pt idx="1427">
                  <c:v>2.5569999999999999</c:v>
                </c:pt>
                <c:pt idx="1428">
                  <c:v>2.5579999999999998</c:v>
                </c:pt>
                <c:pt idx="1429">
                  <c:v>2.5579999999999998</c:v>
                </c:pt>
                <c:pt idx="1430">
                  <c:v>2.5579999999999998</c:v>
                </c:pt>
                <c:pt idx="1431">
                  <c:v>2.5569999999999999</c:v>
                </c:pt>
                <c:pt idx="1432">
                  <c:v>2.556</c:v>
                </c:pt>
                <c:pt idx="1433">
                  <c:v>2.556</c:v>
                </c:pt>
                <c:pt idx="1434">
                  <c:v>2.556</c:v>
                </c:pt>
                <c:pt idx="1435">
                  <c:v>2.5579999999999998</c:v>
                </c:pt>
                <c:pt idx="1436">
                  <c:v>2.5609999999999999</c:v>
                </c:pt>
                <c:pt idx="1437">
                  <c:v>2.5629999999999997</c:v>
                </c:pt>
                <c:pt idx="1438">
                  <c:v>2.5649999999999999</c:v>
                </c:pt>
                <c:pt idx="1439">
                  <c:v>2.5659999999999998</c:v>
                </c:pt>
                <c:pt idx="1440">
                  <c:v>2.5649999999999999</c:v>
                </c:pt>
                <c:pt idx="1441">
                  <c:v>2.5629999999999997</c:v>
                </c:pt>
                <c:pt idx="1442">
                  <c:v>2.56</c:v>
                </c:pt>
                <c:pt idx="1443">
                  <c:v>2.5579999999999998</c:v>
                </c:pt>
                <c:pt idx="1444">
                  <c:v>2.5569999999999999</c:v>
                </c:pt>
                <c:pt idx="1445">
                  <c:v>2.556</c:v>
                </c:pt>
                <c:pt idx="1446">
                  <c:v>2.5540000000000003</c:v>
                </c:pt>
                <c:pt idx="1447">
                  <c:v>2.5529999999999999</c:v>
                </c:pt>
                <c:pt idx="1448">
                  <c:v>2.5510000000000002</c:v>
                </c:pt>
                <c:pt idx="1449">
                  <c:v>2.548</c:v>
                </c:pt>
                <c:pt idx="1450">
                  <c:v>2.5460000000000003</c:v>
                </c:pt>
                <c:pt idx="1451">
                  <c:v>2.5460000000000003</c:v>
                </c:pt>
                <c:pt idx="1452">
                  <c:v>2.5460000000000003</c:v>
                </c:pt>
                <c:pt idx="1453">
                  <c:v>2.548</c:v>
                </c:pt>
                <c:pt idx="1454">
                  <c:v>2.5510000000000002</c:v>
                </c:pt>
                <c:pt idx="1455">
                  <c:v>2.5540000000000003</c:v>
                </c:pt>
                <c:pt idx="1456">
                  <c:v>2.5549999999999997</c:v>
                </c:pt>
                <c:pt idx="1457">
                  <c:v>2.5549999999999997</c:v>
                </c:pt>
                <c:pt idx="1458">
                  <c:v>2.5549999999999997</c:v>
                </c:pt>
                <c:pt idx="1459">
                  <c:v>2.5529999999999999</c:v>
                </c:pt>
                <c:pt idx="1460">
                  <c:v>2.5510000000000002</c:v>
                </c:pt>
                <c:pt idx="1461">
                  <c:v>2.5489999999999999</c:v>
                </c:pt>
                <c:pt idx="1462">
                  <c:v>2.5460000000000003</c:v>
                </c:pt>
                <c:pt idx="1463">
                  <c:v>2.5449999999999999</c:v>
                </c:pt>
                <c:pt idx="1464">
                  <c:v>2.544</c:v>
                </c:pt>
                <c:pt idx="1465">
                  <c:v>2.544</c:v>
                </c:pt>
                <c:pt idx="1466">
                  <c:v>2.544</c:v>
                </c:pt>
                <c:pt idx="1467">
                  <c:v>2.5449999999999999</c:v>
                </c:pt>
                <c:pt idx="1468">
                  <c:v>2.5449999999999999</c:v>
                </c:pt>
                <c:pt idx="1469">
                  <c:v>2.544</c:v>
                </c:pt>
                <c:pt idx="1470">
                  <c:v>2.5419999999999998</c:v>
                </c:pt>
                <c:pt idx="1471">
                  <c:v>2.54</c:v>
                </c:pt>
                <c:pt idx="1472">
                  <c:v>2.5389999999999997</c:v>
                </c:pt>
                <c:pt idx="1473">
                  <c:v>2.5389999999999997</c:v>
                </c:pt>
                <c:pt idx="1474">
                  <c:v>2.5409999999999999</c:v>
                </c:pt>
                <c:pt idx="1475">
                  <c:v>2.544</c:v>
                </c:pt>
                <c:pt idx="1476">
                  <c:v>2.5469999999999997</c:v>
                </c:pt>
                <c:pt idx="1477">
                  <c:v>2.548</c:v>
                </c:pt>
                <c:pt idx="1478">
                  <c:v>2.548</c:v>
                </c:pt>
                <c:pt idx="1479">
                  <c:v>2.5460000000000003</c:v>
                </c:pt>
                <c:pt idx="1480">
                  <c:v>2.5430000000000001</c:v>
                </c:pt>
                <c:pt idx="1481">
                  <c:v>2.5409999999999999</c:v>
                </c:pt>
                <c:pt idx="1482">
                  <c:v>2.54</c:v>
                </c:pt>
                <c:pt idx="1483">
                  <c:v>2.54</c:v>
                </c:pt>
                <c:pt idx="1484">
                  <c:v>2.54</c:v>
                </c:pt>
                <c:pt idx="1485">
                  <c:v>2.5409999999999999</c:v>
                </c:pt>
                <c:pt idx="1486">
                  <c:v>2.54</c:v>
                </c:pt>
                <c:pt idx="1487">
                  <c:v>2.5380000000000003</c:v>
                </c:pt>
                <c:pt idx="1488">
                  <c:v>2.536</c:v>
                </c:pt>
                <c:pt idx="1489">
                  <c:v>2.5350000000000001</c:v>
                </c:pt>
                <c:pt idx="1490">
                  <c:v>2.5350000000000001</c:v>
                </c:pt>
                <c:pt idx="1491">
                  <c:v>2.536</c:v>
                </c:pt>
                <c:pt idx="1492">
                  <c:v>2.5380000000000003</c:v>
                </c:pt>
                <c:pt idx="1493">
                  <c:v>2.5409999999999999</c:v>
                </c:pt>
                <c:pt idx="1494">
                  <c:v>2.5430000000000001</c:v>
                </c:pt>
                <c:pt idx="1495">
                  <c:v>2.5430000000000001</c:v>
                </c:pt>
                <c:pt idx="1496">
                  <c:v>2.5419999999999998</c:v>
                </c:pt>
                <c:pt idx="1497">
                  <c:v>2.5409999999999999</c:v>
                </c:pt>
                <c:pt idx="1498">
                  <c:v>2.54</c:v>
                </c:pt>
                <c:pt idx="1499">
                  <c:v>2.5380000000000003</c:v>
                </c:pt>
                <c:pt idx="1500">
                  <c:v>2.5380000000000003</c:v>
                </c:pt>
                <c:pt idx="1501">
                  <c:v>2.5380000000000003</c:v>
                </c:pt>
                <c:pt idx="1502">
                  <c:v>2.5369999999999999</c:v>
                </c:pt>
                <c:pt idx="1503">
                  <c:v>2.5369999999999999</c:v>
                </c:pt>
                <c:pt idx="1504">
                  <c:v>2.5369999999999999</c:v>
                </c:pt>
                <c:pt idx="1505">
                  <c:v>2.536</c:v>
                </c:pt>
                <c:pt idx="1506">
                  <c:v>2.5350000000000001</c:v>
                </c:pt>
                <c:pt idx="1507">
                  <c:v>2.5339999999999998</c:v>
                </c:pt>
                <c:pt idx="1508">
                  <c:v>2.5329999999999999</c:v>
                </c:pt>
                <c:pt idx="1509">
                  <c:v>2.532</c:v>
                </c:pt>
                <c:pt idx="1510">
                  <c:v>2.5309999999999997</c:v>
                </c:pt>
                <c:pt idx="1511">
                  <c:v>2.5300000000000002</c:v>
                </c:pt>
                <c:pt idx="1512">
                  <c:v>2.5300000000000002</c:v>
                </c:pt>
                <c:pt idx="1513">
                  <c:v>2.5300000000000002</c:v>
                </c:pt>
                <c:pt idx="1514">
                  <c:v>2.5309999999999997</c:v>
                </c:pt>
                <c:pt idx="1515">
                  <c:v>2.532</c:v>
                </c:pt>
                <c:pt idx="1516">
                  <c:v>2.5329999999999999</c:v>
                </c:pt>
                <c:pt idx="1517">
                  <c:v>2.5329999999999999</c:v>
                </c:pt>
                <c:pt idx="1518">
                  <c:v>2.5329999999999999</c:v>
                </c:pt>
                <c:pt idx="1519">
                  <c:v>2.5329999999999999</c:v>
                </c:pt>
                <c:pt idx="1520">
                  <c:v>2.532</c:v>
                </c:pt>
                <c:pt idx="1521">
                  <c:v>2.5300000000000002</c:v>
                </c:pt>
                <c:pt idx="1522">
                  <c:v>2.528</c:v>
                </c:pt>
                <c:pt idx="1523">
                  <c:v>2.5270000000000001</c:v>
                </c:pt>
                <c:pt idx="1524">
                  <c:v>2.5259999999999998</c:v>
                </c:pt>
                <c:pt idx="1525">
                  <c:v>2.5259999999999998</c:v>
                </c:pt>
                <c:pt idx="1526">
                  <c:v>2.5270000000000001</c:v>
                </c:pt>
                <c:pt idx="1527">
                  <c:v>2.528</c:v>
                </c:pt>
                <c:pt idx="1528">
                  <c:v>2.5289999999999999</c:v>
                </c:pt>
                <c:pt idx="1529">
                  <c:v>2.5300000000000002</c:v>
                </c:pt>
                <c:pt idx="1530">
                  <c:v>2.5300000000000002</c:v>
                </c:pt>
                <c:pt idx="1531">
                  <c:v>2.5300000000000002</c:v>
                </c:pt>
                <c:pt idx="1532">
                  <c:v>2.5289999999999999</c:v>
                </c:pt>
                <c:pt idx="1533">
                  <c:v>2.5270000000000001</c:v>
                </c:pt>
                <c:pt idx="1534">
                  <c:v>2.5249999999999999</c:v>
                </c:pt>
                <c:pt idx="1535">
                  <c:v>2.5229999999999997</c:v>
                </c:pt>
                <c:pt idx="1536">
                  <c:v>2.5209999999999999</c:v>
                </c:pt>
                <c:pt idx="1537">
                  <c:v>2.52</c:v>
                </c:pt>
                <c:pt idx="1538">
                  <c:v>2.5190000000000001</c:v>
                </c:pt>
                <c:pt idx="1539">
                  <c:v>2.52</c:v>
                </c:pt>
                <c:pt idx="1540">
                  <c:v>2.52</c:v>
                </c:pt>
                <c:pt idx="1541">
                  <c:v>2.5209999999999999</c:v>
                </c:pt>
                <c:pt idx="1542">
                  <c:v>2.5209999999999999</c:v>
                </c:pt>
                <c:pt idx="1543">
                  <c:v>2.52</c:v>
                </c:pt>
                <c:pt idx="1544">
                  <c:v>2.52</c:v>
                </c:pt>
                <c:pt idx="1545">
                  <c:v>2.5190000000000001</c:v>
                </c:pt>
                <c:pt idx="1546">
                  <c:v>2.5179999999999998</c:v>
                </c:pt>
                <c:pt idx="1547">
                  <c:v>2.5179999999999998</c:v>
                </c:pt>
                <c:pt idx="1548">
                  <c:v>2.5169999999999999</c:v>
                </c:pt>
                <c:pt idx="1549">
                  <c:v>2.5179999999999998</c:v>
                </c:pt>
                <c:pt idx="1550">
                  <c:v>2.5190000000000001</c:v>
                </c:pt>
                <c:pt idx="1551">
                  <c:v>2.52</c:v>
                </c:pt>
                <c:pt idx="1552">
                  <c:v>2.5220000000000002</c:v>
                </c:pt>
                <c:pt idx="1553">
                  <c:v>2.524</c:v>
                </c:pt>
                <c:pt idx="1554">
                  <c:v>2.524</c:v>
                </c:pt>
                <c:pt idx="1555">
                  <c:v>2.524</c:v>
                </c:pt>
                <c:pt idx="1556">
                  <c:v>2.5220000000000002</c:v>
                </c:pt>
                <c:pt idx="1557">
                  <c:v>2.5209999999999999</c:v>
                </c:pt>
                <c:pt idx="1558">
                  <c:v>2.52</c:v>
                </c:pt>
                <c:pt idx="1559">
                  <c:v>2.5209999999999999</c:v>
                </c:pt>
                <c:pt idx="1560">
                  <c:v>2.5229999999999997</c:v>
                </c:pt>
                <c:pt idx="1561">
                  <c:v>2.5259999999999998</c:v>
                </c:pt>
                <c:pt idx="1562">
                  <c:v>2.528</c:v>
                </c:pt>
                <c:pt idx="1563">
                  <c:v>2.5300000000000002</c:v>
                </c:pt>
                <c:pt idx="1564">
                  <c:v>2.5300000000000002</c:v>
                </c:pt>
                <c:pt idx="1565">
                  <c:v>2.5289999999999999</c:v>
                </c:pt>
                <c:pt idx="1566">
                  <c:v>2.5289999999999999</c:v>
                </c:pt>
                <c:pt idx="1567">
                  <c:v>2.5289999999999999</c:v>
                </c:pt>
                <c:pt idx="1568">
                  <c:v>2.5309999999999997</c:v>
                </c:pt>
                <c:pt idx="1569">
                  <c:v>2.5339999999999998</c:v>
                </c:pt>
                <c:pt idx="1570">
                  <c:v>2.536</c:v>
                </c:pt>
                <c:pt idx="1571">
                  <c:v>2.5369999999999999</c:v>
                </c:pt>
                <c:pt idx="1572">
                  <c:v>2.536</c:v>
                </c:pt>
                <c:pt idx="1573">
                  <c:v>2.5329999999999999</c:v>
                </c:pt>
                <c:pt idx="1574">
                  <c:v>2.5289999999999999</c:v>
                </c:pt>
                <c:pt idx="1575">
                  <c:v>2.5259999999999998</c:v>
                </c:pt>
                <c:pt idx="1576">
                  <c:v>2.5259999999999998</c:v>
                </c:pt>
                <c:pt idx="1577">
                  <c:v>2.5270000000000001</c:v>
                </c:pt>
                <c:pt idx="1578">
                  <c:v>2.5300000000000002</c:v>
                </c:pt>
                <c:pt idx="1579">
                  <c:v>2.5339999999999998</c:v>
                </c:pt>
                <c:pt idx="1580">
                  <c:v>2.5369999999999999</c:v>
                </c:pt>
                <c:pt idx="1581">
                  <c:v>2.5380000000000003</c:v>
                </c:pt>
                <c:pt idx="1582">
                  <c:v>2.5389999999999997</c:v>
                </c:pt>
                <c:pt idx="1583">
                  <c:v>2.5380000000000003</c:v>
                </c:pt>
                <c:pt idx="1584">
                  <c:v>2.536</c:v>
                </c:pt>
                <c:pt idx="1585">
                  <c:v>2.5339999999999998</c:v>
                </c:pt>
                <c:pt idx="1586">
                  <c:v>2.532</c:v>
                </c:pt>
                <c:pt idx="1587">
                  <c:v>2.5300000000000002</c:v>
                </c:pt>
                <c:pt idx="1588">
                  <c:v>2.5300000000000002</c:v>
                </c:pt>
                <c:pt idx="1589">
                  <c:v>2.532</c:v>
                </c:pt>
                <c:pt idx="1590">
                  <c:v>2.5350000000000001</c:v>
                </c:pt>
                <c:pt idx="1591">
                  <c:v>2.5389999999999997</c:v>
                </c:pt>
                <c:pt idx="1592">
                  <c:v>2.5430000000000001</c:v>
                </c:pt>
                <c:pt idx="1593">
                  <c:v>2.544</c:v>
                </c:pt>
                <c:pt idx="1594">
                  <c:v>2.5430000000000001</c:v>
                </c:pt>
                <c:pt idx="1595">
                  <c:v>2.54</c:v>
                </c:pt>
                <c:pt idx="1596">
                  <c:v>2.5369999999999999</c:v>
                </c:pt>
                <c:pt idx="1597">
                  <c:v>2.5339999999999998</c:v>
                </c:pt>
                <c:pt idx="1598">
                  <c:v>2.5339999999999998</c:v>
                </c:pt>
                <c:pt idx="1599">
                  <c:v>2.5350000000000001</c:v>
                </c:pt>
                <c:pt idx="1600">
                  <c:v>2.536</c:v>
                </c:pt>
                <c:pt idx="1601">
                  <c:v>2.536</c:v>
                </c:pt>
                <c:pt idx="1602">
                  <c:v>2.5350000000000001</c:v>
                </c:pt>
                <c:pt idx="1603">
                  <c:v>2.532</c:v>
                </c:pt>
                <c:pt idx="1604">
                  <c:v>2.5300000000000002</c:v>
                </c:pt>
                <c:pt idx="1605">
                  <c:v>2.528</c:v>
                </c:pt>
                <c:pt idx="1606">
                  <c:v>2.5300000000000002</c:v>
                </c:pt>
                <c:pt idx="1607">
                  <c:v>2.5339999999999998</c:v>
                </c:pt>
                <c:pt idx="1608">
                  <c:v>2.5389999999999997</c:v>
                </c:pt>
                <c:pt idx="1609">
                  <c:v>2.544</c:v>
                </c:pt>
                <c:pt idx="1610">
                  <c:v>2.5469999999999997</c:v>
                </c:pt>
                <c:pt idx="1611">
                  <c:v>2.5469999999999997</c:v>
                </c:pt>
                <c:pt idx="1612">
                  <c:v>2.544</c:v>
                </c:pt>
                <c:pt idx="1613">
                  <c:v>2.5409999999999999</c:v>
                </c:pt>
                <c:pt idx="1614">
                  <c:v>2.54</c:v>
                </c:pt>
                <c:pt idx="1615">
                  <c:v>2.54</c:v>
                </c:pt>
                <c:pt idx="1616">
                  <c:v>2.5430000000000001</c:v>
                </c:pt>
                <c:pt idx="1617">
                  <c:v>2.5449999999999999</c:v>
                </c:pt>
                <c:pt idx="1618">
                  <c:v>2.5460000000000003</c:v>
                </c:pt>
                <c:pt idx="1619">
                  <c:v>2.5449999999999999</c:v>
                </c:pt>
                <c:pt idx="1620">
                  <c:v>2.5409999999999999</c:v>
                </c:pt>
                <c:pt idx="1621">
                  <c:v>2.536</c:v>
                </c:pt>
                <c:pt idx="1622">
                  <c:v>2.5309999999999997</c:v>
                </c:pt>
                <c:pt idx="1623">
                  <c:v>2.528</c:v>
                </c:pt>
                <c:pt idx="1624">
                  <c:v>2.5289999999999999</c:v>
                </c:pt>
                <c:pt idx="1625">
                  <c:v>2.5309999999999997</c:v>
                </c:pt>
                <c:pt idx="1626">
                  <c:v>2.5339999999999998</c:v>
                </c:pt>
                <c:pt idx="1627">
                  <c:v>2.536</c:v>
                </c:pt>
                <c:pt idx="1628">
                  <c:v>2.536</c:v>
                </c:pt>
                <c:pt idx="1629">
                  <c:v>2.5339999999999998</c:v>
                </c:pt>
                <c:pt idx="1630">
                  <c:v>2.5309999999999997</c:v>
                </c:pt>
                <c:pt idx="1631">
                  <c:v>2.5270000000000001</c:v>
                </c:pt>
                <c:pt idx="1632">
                  <c:v>2.5249999999999999</c:v>
                </c:pt>
                <c:pt idx="1633">
                  <c:v>2.5229999999999997</c:v>
                </c:pt>
                <c:pt idx="1634">
                  <c:v>2.5220000000000002</c:v>
                </c:pt>
                <c:pt idx="1635">
                  <c:v>2.5220000000000002</c:v>
                </c:pt>
                <c:pt idx="1636">
                  <c:v>2.5229999999999997</c:v>
                </c:pt>
                <c:pt idx="1637">
                  <c:v>2.5259999999999998</c:v>
                </c:pt>
                <c:pt idx="1638">
                  <c:v>2.5289999999999999</c:v>
                </c:pt>
                <c:pt idx="1639">
                  <c:v>2.5329999999999999</c:v>
                </c:pt>
                <c:pt idx="1640">
                  <c:v>2.5369999999999999</c:v>
                </c:pt>
                <c:pt idx="1641">
                  <c:v>2.5409999999999999</c:v>
                </c:pt>
                <c:pt idx="1642">
                  <c:v>2.544</c:v>
                </c:pt>
                <c:pt idx="1643">
                  <c:v>2.5460000000000003</c:v>
                </c:pt>
                <c:pt idx="1644">
                  <c:v>2.5469999999999997</c:v>
                </c:pt>
                <c:pt idx="1645">
                  <c:v>2.5460000000000003</c:v>
                </c:pt>
                <c:pt idx="1646">
                  <c:v>2.5430000000000001</c:v>
                </c:pt>
                <c:pt idx="1647">
                  <c:v>2.5389999999999997</c:v>
                </c:pt>
                <c:pt idx="1648">
                  <c:v>2.5329999999999999</c:v>
                </c:pt>
                <c:pt idx="1649">
                  <c:v>2.5259999999999998</c:v>
                </c:pt>
                <c:pt idx="1650">
                  <c:v>2.5169999999999999</c:v>
                </c:pt>
                <c:pt idx="1651">
                  <c:v>2.508</c:v>
                </c:pt>
                <c:pt idx="1652">
                  <c:v>2.4990000000000001</c:v>
                </c:pt>
                <c:pt idx="1653">
                  <c:v>2.4900000000000002</c:v>
                </c:pt>
                <c:pt idx="1654">
                  <c:v>2.4820000000000002</c:v>
                </c:pt>
                <c:pt idx="1655">
                  <c:v>2.4750000000000001</c:v>
                </c:pt>
                <c:pt idx="1656">
                  <c:v>2.4699999999999998</c:v>
                </c:pt>
                <c:pt idx="1657">
                  <c:v>2.4660000000000002</c:v>
                </c:pt>
                <c:pt idx="1658">
                  <c:v>2.4630000000000001</c:v>
                </c:pt>
                <c:pt idx="1659">
                  <c:v>2.4619999999999997</c:v>
                </c:pt>
                <c:pt idx="1660">
                  <c:v>2.4630000000000001</c:v>
                </c:pt>
                <c:pt idx="1661">
                  <c:v>2.4649999999999999</c:v>
                </c:pt>
                <c:pt idx="1662">
                  <c:v>2.4699999999999998</c:v>
                </c:pt>
                <c:pt idx="1663">
                  <c:v>2.476</c:v>
                </c:pt>
                <c:pt idx="1664">
                  <c:v>2.4820000000000002</c:v>
                </c:pt>
                <c:pt idx="1665">
                  <c:v>2.4859999999999998</c:v>
                </c:pt>
                <c:pt idx="1666">
                  <c:v>2.4870000000000001</c:v>
                </c:pt>
                <c:pt idx="1667">
                  <c:v>2.4859999999999998</c:v>
                </c:pt>
                <c:pt idx="1668">
                  <c:v>2.484</c:v>
                </c:pt>
                <c:pt idx="1669">
                  <c:v>2.4809999999999999</c:v>
                </c:pt>
                <c:pt idx="1670">
                  <c:v>2.4809999999999999</c:v>
                </c:pt>
                <c:pt idx="1671">
                  <c:v>2.4849999999999999</c:v>
                </c:pt>
                <c:pt idx="1672">
                  <c:v>2.4900000000000002</c:v>
                </c:pt>
                <c:pt idx="1673">
                  <c:v>2.4969999999999999</c:v>
                </c:pt>
                <c:pt idx="1674">
                  <c:v>2.504</c:v>
                </c:pt>
                <c:pt idx="1675">
                  <c:v>2.5089999999999999</c:v>
                </c:pt>
                <c:pt idx="1676">
                  <c:v>2.5140000000000002</c:v>
                </c:pt>
                <c:pt idx="1677">
                  <c:v>2.516</c:v>
                </c:pt>
                <c:pt idx="1678">
                  <c:v>2.5179999999999998</c:v>
                </c:pt>
                <c:pt idx="1679">
                  <c:v>2.5190000000000001</c:v>
                </c:pt>
                <c:pt idx="1680">
                  <c:v>2.5190000000000001</c:v>
                </c:pt>
                <c:pt idx="1681">
                  <c:v>2.5190000000000001</c:v>
                </c:pt>
                <c:pt idx="1682">
                  <c:v>2.5179999999999998</c:v>
                </c:pt>
                <c:pt idx="1683">
                  <c:v>2.5169999999999999</c:v>
                </c:pt>
                <c:pt idx="1684">
                  <c:v>2.5169999999999999</c:v>
                </c:pt>
                <c:pt idx="1685">
                  <c:v>2.516</c:v>
                </c:pt>
                <c:pt idx="1686">
                  <c:v>2.5129999999999999</c:v>
                </c:pt>
                <c:pt idx="1687">
                  <c:v>2.5089999999999999</c:v>
                </c:pt>
                <c:pt idx="1688">
                  <c:v>2.5030000000000001</c:v>
                </c:pt>
                <c:pt idx="1689">
                  <c:v>2.496</c:v>
                </c:pt>
                <c:pt idx="1690">
                  <c:v>2.4900000000000002</c:v>
                </c:pt>
                <c:pt idx="1691">
                  <c:v>2.488</c:v>
                </c:pt>
                <c:pt idx="1692">
                  <c:v>2.4889999999999999</c:v>
                </c:pt>
                <c:pt idx="1693">
                  <c:v>2.4950000000000001</c:v>
                </c:pt>
                <c:pt idx="1694">
                  <c:v>2.5030000000000001</c:v>
                </c:pt>
                <c:pt idx="1695">
                  <c:v>2.512</c:v>
                </c:pt>
                <c:pt idx="1696">
                  <c:v>2.5179999999999998</c:v>
                </c:pt>
                <c:pt idx="1697">
                  <c:v>2.5229999999999997</c:v>
                </c:pt>
                <c:pt idx="1698">
                  <c:v>2.5249999999999999</c:v>
                </c:pt>
                <c:pt idx="1699">
                  <c:v>2.5249999999999999</c:v>
                </c:pt>
                <c:pt idx="1700">
                  <c:v>2.524</c:v>
                </c:pt>
                <c:pt idx="1701">
                  <c:v>2.5220000000000002</c:v>
                </c:pt>
                <c:pt idx="1702">
                  <c:v>2.52</c:v>
                </c:pt>
                <c:pt idx="1703">
                  <c:v>2.5190000000000001</c:v>
                </c:pt>
                <c:pt idx="1704">
                  <c:v>2.5190000000000001</c:v>
                </c:pt>
                <c:pt idx="1705">
                  <c:v>2.52</c:v>
                </c:pt>
                <c:pt idx="1706">
                  <c:v>2.5220000000000002</c:v>
                </c:pt>
                <c:pt idx="1707">
                  <c:v>2.524</c:v>
                </c:pt>
                <c:pt idx="1708">
                  <c:v>2.5229999999999997</c:v>
                </c:pt>
                <c:pt idx="1709">
                  <c:v>2.52</c:v>
                </c:pt>
                <c:pt idx="1710">
                  <c:v>2.5140000000000002</c:v>
                </c:pt>
                <c:pt idx="1711">
                  <c:v>2.5060000000000002</c:v>
                </c:pt>
                <c:pt idx="1712">
                  <c:v>2.4969999999999999</c:v>
                </c:pt>
                <c:pt idx="1713">
                  <c:v>2.4900000000000002</c:v>
                </c:pt>
                <c:pt idx="1714">
                  <c:v>2.4849999999999999</c:v>
                </c:pt>
                <c:pt idx="1715">
                  <c:v>2.4820000000000002</c:v>
                </c:pt>
                <c:pt idx="1716">
                  <c:v>2.4820000000000002</c:v>
                </c:pt>
                <c:pt idx="1717">
                  <c:v>2.484</c:v>
                </c:pt>
                <c:pt idx="1718">
                  <c:v>2.4889999999999999</c:v>
                </c:pt>
                <c:pt idx="1719">
                  <c:v>2.4950000000000001</c:v>
                </c:pt>
                <c:pt idx="1720">
                  <c:v>2.5019999999999998</c:v>
                </c:pt>
                <c:pt idx="1721">
                  <c:v>2.5069999999999997</c:v>
                </c:pt>
                <c:pt idx="1722">
                  <c:v>2.5099999999999998</c:v>
                </c:pt>
                <c:pt idx="1723">
                  <c:v>2.5099999999999998</c:v>
                </c:pt>
                <c:pt idx="1724">
                  <c:v>2.5089999999999999</c:v>
                </c:pt>
                <c:pt idx="1725">
                  <c:v>2.508</c:v>
                </c:pt>
                <c:pt idx="1726">
                  <c:v>2.508</c:v>
                </c:pt>
                <c:pt idx="1727">
                  <c:v>2.5089999999999999</c:v>
                </c:pt>
                <c:pt idx="1728">
                  <c:v>2.5099999999999998</c:v>
                </c:pt>
                <c:pt idx="1729">
                  <c:v>2.512</c:v>
                </c:pt>
                <c:pt idx="1730">
                  <c:v>2.5149999999999997</c:v>
                </c:pt>
                <c:pt idx="1731">
                  <c:v>2.516</c:v>
                </c:pt>
                <c:pt idx="1732">
                  <c:v>2.516</c:v>
                </c:pt>
                <c:pt idx="1733">
                  <c:v>2.516</c:v>
                </c:pt>
                <c:pt idx="1734">
                  <c:v>2.5140000000000002</c:v>
                </c:pt>
                <c:pt idx="1735">
                  <c:v>2.5099999999999998</c:v>
                </c:pt>
                <c:pt idx="1736">
                  <c:v>2.5060000000000002</c:v>
                </c:pt>
                <c:pt idx="1737">
                  <c:v>2.5009999999999999</c:v>
                </c:pt>
                <c:pt idx="1738">
                  <c:v>2.4969999999999999</c:v>
                </c:pt>
                <c:pt idx="1739">
                  <c:v>2.4950000000000001</c:v>
                </c:pt>
                <c:pt idx="1740">
                  <c:v>2.4950000000000001</c:v>
                </c:pt>
                <c:pt idx="1741">
                  <c:v>2.496</c:v>
                </c:pt>
                <c:pt idx="1742">
                  <c:v>2.4980000000000002</c:v>
                </c:pt>
                <c:pt idx="1743">
                  <c:v>2.5</c:v>
                </c:pt>
                <c:pt idx="1744">
                  <c:v>2.5009999999999999</c:v>
                </c:pt>
                <c:pt idx="1745">
                  <c:v>2.5019999999999998</c:v>
                </c:pt>
                <c:pt idx="1746">
                  <c:v>2.5009999999999999</c:v>
                </c:pt>
                <c:pt idx="1747">
                  <c:v>2.5</c:v>
                </c:pt>
                <c:pt idx="1748">
                  <c:v>2.4969999999999999</c:v>
                </c:pt>
                <c:pt idx="1749">
                  <c:v>2.4950000000000001</c:v>
                </c:pt>
                <c:pt idx="1750">
                  <c:v>2.4929999999999999</c:v>
                </c:pt>
                <c:pt idx="1751">
                  <c:v>2.4929999999999999</c:v>
                </c:pt>
                <c:pt idx="1752">
                  <c:v>2.4950000000000001</c:v>
                </c:pt>
                <c:pt idx="1753">
                  <c:v>2.4990000000000001</c:v>
                </c:pt>
                <c:pt idx="1754">
                  <c:v>2.5030000000000001</c:v>
                </c:pt>
                <c:pt idx="1755">
                  <c:v>2.5060000000000002</c:v>
                </c:pt>
                <c:pt idx="1756">
                  <c:v>2.5069999999999997</c:v>
                </c:pt>
                <c:pt idx="1757">
                  <c:v>2.5049999999999999</c:v>
                </c:pt>
                <c:pt idx="1758">
                  <c:v>2.5009999999999999</c:v>
                </c:pt>
                <c:pt idx="1759">
                  <c:v>2.496</c:v>
                </c:pt>
                <c:pt idx="1760">
                  <c:v>2.492</c:v>
                </c:pt>
                <c:pt idx="1761">
                  <c:v>2.488</c:v>
                </c:pt>
                <c:pt idx="1762">
                  <c:v>2.4859999999999998</c:v>
                </c:pt>
                <c:pt idx="1763">
                  <c:v>2.4849999999999999</c:v>
                </c:pt>
                <c:pt idx="1764">
                  <c:v>2.4870000000000001</c:v>
                </c:pt>
                <c:pt idx="1765">
                  <c:v>2.4910000000000001</c:v>
                </c:pt>
                <c:pt idx="1766">
                  <c:v>2.496</c:v>
                </c:pt>
                <c:pt idx="1767">
                  <c:v>2.5009999999999999</c:v>
                </c:pt>
                <c:pt idx="1768">
                  <c:v>2.5060000000000002</c:v>
                </c:pt>
                <c:pt idx="1769">
                  <c:v>2.508</c:v>
                </c:pt>
                <c:pt idx="1770">
                  <c:v>2.5069999999999997</c:v>
                </c:pt>
                <c:pt idx="1771">
                  <c:v>2.5060000000000002</c:v>
                </c:pt>
                <c:pt idx="1772">
                  <c:v>2.5030000000000001</c:v>
                </c:pt>
                <c:pt idx="1773">
                  <c:v>2.5009999999999999</c:v>
                </c:pt>
                <c:pt idx="1774">
                  <c:v>2.5</c:v>
                </c:pt>
                <c:pt idx="1775">
                  <c:v>2.4990000000000001</c:v>
                </c:pt>
                <c:pt idx="1776">
                  <c:v>2.4990000000000001</c:v>
                </c:pt>
                <c:pt idx="1777">
                  <c:v>2.4980000000000002</c:v>
                </c:pt>
                <c:pt idx="1778">
                  <c:v>2.496</c:v>
                </c:pt>
                <c:pt idx="1779">
                  <c:v>2.4939999999999998</c:v>
                </c:pt>
                <c:pt idx="1780">
                  <c:v>2.492</c:v>
                </c:pt>
                <c:pt idx="1781">
                  <c:v>2.492</c:v>
                </c:pt>
                <c:pt idx="1782">
                  <c:v>2.492</c:v>
                </c:pt>
                <c:pt idx="1783">
                  <c:v>2.4939999999999998</c:v>
                </c:pt>
                <c:pt idx="1784">
                  <c:v>2.4969999999999999</c:v>
                </c:pt>
                <c:pt idx="1785">
                  <c:v>2.4990000000000001</c:v>
                </c:pt>
                <c:pt idx="1786">
                  <c:v>2.5009999999999999</c:v>
                </c:pt>
                <c:pt idx="1787">
                  <c:v>2.5019999999999998</c:v>
                </c:pt>
                <c:pt idx="1788">
                  <c:v>2.5019999999999998</c:v>
                </c:pt>
                <c:pt idx="1789">
                  <c:v>2.5009999999999999</c:v>
                </c:pt>
                <c:pt idx="1790">
                  <c:v>2.4990000000000001</c:v>
                </c:pt>
                <c:pt idx="1791">
                  <c:v>2.4969999999999999</c:v>
                </c:pt>
                <c:pt idx="1792">
                  <c:v>2.4950000000000001</c:v>
                </c:pt>
                <c:pt idx="1793">
                  <c:v>2.4929999999999999</c:v>
                </c:pt>
                <c:pt idx="1794">
                  <c:v>2.492</c:v>
                </c:pt>
                <c:pt idx="1795">
                  <c:v>2.492</c:v>
                </c:pt>
                <c:pt idx="1796">
                  <c:v>2.4929999999999999</c:v>
                </c:pt>
                <c:pt idx="1797">
                  <c:v>2.4950000000000001</c:v>
                </c:pt>
                <c:pt idx="1798">
                  <c:v>2.4969999999999999</c:v>
                </c:pt>
                <c:pt idx="1799">
                  <c:v>2.4990000000000001</c:v>
                </c:pt>
                <c:pt idx="1800">
                  <c:v>2.5</c:v>
                </c:pt>
                <c:pt idx="1801">
                  <c:v>2.5009999999999999</c:v>
                </c:pt>
                <c:pt idx="1802">
                  <c:v>2.5009999999999999</c:v>
                </c:pt>
                <c:pt idx="1803">
                  <c:v>2.5</c:v>
                </c:pt>
                <c:pt idx="1804">
                  <c:v>2.4980000000000002</c:v>
                </c:pt>
                <c:pt idx="1805">
                  <c:v>2.496</c:v>
                </c:pt>
                <c:pt idx="1806">
                  <c:v>2.4939999999999998</c:v>
                </c:pt>
                <c:pt idx="1807">
                  <c:v>2.4939999999999998</c:v>
                </c:pt>
                <c:pt idx="1808">
                  <c:v>2.496</c:v>
                </c:pt>
                <c:pt idx="1809">
                  <c:v>2.4980000000000002</c:v>
                </c:pt>
                <c:pt idx="1810">
                  <c:v>2.5019999999999998</c:v>
                </c:pt>
                <c:pt idx="1811">
                  <c:v>2.504</c:v>
                </c:pt>
                <c:pt idx="1812">
                  <c:v>2.504</c:v>
                </c:pt>
                <c:pt idx="1813">
                  <c:v>2.5030000000000001</c:v>
                </c:pt>
                <c:pt idx="1814">
                  <c:v>2.5009999999999999</c:v>
                </c:pt>
                <c:pt idx="1815">
                  <c:v>2.4990000000000001</c:v>
                </c:pt>
                <c:pt idx="1816">
                  <c:v>2.4980000000000002</c:v>
                </c:pt>
                <c:pt idx="1817">
                  <c:v>2.4969999999999999</c:v>
                </c:pt>
                <c:pt idx="1818">
                  <c:v>2.4969999999999999</c:v>
                </c:pt>
                <c:pt idx="1819">
                  <c:v>2.496</c:v>
                </c:pt>
                <c:pt idx="1820">
                  <c:v>2.4950000000000001</c:v>
                </c:pt>
                <c:pt idx="1821">
                  <c:v>2.4939999999999998</c:v>
                </c:pt>
                <c:pt idx="1822">
                  <c:v>2.492</c:v>
                </c:pt>
                <c:pt idx="1823">
                  <c:v>2.4889999999999999</c:v>
                </c:pt>
                <c:pt idx="1824">
                  <c:v>2.4870000000000001</c:v>
                </c:pt>
                <c:pt idx="1825">
                  <c:v>2.4849999999999999</c:v>
                </c:pt>
                <c:pt idx="1826">
                  <c:v>2.4830000000000001</c:v>
                </c:pt>
                <c:pt idx="1827">
                  <c:v>2.4809999999999999</c:v>
                </c:pt>
                <c:pt idx="1828">
                  <c:v>2.4790000000000001</c:v>
                </c:pt>
                <c:pt idx="1829">
                  <c:v>2.4779999999999998</c:v>
                </c:pt>
                <c:pt idx="1830">
                  <c:v>2.476</c:v>
                </c:pt>
                <c:pt idx="1831">
                  <c:v>2.4750000000000001</c:v>
                </c:pt>
                <c:pt idx="1832">
                  <c:v>2.4750000000000001</c:v>
                </c:pt>
                <c:pt idx="1833">
                  <c:v>2.4740000000000002</c:v>
                </c:pt>
                <c:pt idx="1834">
                  <c:v>2.4740000000000002</c:v>
                </c:pt>
                <c:pt idx="1835">
                  <c:v>2.4750000000000001</c:v>
                </c:pt>
                <c:pt idx="1836">
                  <c:v>2.476</c:v>
                </c:pt>
                <c:pt idx="1837">
                  <c:v>2.4769999999999999</c:v>
                </c:pt>
                <c:pt idx="1838">
                  <c:v>2.4790000000000001</c:v>
                </c:pt>
                <c:pt idx="1839">
                  <c:v>2.48</c:v>
                </c:pt>
                <c:pt idx="1840">
                  <c:v>2.4820000000000002</c:v>
                </c:pt>
                <c:pt idx="1841">
                  <c:v>2.4830000000000001</c:v>
                </c:pt>
                <c:pt idx="1842">
                  <c:v>2.4830000000000001</c:v>
                </c:pt>
                <c:pt idx="1843">
                  <c:v>2.4830000000000001</c:v>
                </c:pt>
                <c:pt idx="1844">
                  <c:v>2.4809999999999999</c:v>
                </c:pt>
                <c:pt idx="1845">
                  <c:v>2.4790000000000001</c:v>
                </c:pt>
                <c:pt idx="1846">
                  <c:v>2.476</c:v>
                </c:pt>
                <c:pt idx="1847">
                  <c:v>2.4710000000000001</c:v>
                </c:pt>
                <c:pt idx="1848">
                  <c:v>2.4670000000000001</c:v>
                </c:pt>
                <c:pt idx="1849">
                  <c:v>2.4649999999999999</c:v>
                </c:pt>
                <c:pt idx="1850">
                  <c:v>2.464</c:v>
                </c:pt>
                <c:pt idx="1851">
                  <c:v>2.4660000000000002</c:v>
                </c:pt>
                <c:pt idx="1852">
                  <c:v>2.4699999999999998</c:v>
                </c:pt>
                <c:pt idx="1853">
                  <c:v>2.4740000000000002</c:v>
                </c:pt>
                <c:pt idx="1854">
                  <c:v>2.476</c:v>
                </c:pt>
                <c:pt idx="1855">
                  <c:v>2.4750000000000001</c:v>
                </c:pt>
                <c:pt idx="1856">
                  <c:v>2.472</c:v>
                </c:pt>
                <c:pt idx="1857">
                  <c:v>2.468</c:v>
                </c:pt>
                <c:pt idx="1858">
                  <c:v>2.464</c:v>
                </c:pt>
                <c:pt idx="1859">
                  <c:v>2.4630000000000001</c:v>
                </c:pt>
                <c:pt idx="1860">
                  <c:v>2.464</c:v>
                </c:pt>
                <c:pt idx="1861">
                  <c:v>2.4649999999999999</c:v>
                </c:pt>
                <c:pt idx="1862">
                  <c:v>2.4660000000000002</c:v>
                </c:pt>
                <c:pt idx="1863">
                  <c:v>2.4649999999999999</c:v>
                </c:pt>
                <c:pt idx="1864">
                  <c:v>2.4619999999999997</c:v>
                </c:pt>
                <c:pt idx="1865">
                  <c:v>2.4580000000000002</c:v>
                </c:pt>
                <c:pt idx="1866">
                  <c:v>2.4539999999999997</c:v>
                </c:pt>
                <c:pt idx="1867">
                  <c:v>2.452</c:v>
                </c:pt>
                <c:pt idx="1868">
                  <c:v>2.452</c:v>
                </c:pt>
                <c:pt idx="1869">
                  <c:v>2.4529999999999998</c:v>
                </c:pt>
                <c:pt idx="1870">
                  <c:v>2.4550000000000001</c:v>
                </c:pt>
                <c:pt idx="1871">
                  <c:v>2.456</c:v>
                </c:pt>
                <c:pt idx="1872">
                  <c:v>2.4550000000000001</c:v>
                </c:pt>
                <c:pt idx="1873">
                  <c:v>2.452</c:v>
                </c:pt>
                <c:pt idx="1874">
                  <c:v>2.4489999999999998</c:v>
                </c:pt>
                <c:pt idx="1875">
                  <c:v>2.4470000000000001</c:v>
                </c:pt>
                <c:pt idx="1876">
                  <c:v>2.4470000000000001</c:v>
                </c:pt>
                <c:pt idx="1877">
                  <c:v>2.4500000000000002</c:v>
                </c:pt>
                <c:pt idx="1878">
                  <c:v>2.4550000000000001</c:v>
                </c:pt>
                <c:pt idx="1879">
                  <c:v>2.4590000000000001</c:v>
                </c:pt>
                <c:pt idx="1880">
                  <c:v>2.4609999999999999</c:v>
                </c:pt>
                <c:pt idx="1881">
                  <c:v>2.4609999999999999</c:v>
                </c:pt>
                <c:pt idx="1882">
                  <c:v>2.4590000000000001</c:v>
                </c:pt>
                <c:pt idx="1883">
                  <c:v>2.456</c:v>
                </c:pt>
                <c:pt idx="1884">
                  <c:v>2.4529999999999998</c:v>
                </c:pt>
                <c:pt idx="1885">
                  <c:v>2.452</c:v>
                </c:pt>
                <c:pt idx="1886">
                  <c:v>2.4510000000000001</c:v>
                </c:pt>
                <c:pt idx="1887">
                  <c:v>2.452</c:v>
                </c:pt>
                <c:pt idx="1888">
                  <c:v>2.452</c:v>
                </c:pt>
                <c:pt idx="1889">
                  <c:v>2.4529999999999998</c:v>
                </c:pt>
                <c:pt idx="1890">
                  <c:v>2.4529999999999998</c:v>
                </c:pt>
                <c:pt idx="1891">
                  <c:v>2.452</c:v>
                </c:pt>
                <c:pt idx="1892">
                  <c:v>2.4510000000000001</c:v>
                </c:pt>
                <c:pt idx="1893">
                  <c:v>2.4500000000000002</c:v>
                </c:pt>
                <c:pt idx="1894">
                  <c:v>2.4489999999999998</c:v>
                </c:pt>
                <c:pt idx="1895">
                  <c:v>2.4470000000000001</c:v>
                </c:pt>
                <c:pt idx="1896">
                  <c:v>2.4470000000000001</c:v>
                </c:pt>
                <c:pt idx="1897">
                  <c:v>2.4459999999999997</c:v>
                </c:pt>
                <c:pt idx="1898">
                  <c:v>2.4470000000000001</c:v>
                </c:pt>
                <c:pt idx="1899">
                  <c:v>2.448</c:v>
                </c:pt>
                <c:pt idx="1900">
                  <c:v>2.448</c:v>
                </c:pt>
                <c:pt idx="1901">
                  <c:v>2.448</c:v>
                </c:pt>
                <c:pt idx="1902">
                  <c:v>2.448</c:v>
                </c:pt>
                <c:pt idx="1903">
                  <c:v>2.4459999999999997</c:v>
                </c:pt>
                <c:pt idx="1904">
                  <c:v>2.4449999999999998</c:v>
                </c:pt>
                <c:pt idx="1905">
                  <c:v>2.444</c:v>
                </c:pt>
                <c:pt idx="1906">
                  <c:v>2.444</c:v>
                </c:pt>
                <c:pt idx="1907">
                  <c:v>2.4449999999999998</c:v>
                </c:pt>
                <c:pt idx="1908">
                  <c:v>2.4470000000000001</c:v>
                </c:pt>
                <c:pt idx="1909">
                  <c:v>2.4489999999999998</c:v>
                </c:pt>
                <c:pt idx="1910">
                  <c:v>2.4489999999999998</c:v>
                </c:pt>
                <c:pt idx="1911">
                  <c:v>2.4489999999999998</c:v>
                </c:pt>
                <c:pt idx="1912">
                  <c:v>2.4470000000000001</c:v>
                </c:pt>
                <c:pt idx="1913">
                  <c:v>2.4449999999999998</c:v>
                </c:pt>
                <c:pt idx="1914">
                  <c:v>2.4430000000000001</c:v>
                </c:pt>
                <c:pt idx="1915">
                  <c:v>2.4430000000000001</c:v>
                </c:pt>
                <c:pt idx="1916">
                  <c:v>2.4430000000000001</c:v>
                </c:pt>
                <c:pt idx="1917">
                  <c:v>2.4430000000000001</c:v>
                </c:pt>
                <c:pt idx="1918">
                  <c:v>2.444</c:v>
                </c:pt>
                <c:pt idx="1919">
                  <c:v>2.4449999999999998</c:v>
                </c:pt>
                <c:pt idx="1920">
                  <c:v>2.4459999999999997</c:v>
                </c:pt>
                <c:pt idx="1921">
                  <c:v>2.4459999999999997</c:v>
                </c:pt>
                <c:pt idx="1922">
                  <c:v>2.4459999999999997</c:v>
                </c:pt>
                <c:pt idx="1923">
                  <c:v>2.444</c:v>
                </c:pt>
                <c:pt idx="1924">
                  <c:v>2.4420000000000002</c:v>
                </c:pt>
                <c:pt idx="1925">
                  <c:v>2.44</c:v>
                </c:pt>
                <c:pt idx="1926">
                  <c:v>2.4370000000000003</c:v>
                </c:pt>
                <c:pt idx="1927">
                  <c:v>2.4350000000000001</c:v>
                </c:pt>
                <c:pt idx="1928">
                  <c:v>2.4340000000000002</c:v>
                </c:pt>
                <c:pt idx="1929">
                  <c:v>2.4340000000000002</c:v>
                </c:pt>
                <c:pt idx="1930">
                  <c:v>2.4350000000000001</c:v>
                </c:pt>
                <c:pt idx="1931">
                  <c:v>2.4359999999999999</c:v>
                </c:pt>
                <c:pt idx="1932">
                  <c:v>2.4370000000000003</c:v>
                </c:pt>
                <c:pt idx="1933">
                  <c:v>2.4390000000000001</c:v>
                </c:pt>
                <c:pt idx="1934">
                  <c:v>2.44</c:v>
                </c:pt>
                <c:pt idx="1935">
                  <c:v>2.4409999999999998</c:v>
                </c:pt>
                <c:pt idx="1936">
                  <c:v>2.4420000000000002</c:v>
                </c:pt>
                <c:pt idx="1937">
                  <c:v>2.4420000000000002</c:v>
                </c:pt>
                <c:pt idx="1938">
                  <c:v>2.4420000000000002</c:v>
                </c:pt>
                <c:pt idx="1939">
                  <c:v>2.4409999999999998</c:v>
                </c:pt>
                <c:pt idx="1940">
                  <c:v>2.44</c:v>
                </c:pt>
                <c:pt idx="1941">
                  <c:v>2.4390000000000001</c:v>
                </c:pt>
                <c:pt idx="1942">
                  <c:v>2.4370000000000003</c:v>
                </c:pt>
                <c:pt idx="1943">
                  <c:v>2.4350000000000001</c:v>
                </c:pt>
                <c:pt idx="1944">
                  <c:v>2.4340000000000002</c:v>
                </c:pt>
                <c:pt idx="1945">
                  <c:v>2.4329999999999998</c:v>
                </c:pt>
                <c:pt idx="1946">
                  <c:v>2.4329999999999998</c:v>
                </c:pt>
                <c:pt idx="1947">
                  <c:v>2.4340000000000002</c:v>
                </c:pt>
                <c:pt idx="1948">
                  <c:v>2.4340000000000002</c:v>
                </c:pt>
                <c:pt idx="1949">
                  <c:v>2.4340000000000002</c:v>
                </c:pt>
                <c:pt idx="1950">
                  <c:v>2.4350000000000001</c:v>
                </c:pt>
                <c:pt idx="1951">
                  <c:v>2.4350000000000001</c:v>
                </c:pt>
                <c:pt idx="1952">
                  <c:v>2.4359999999999999</c:v>
                </c:pt>
                <c:pt idx="1953">
                  <c:v>2.4359999999999999</c:v>
                </c:pt>
                <c:pt idx="1954">
                  <c:v>2.4370000000000003</c:v>
                </c:pt>
                <c:pt idx="1955">
                  <c:v>2.4379999999999997</c:v>
                </c:pt>
                <c:pt idx="1956">
                  <c:v>2.4379999999999997</c:v>
                </c:pt>
                <c:pt idx="1957">
                  <c:v>2.44</c:v>
                </c:pt>
                <c:pt idx="1958">
                  <c:v>2.4409999999999998</c:v>
                </c:pt>
                <c:pt idx="1959">
                  <c:v>2.4420000000000002</c:v>
                </c:pt>
                <c:pt idx="1960">
                  <c:v>2.4430000000000001</c:v>
                </c:pt>
                <c:pt idx="1961">
                  <c:v>2.4420000000000002</c:v>
                </c:pt>
                <c:pt idx="1962">
                  <c:v>2.4409999999999998</c:v>
                </c:pt>
                <c:pt idx="1963">
                  <c:v>2.4379999999999997</c:v>
                </c:pt>
                <c:pt idx="1964">
                  <c:v>2.4350000000000001</c:v>
                </c:pt>
                <c:pt idx="1965">
                  <c:v>2.4329999999999998</c:v>
                </c:pt>
                <c:pt idx="1966">
                  <c:v>2.431</c:v>
                </c:pt>
                <c:pt idx="1967">
                  <c:v>2.4300000000000002</c:v>
                </c:pt>
                <c:pt idx="1968">
                  <c:v>2.4300000000000002</c:v>
                </c:pt>
                <c:pt idx="1969">
                  <c:v>2.431</c:v>
                </c:pt>
                <c:pt idx="1970">
                  <c:v>2.4329999999999998</c:v>
                </c:pt>
                <c:pt idx="1971">
                  <c:v>2.4359999999999999</c:v>
                </c:pt>
                <c:pt idx="1972">
                  <c:v>2.4379999999999997</c:v>
                </c:pt>
                <c:pt idx="1973">
                  <c:v>2.44</c:v>
                </c:pt>
                <c:pt idx="1974">
                  <c:v>2.44</c:v>
                </c:pt>
                <c:pt idx="1975">
                  <c:v>2.4370000000000003</c:v>
                </c:pt>
                <c:pt idx="1976">
                  <c:v>2.4319999999999999</c:v>
                </c:pt>
                <c:pt idx="1977">
                  <c:v>2.427</c:v>
                </c:pt>
                <c:pt idx="1978">
                  <c:v>2.4220000000000002</c:v>
                </c:pt>
                <c:pt idx="1979">
                  <c:v>2.42</c:v>
                </c:pt>
                <c:pt idx="1980">
                  <c:v>2.42</c:v>
                </c:pt>
                <c:pt idx="1981">
                  <c:v>2.4210000000000003</c:v>
                </c:pt>
                <c:pt idx="1982">
                  <c:v>2.4239999999999999</c:v>
                </c:pt>
                <c:pt idx="1983">
                  <c:v>2.4279999999999999</c:v>
                </c:pt>
                <c:pt idx="1984">
                  <c:v>2.431</c:v>
                </c:pt>
                <c:pt idx="1985">
                  <c:v>2.4340000000000002</c:v>
                </c:pt>
                <c:pt idx="1986">
                  <c:v>2.4350000000000001</c:v>
                </c:pt>
                <c:pt idx="1987">
                  <c:v>2.4340000000000002</c:v>
                </c:pt>
                <c:pt idx="1988">
                  <c:v>2.4300000000000002</c:v>
                </c:pt>
                <c:pt idx="1989">
                  <c:v>2.4249999999999998</c:v>
                </c:pt>
                <c:pt idx="1990">
                  <c:v>2.419</c:v>
                </c:pt>
                <c:pt idx="1991">
                  <c:v>2.4159999999999999</c:v>
                </c:pt>
                <c:pt idx="1992">
                  <c:v>2.4140000000000001</c:v>
                </c:pt>
                <c:pt idx="1993">
                  <c:v>2.4159999999999999</c:v>
                </c:pt>
                <c:pt idx="1994">
                  <c:v>2.419</c:v>
                </c:pt>
                <c:pt idx="1995">
                  <c:v>2.4210000000000003</c:v>
                </c:pt>
                <c:pt idx="1996">
                  <c:v>2.423</c:v>
                </c:pt>
                <c:pt idx="1997">
                  <c:v>2.4220000000000002</c:v>
                </c:pt>
                <c:pt idx="1998">
                  <c:v>2.42</c:v>
                </c:pt>
                <c:pt idx="1999">
                  <c:v>2.4180000000000001</c:v>
                </c:pt>
                <c:pt idx="2000">
                  <c:v>2.4180000000000001</c:v>
                </c:pt>
                <c:pt idx="2001">
                  <c:v>2.42</c:v>
                </c:pt>
                <c:pt idx="2002">
                  <c:v>2.4220000000000002</c:v>
                </c:pt>
                <c:pt idx="2003">
                  <c:v>2.4249999999999998</c:v>
                </c:pt>
                <c:pt idx="2004">
                  <c:v>2.427</c:v>
                </c:pt>
                <c:pt idx="2005">
                  <c:v>2.427</c:v>
                </c:pt>
                <c:pt idx="2006">
                  <c:v>2.4249999999999998</c:v>
                </c:pt>
                <c:pt idx="2007">
                  <c:v>2.4220000000000002</c:v>
                </c:pt>
                <c:pt idx="2008">
                  <c:v>2.419</c:v>
                </c:pt>
                <c:pt idx="2009">
                  <c:v>2.4159999999999999</c:v>
                </c:pt>
                <c:pt idx="2010">
                  <c:v>2.4130000000000003</c:v>
                </c:pt>
                <c:pt idx="2011">
                  <c:v>2.4119999999999999</c:v>
                </c:pt>
                <c:pt idx="2012">
                  <c:v>2.411</c:v>
                </c:pt>
                <c:pt idx="2013">
                  <c:v>2.411</c:v>
                </c:pt>
                <c:pt idx="2014">
                  <c:v>2.4119999999999999</c:v>
                </c:pt>
                <c:pt idx="2015">
                  <c:v>2.4140000000000001</c:v>
                </c:pt>
                <c:pt idx="2016">
                  <c:v>2.4159999999999999</c:v>
                </c:pt>
                <c:pt idx="2017">
                  <c:v>2.4180000000000001</c:v>
                </c:pt>
                <c:pt idx="2018">
                  <c:v>2.42</c:v>
                </c:pt>
                <c:pt idx="2019">
                  <c:v>2.423</c:v>
                </c:pt>
                <c:pt idx="2020">
                  <c:v>2.4249999999999998</c:v>
                </c:pt>
                <c:pt idx="2021">
                  <c:v>2.4260000000000002</c:v>
                </c:pt>
                <c:pt idx="2022">
                  <c:v>2.4249999999999998</c:v>
                </c:pt>
                <c:pt idx="2023">
                  <c:v>2.423</c:v>
                </c:pt>
                <c:pt idx="2024">
                  <c:v>2.4210000000000003</c:v>
                </c:pt>
                <c:pt idx="2025">
                  <c:v>2.4169999999999998</c:v>
                </c:pt>
                <c:pt idx="2026">
                  <c:v>2.4140000000000001</c:v>
                </c:pt>
                <c:pt idx="2027">
                  <c:v>2.411</c:v>
                </c:pt>
                <c:pt idx="2028">
                  <c:v>2.4079999999999999</c:v>
                </c:pt>
                <c:pt idx="2029">
                  <c:v>2.4060000000000001</c:v>
                </c:pt>
                <c:pt idx="2030">
                  <c:v>2.4050000000000002</c:v>
                </c:pt>
                <c:pt idx="2031">
                  <c:v>2.4060000000000001</c:v>
                </c:pt>
                <c:pt idx="2032">
                  <c:v>2.4079999999999999</c:v>
                </c:pt>
                <c:pt idx="2033">
                  <c:v>2.41</c:v>
                </c:pt>
                <c:pt idx="2034">
                  <c:v>2.411</c:v>
                </c:pt>
                <c:pt idx="2035">
                  <c:v>2.4119999999999999</c:v>
                </c:pt>
                <c:pt idx="2036">
                  <c:v>2.4130000000000003</c:v>
                </c:pt>
                <c:pt idx="2037">
                  <c:v>2.4119999999999999</c:v>
                </c:pt>
                <c:pt idx="2038">
                  <c:v>2.4119999999999999</c:v>
                </c:pt>
                <c:pt idx="2039">
                  <c:v>2.411</c:v>
                </c:pt>
                <c:pt idx="2040">
                  <c:v>2.4089999999999998</c:v>
                </c:pt>
                <c:pt idx="2041">
                  <c:v>2.407</c:v>
                </c:pt>
                <c:pt idx="2042">
                  <c:v>2.4039999999999999</c:v>
                </c:pt>
                <c:pt idx="2043">
                  <c:v>2.4</c:v>
                </c:pt>
                <c:pt idx="2044">
                  <c:v>2.3940000000000001</c:v>
                </c:pt>
                <c:pt idx="2045">
                  <c:v>2.3879999999999999</c:v>
                </c:pt>
                <c:pt idx="2046">
                  <c:v>2.3810000000000002</c:v>
                </c:pt>
                <c:pt idx="2047">
                  <c:v>2.3740000000000001</c:v>
                </c:pt>
                <c:pt idx="2048">
                  <c:v>2.3689999999999998</c:v>
                </c:pt>
                <c:pt idx="2049">
                  <c:v>2.3650000000000002</c:v>
                </c:pt>
                <c:pt idx="2050">
                  <c:v>2.3639999999999999</c:v>
                </c:pt>
                <c:pt idx="2051">
                  <c:v>2.3650000000000002</c:v>
                </c:pt>
                <c:pt idx="2052">
                  <c:v>2.37</c:v>
                </c:pt>
                <c:pt idx="2053">
                  <c:v>2.3780000000000001</c:v>
                </c:pt>
                <c:pt idx="2054">
                  <c:v>2.3860000000000001</c:v>
                </c:pt>
                <c:pt idx="2055">
                  <c:v>2.3940000000000001</c:v>
                </c:pt>
                <c:pt idx="2056">
                  <c:v>2.3980000000000001</c:v>
                </c:pt>
                <c:pt idx="2057">
                  <c:v>2.399</c:v>
                </c:pt>
                <c:pt idx="2058">
                  <c:v>2.3980000000000001</c:v>
                </c:pt>
                <c:pt idx="2059">
                  <c:v>2.395</c:v>
                </c:pt>
                <c:pt idx="2060">
                  <c:v>2.391</c:v>
                </c:pt>
                <c:pt idx="2061">
                  <c:v>2.3879999999999999</c:v>
                </c:pt>
                <c:pt idx="2062">
                  <c:v>2.3849999999999998</c:v>
                </c:pt>
                <c:pt idx="2063">
                  <c:v>2.3839999999999999</c:v>
                </c:pt>
                <c:pt idx="2064">
                  <c:v>2.383</c:v>
                </c:pt>
                <c:pt idx="2065">
                  <c:v>2.3849999999999998</c:v>
                </c:pt>
                <c:pt idx="2066">
                  <c:v>2.387</c:v>
                </c:pt>
                <c:pt idx="2067">
                  <c:v>2.3890000000000002</c:v>
                </c:pt>
                <c:pt idx="2068">
                  <c:v>2.391</c:v>
                </c:pt>
                <c:pt idx="2069">
                  <c:v>2.391</c:v>
                </c:pt>
                <c:pt idx="2070">
                  <c:v>2.39</c:v>
                </c:pt>
                <c:pt idx="2071">
                  <c:v>2.3879999999999999</c:v>
                </c:pt>
                <c:pt idx="2072">
                  <c:v>2.3860000000000001</c:v>
                </c:pt>
                <c:pt idx="2073">
                  <c:v>2.3849999999999998</c:v>
                </c:pt>
                <c:pt idx="2074">
                  <c:v>2.383</c:v>
                </c:pt>
                <c:pt idx="2075">
                  <c:v>2.383</c:v>
                </c:pt>
                <c:pt idx="2076">
                  <c:v>2.3839999999999999</c:v>
                </c:pt>
                <c:pt idx="2077">
                  <c:v>2.3839999999999999</c:v>
                </c:pt>
                <c:pt idx="2078">
                  <c:v>2.3860000000000001</c:v>
                </c:pt>
                <c:pt idx="2079">
                  <c:v>2.387</c:v>
                </c:pt>
                <c:pt idx="2080">
                  <c:v>2.3879999999999999</c:v>
                </c:pt>
                <c:pt idx="2081">
                  <c:v>2.3890000000000002</c:v>
                </c:pt>
                <c:pt idx="2082">
                  <c:v>2.3879999999999999</c:v>
                </c:pt>
                <c:pt idx="2083">
                  <c:v>2.3860000000000001</c:v>
                </c:pt>
                <c:pt idx="2084">
                  <c:v>2.383</c:v>
                </c:pt>
                <c:pt idx="2085">
                  <c:v>2.38</c:v>
                </c:pt>
                <c:pt idx="2086">
                  <c:v>2.3769999999999998</c:v>
                </c:pt>
                <c:pt idx="2087">
                  <c:v>2.3740000000000001</c:v>
                </c:pt>
                <c:pt idx="2088">
                  <c:v>2.3719999999999999</c:v>
                </c:pt>
                <c:pt idx="2089">
                  <c:v>2.371</c:v>
                </c:pt>
                <c:pt idx="2090">
                  <c:v>2.371</c:v>
                </c:pt>
                <c:pt idx="2091">
                  <c:v>2.3719999999999999</c:v>
                </c:pt>
                <c:pt idx="2092">
                  <c:v>2.375</c:v>
                </c:pt>
                <c:pt idx="2093">
                  <c:v>2.3780000000000001</c:v>
                </c:pt>
                <c:pt idx="2094">
                  <c:v>2.3820000000000001</c:v>
                </c:pt>
                <c:pt idx="2095">
                  <c:v>2.3860000000000001</c:v>
                </c:pt>
                <c:pt idx="2096">
                  <c:v>2.3890000000000002</c:v>
                </c:pt>
                <c:pt idx="2097">
                  <c:v>2.3919999999999999</c:v>
                </c:pt>
                <c:pt idx="2098">
                  <c:v>2.3929999999999998</c:v>
                </c:pt>
                <c:pt idx="2099">
                  <c:v>2.3929999999999998</c:v>
                </c:pt>
                <c:pt idx="2100">
                  <c:v>2.391</c:v>
                </c:pt>
                <c:pt idx="2101">
                  <c:v>2.3879999999999999</c:v>
                </c:pt>
                <c:pt idx="2102">
                  <c:v>2.3849999999999998</c:v>
                </c:pt>
                <c:pt idx="2103">
                  <c:v>2.3839999999999999</c:v>
                </c:pt>
                <c:pt idx="2104">
                  <c:v>2.3839999999999999</c:v>
                </c:pt>
                <c:pt idx="2105">
                  <c:v>2.3839999999999999</c:v>
                </c:pt>
                <c:pt idx="2106">
                  <c:v>2.3849999999999998</c:v>
                </c:pt>
                <c:pt idx="2107">
                  <c:v>2.3839999999999999</c:v>
                </c:pt>
                <c:pt idx="2108">
                  <c:v>2.3820000000000001</c:v>
                </c:pt>
                <c:pt idx="2109">
                  <c:v>2.379</c:v>
                </c:pt>
                <c:pt idx="2110">
                  <c:v>2.3759999999999999</c:v>
                </c:pt>
                <c:pt idx="2111">
                  <c:v>2.3740000000000001</c:v>
                </c:pt>
                <c:pt idx="2112">
                  <c:v>2.375</c:v>
                </c:pt>
                <c:pt idx="2113">
                  <c:v>2.3780000000000001</c:v>
                </c:pt>
                <c:pt idx="2114">
                  <c:v>2.3810000000000002</c:v>
                </c:pt>
                <c:pt idx="2115">
                  <c:v>2.3839999999999999</c:v>
                </c:pt>
                <c:pt idx="2116">
                  <c:v>2.3860000000000001</c:v>
                </c:pt>
                <c:pt idx="2117">
                  <c:v>2.3849999999999998</c:v>
                </c:pt>
                <c:pt idx="2118">
                  <c:v>2.383</c:v>
                </c:pt>
                <c:pt idx="2119">
                  <c:v>2.3810000000000002</c:v>
                </c:pt>
                <c:pt idx="2120">
                  <c:v>2.379</c:v>
                </c:pt>
                <c:pt idx="2121">
                  <c:v>2.379</c:v>
                </c:pt>
                <c:pt idx="2122">
                  <c:v>2.38</c:v>
                </c:pt>
                <c:pt idx="2123">
                  <c:v>2.3810000000000002</c:v>
                </c:pt>
                <c:pt idx="2124">
                  <c:v>2.3810000000000002</c:v>
                </c:pt>
                <c:pt idx="2125">
                  <c:v>2.3810000000000002</c:v>
                </c:pt>
                <c:pt idx="2126">
                  <c:v>2.379</c:v>
                </c:pt>
                <c:pt idx="2127">
                  <c:v>2.3780000000000001</c:v>
                </c:pt>
                <c:pt idx="2128">
                  <c:v>2.3769999999999998</c:v>
                </c:pt>
                <c:pt idx="2129">
                  <c:v>2.3769999999999998</c:v>
                </c:pt>
                <c:pt idx="2130">
                  <c:v>2.379</c:v>
                </c:pt>
                <c:pt idx="2131">
                  <c:v>2.3810000000000002</c:v>
                </c:pt>
                <c:pt idx="2132">
                  <c:v>2.3820000000000001</c:v>
                </c:pt>
                <c:pt idx="2133">
                  <c:v>2.383</c:v>
                </c:pt>
                <c:pt idx="2134">
                  <c:v>2.3820000000000001</c:v>
                </c:pt>
                <c:pt idx="2135">
                  <c:v>2.3810000000000002</c:v>
                </c:pt>
                <c:pt idx="2136">
                  <c:v>2.38</c:v>
                </c:pt>
                <c:pt idx="2137">
                  <c:v>2.379</c:v>
                </c:pt>
                <c:pt idx="2138">
                  <c:v>2.379</c:v>
                </c:pt>
                <c:pt idx="2139">
                  <c:v>2.38</c:v>
                </c:pt>
                <c:pt idx="2140">
                  <c:v>2.3820000000000001</c:v>
                </c:pt>
                <c:pt idx="2141">
                  <c:v>2.383</c:v>
                </c:pt>
                <c:pt idx="2142">
                  <c:v>2.3839999999999999</c:v>
                </c:pt>
                <c:pt idx="2143">
                  <c:v>2.3839999999999999</c:v>
                </c:pt>
                <c:pt idx="2144">
                  <c:v>2.383</c:v>
                </c:pt>
                <c:pt idx="2145">
                  <c:v>2.3820000000000001</c:v>
                </c:pt>
                <c:pt idx="2146">
                  <c:v>2.38</c:v>
                </c:pt>
                <c:pt idx="2147">
                  <c:v>2.379</c:v>
                </c:pt>
                <c:pt idx="2148">
                  <c:v>2.3769999999999998</c:v>
                </c:pt>
                <c:pt idx="2149">
                  <c:v>2.3769999999999998</c:v>
                </c:pt>
                <c:pt idx="2150">
                  <c:v>2.3769999999999998</c:v>
                </c:pt>
                <c:pt idx="2151">
                  <c:v>2.379</c:v>
                </c:pt>
                <c:pt idx="2152">
                  <c:v>2.3820000000000001</c:v>
                </c:pt>
                <c:pt idx="2153">
                  <c:v>2.3849999999999998</c:v>
                </c:pt>
                <c:pt idx="2154">
                  <c:v>2.387</c:v>
                </c:pt>
                <c:pt idx="2155">
                  <c:v>2.3879999999999999</c:v>
                </c:pt>
                <c:pt idx="2156">
                  <c:v>2.3879999999999999</c:v>
                </c:pt>
                <c:pt idx="2157">
                  <c:v>2.3860000000000001</c:v>
                </c:pt>
                <c:pt idx="2158">
                  <c:v>2.3849999999999998</c:v>
                </c:pt>
                <c:pt idx="2159">
                  <c:v>2.383</c:v>
                </c:pt>
                <c:pt idx="2160">
                  <c:v>2.3820000000000001</c:v>
                </c:pt>
                <c:pt idx="2161">
                  <c:v>2.3810000000000002</c:v>
                </c:pt>
                <c:pt idx="2162">
                  <c:v>2.3810000000000002</c:v>
                </c:pt>
                <c:pt idx="2163">
                  <c:v>2.3810000000000002</c:v>
                </c:pt>
                <c:pt idx="2164">
                  <c:v>2.3810000000000002</c:v>
                </c:pt>
                <c:pt idx="2165">
                  <c:v>2.3820000000000001</c:v>
                </c:pt>
                <c:pt idx="2166">
                  <c:v>2.383</c:v>
                </c:pt>
                <c:pt idx="2167">
                  <c:v>2.3839999999999999</c:v>
                </c:pt>
                <c:pt idx="2168">
                  <c:v>2.3849999999999998</c:v>
                </c:pt>
                <c:pt idx="2169">
                  <c:v>2.3849999999999998</c:v>
                </c:pt>
                <c:pt idx="2170">
                  <c:v>2.3849999999999998</c:v>
                </c:pt>
                <c:pt idx="2171">
                  <c:v>2.3839999999999999</c:v>
                </c:pt>
                <c:pt idx="2172">
                  <c:v>2.383</c:v>
                </c:pt>
                <c:pt idx="2173">
                  <c:v>2.3820000000000001</c:v>
                </c:pt>
                <c:pt idx="2174">
                  <c:v>2.3810000000000002</c:v>
                </c:pt>
                <c:pt idx="2175">
                  <c:v>2.3810000000000002</c:v>
                </c:pt>
                <c:pt idx="2176">
                  <c:v>2.3820000000000001</c:v>
                </c:pt>
                <c:pt idx="2177">
                  <c:v>2.3839999999999999</c:v>
                </c:pt>
                <c:pt idx="2178">
                  <c:v>2.3860000000000001</c:v>
                </c:pt>
                <c:pt idx="2179">
                  <c:v>2.387</c:v>
                </c:pt>
                <c:pt idx="2180">
                  <c:v>2.387</c:v>
                </c:pt>
                <c:pt idx="2181">
                  <c:v>2.3849999999999998</c:v>
                </c:pt>
                <c:pt idx="2182">
                  <c:v>2.383</c:v>
                </c:pt>
                <c:pt idx="2183">
                  <c:v>2.3810000000000002</c:v>
                </c:pt>
                <c:pt idx="2184">
                  <c:v>2.3810000000000002</c:v>
                </c:pt>
                <c:pt idx="2185">
                  <c:v>2.3839999999999999</c:v>
                </c:pt>
                <c:pt idx="2186">
                  <c:v>2.3890000000000002</c:v>
                </c:pt>
                <c:pt idx="2187">
                  <c:v>2.3940000000000001</c:v>
                </c:pt>
                <c:pt idx="2188">
                  <c:v>2.3970000000000002</c:v>
                </c:pt>
                <c:pt idx="2189">
                  <c:v>2.3970000000000002</c:v>
                </c:pt>
                <c:pt idx="2190">
                  <c:v>2.3929999999999998</c:v>
                </c:pt>
                <c:pt idx="2191">
                  <c:v>2.3879999999999999</c:v>
                </c:pt>
                <c:pt idx="2192">
                  <c:v>2.3820000000000001</c:v>
                </c:pt>
                <c:pt idx="2193">
                  <c:v>2.379</c:v>
                </c:pt>
                <c:pt idx="2194">
                  <c:v>2.3780000000000001</c:v>
                </c:pt>
                <c:pt idx="2195">
                  <c:v>2.38</c:v>
                </c:pt>
                <c:pt idx="2196">
                  <c:v>2.3820000000000001</c:v>
                </c:pt>
                <c:pt idx="2197">
                  <c:v>2.3849999999999998</c:v>
                </c:pt>
                <c:pt idx="2198">
                  <c:v>2.387</c:v>
                </c:pt>
                <c:pt idx="2199">
                  <c:v>2.3879999999999999</c:v>
                </c:pt>
                <c:pt idx="2200">
                  <c:v>2.3890000000000002</c:v>
                </c:pt>
                <c:pt idx="2201">
                  <c:v>2.3879999999999999</c:v>
                </c:pt>
                <c:pt idx="2202">
                  <c:v>2.387</c:v>
                </c:pt>
                <c:pt idx="2203">
                  <c:v>2.3860000000000001</c:v>
                </c:pt>
                <c:pt idx="2204">
                  <c:v>2.3839999999999999</c:v>
                </c:pt>
                <c:pt idx="2205">
                  <c:v>2.383</c:v>
                </c:pt>
                <c:pt idx="2206">
                  <c:v>2.3820000000000001</c:v>
                </c:pt>
                <c:pt idx="2207">
                  <c:v>2.3810000000000002</c:v>
                </c:pt>
                <c:pt idx="2208">
                  <c:v>2.3810000000000002</c:v>
                </c:pt>
                <c:pt idx="2209">
                  <c:v>2.3820000000000001</c:v>
                </c:pt>
                <c:pt idx="2210">
                  <c:v>2.3839999999999999</c:v>
                </c:pt>
                <c:pt idx="2211">
                  <c:v>2.3860000000000001</c:v>
                </c:pt>
                <c:pt idx="2212">
                  <c:v>2.3879999999999999</c:v>
                </c:pt>
                <c:pt idx="2213">
                  <c:v>2.39</c:v>
                </c:pt>
                <c:pt idx="2214">
                  <c:v>2.391</c:v>
                </c:pt>
                <c:pt idx="2215">
                  <c:v>2.39</c:v>
                </c:pt>
                <c:pt idx="2216">
                  <c:v>2.3890000000000002</c:v>
                </c:pt>
                <c:pt idx="2217">
                  <c:v>2.3879999999999999</c:v>
                </c:pt>
                <c:pt idx="2218">
                  <c:v>2.387</c:v>
                </c:pt>
                <c:pt idx="2219">
                  <c:v>2.387</c:v>
                </c:pt>
                <c:pt idx="2220">
                  <c:v>2.3890000000000002</c:v>
                </c:pt>
                <c:pt idx="2221">
                  <c:v>2.391</c:v>
                </c:pt>
                <c:pt idx="2222">
                  <c:v>2.3919999999999999</c:v>
                </c:pt>
                <c:pt idx="2223">
                  <c:v>2.3929999999999998</c:v>
                </c:pt>
                <c:pt idx="2224">
                  <c:v>2.3929999999999998</c:v>
                </c:pt>
                <c:pt idx="2225">
                  <c:v>2.3919999999999999</c:v>
                </c:pt>
                <c:pt idx="2226">
                  <c:v>2.391</c:v>
                </c:pt>
                <c:pt idx="2227">
                  <c:v>2.3890000000000002</c:v>
                </c:pt>
                <c:pt idx="2228">
                  <c:v>2.3879999999999999</c:v>
                </c:pt>
                <c:pt idx="2229">
                  <c:v>2.3860000000000001</c:v>
                </c:pt>
                <c:pt idx="2230">
                  <c:v>2.3849999999999998</c:v>
                </c:pt>
                <c:pt idx="2231">
                  <c:v>2.383</c:v>
                </c:pt>
                <c:pt idx="2232">
                  <c:v>2.3810000000000002</c:v>
                </c:pt>
                <c:pt idx="2233">
                  <c:v>2.379</c:v>
                </c:pt>
                <c:pt idx="2234">
                  <c:v>2.3780000000000001</c:v>
                </c:pt>
                <c:pt idx="2235">
                  <c:v>2.3780000000000001</c:v>
                </c:pt>
                <c:pt idx="2236">
                  <c:v>2.379</c:v>
                </c:pt>
                <c:pt idx="2237">
                  <c:v>2.383</c:v>
                </c:pt>
                <c:pt idx="2238">
                  <c:v>2.3860000000000001</c:v>
                </c:pt>
                <c:pt idx="2239">
                  <c:v>2.3879999999999999</c:v>
                </c:pt>
                <c:pt idx="2240">
                  <c:v>2.387</c:v>
                </c:pt>
                <c:pt idx="2241">
                  <c:v>2.3820000000000001</c:v>
                </c:pt>
                <c:pt idx="2242">
                  <c:v>2.3740000000000001</c:v>
                </c:pt>
                <c:pt idx="2243">
                  <c:v>2.367</c:v>
                </c:pt>
                <c:pt idx="2244">
                  <c:v>2.3620000000000001</c:v>
                </c:pt>
                <c:pt idx="2245">
                  <c:v>2.36</c:v>
                </c:pt>
                <c:pt idx="2246">
                  <c:v>2.3620000000000001</c:v>
                </c:pt>
                <c:pt idx="2247">
                  <c:v>2.3660000000000001</c:v>
                </c:pt>
                <c:pt idx="2248">
                  <c:v>2.37</c:v>
                </c:pt>
                <c:pt idx="2249">
                  <c:v>2.3719999999999999</c:v>
                </c:pt>
                <c:pt idx="2250">
                  <c:v>2.371</c:v>
                </c:pt>
                <c:pt idx="2251">
                  <c:v>2.3689999999999998</c:v>
                </c:pt>
                <c:pt idx="2252">
                  <c:v>2.3660000000000001</c:v>
                </c:pt>
                <c:pt idx="2253">
                  <c:v>2.3620000000000001</c:v>
                </c:pt>
                <c:pt idx="2254">
                  <c:v>2.3580000000000001</c:v>
                </c:pt>
                <c:pt idx="2255">
                  <c:v>2.3540000000000001</c:v>
                </c:pt>
                <c:pt idx="2256">
                  <c:v>2.3519999999999999</c:v>
                </c:pt>
                <c:pt idx="2257">
                  <c:v>2.351</c:v>
                </c:pt>
                <c:pt idx="2258">
                  <c:v>2.3529999999999998</c:v>
                </c:pt>
                <c:pt idx="2259">
                  <c:v>2.3559999999999999</c:v>
                </c:pt>
                <c:pt idx="2260">
                  <c:v>2.359</c:v>
                </c:pt>
                <c:pt idx="2261">
                  <c:v>2.3620000000000001</c:v>
                </c:pt>
                <c:pt idx="2262">
                  <c:v>2.3639999999999999</c:v>
                </c:pt>
                <c:pt idx="2263">
                  <c:v>2.3639999999999999</c:v>
                </c:pt>
                <c:pt idx="2264">
                  <c:v>2.363</c:v>
                </c:pt>
                <c:pt idx="2265">
                  <c:v>2.3620000000000001</c:v>
                </c:pt>
                <c:pt idx="2266">
                  <c:v>2.3609999999999998</c:v>
                </c:pt>
                <c:pt idx="2267">
                  <c:v>2.3620000000000001</c:v>
                </c:pt>
                <c:pt idx="2268">
                  <c:v>2.363</c:v>
                </c:pt>
                <c:pt idx="2269">
                  <c:v>2.3650000000000002</c:v>
                </c:pt>
                <c:pt idx="2270">
                  <c:v>2.367</c:v>
                </c:pt>
                <c:pt idx="2271">
                  <c:v>2.3679999999999999</c:v>
                </c:pt>
                <c:pt idx="2272">
                  <c:v>2.37</c:v>
                </c:pt>
                <c:pt idx="2273">
                  <c:v>2.371</c:v>
                </c:pt>
                <c:pt idx="2274">
                  <c:v>2.3730000000000002</c:v>
                </c:pt>
                <c:pt idx="2275">
                  <c:v>2.3740000000000001</c:v>
                </c:pt>
                <c:pt idx="2276">
                  <c:v>2.3759999999999999</c:v>
                </c:pt>
                <c:pt idx="2277">
                  <c:v>2.3759999999999999</c:v>
                </c:pt>
                <c:pt idx="2278">
                  <c:v>2.375</c:v>
                </c:pt>
                <c:pt idx="2279">
                  <c:v>2.3719999999999999</c:v>
                </c:pt>
                <c:pt idx="2280">
                  <c:v>2.3660000000000001</c:v>
                </c:pt>
                <c:pt idx="2281">
                  <c:v>2.36</c:v>
                </c:pt>
                <c:pt idx="2282">
                  <c:v>2.3540000000000001</c:v>
                </c:pt>
                <c:pt idx="2283">
                  <c:v>2.3479999999999999</c:v>
                </c:pt>
                <c:pt idx="2284">
                  <c:v>2.3439999999999999</c:v>
                </c:pt>
                <c:pt idx="2285">
                  <c:v>2.3410000000000002</c:v>
                </c:pt>
                <c:pt idx="2286">
                  <c:v>2.339</c:v>
                </c:pt>
                <c:pt idx="2287">
                  <c:v>2.3380000000000001</c:v>
                </c:pt>
                <c:pt idx="2288">
                  <c:v>2.3380000000000001</c:v>
                </c:pt>
                <c:pt idx="2289">
                  <c:v>2.3369999999999997</c:v>
                </c:pt>
                <c:pt idx="2290">
                  <c:v>2.3380000000000001</c:v>
                </c:pt>
                <c:pt idx="2291">
                  <c:v>2.339</c:v>
                </c:pt>
                <c:pt idx="2292">
                  <c:v>2.3410000000000002</c:v>
                </c:pt>
                <c:pt idx="2293">
                  <c:v>2.343</c:v>
                </c:pt>
                <c:pt idx="2294">
                  <c:v>2.3439999999999999</c:v>
                </c:pt>
                <c:pt idx="2295">
                  <c:v>2.3449999999999998</c:v>
                </c:pt>
                <c:pt idx="2296">
                  <c:v>2.3449999999999998</c:v>
                </c:pt>
                <c:pt idx="2297">
                  <c:v>2.3439999999999999</c:v>
                </c:pt>
                <c:pt idx="2298">
                  <c:v>2.343</c:v>
                </c:pt>
                <c:pt idx="2299">
                  <c:v>2.3410000000000002</c:v>
                </c:pt>
                <c:pt idx="2300">
                  <c:v>2.3410000000000002</c:v>
                </c:pt>
                <c:pt idx="2301">
                  <c:v>2.3420000000000001</c:v>
                </c:pt>
                <c:pt idx="2302">
                  <c:v>2.343</c:v>
                </c:pt>
                <c:pt idx="2303">
                  <c:v>2.3439999999999999</c:v>
                </c:pt>
                <c:pt idx="2304">
                  <c:v>2.343</c:v>
                </c:pt>
                <c:pt idx="2305">
                  <c:v>2.34</c:v>
                </c:pt>
                <c:pt idx="2306">
                  <c:v>2.335</c:v>
                </c:pt>
                <c:pt idx="2307">
                  <c:v>2.33</c:v>
                </c:pt>
                <c:pt idx="2308">
                  <c:v>2.3250000000000002</c:v>
                </c:pt>
                <c:pt idx="2309">
                  <c:v>2.3209999999999997</c:v>
                </c:pt>
                <c:pt idx="2310">
                  <c:v>2.319</c:v>
                </c:pt>
                <c:pt idx="2311">
                  <c:v>2.3180000000000001</c:v>
                </c:pt>
                <c:pt idx="2312">
                  <c:v>2.3180000000000001</c:v>
                </c:pt>
                <c:pt idx="2313">
                  <c:v>2.3170000000000002</c:v>
                </c:pt>
                <c:pt idx="2314">
                  <c:v>2.3149999999999999</c:v>
                </c:pt>
                <c:pt idx="2315">
                  <c:v>2.3129999999999997</c:v>
                </c:pt>
                <c:pt idx="2316">
                  <c:v>2.3109999999999999</c:v>
                </c:pt>
                <c:pt idx="2317">
                  <c:v>2.3109999999999999</c:v>
                </c:pt>
                <c:pt idx="2318">
                  <c:v>2.3140000000000001</c:v>
                </c:pt>
                <c:pt idx="2319">
                  <c:v>2.319</c:v>
                </c:pt>
                <c:pt idx="2320">
                  <c:v>2.3250000000000002</c:v>
                </c:pt>
                <c:pt idx="2321">
                  <c:v>2.3319999999999999</c:v>
                </c:pt>
                <c:pt idx="2322">
                  <c:v>2.34</c:v>
                </c:pt>
                <c:pt idx="2323">
                  <c:v>2.3479999999999999</c:v>
                </c:pt>
                <c:pt idx="2324">
                  <c:v>2.3580000000000001</c:v>
                </c:pt>
                <c:pt idx="2325">
                  <c:v>2.3679999999999999</c:v>
                </c:pt>
                <c:pt idx="2326">
                  <c:v>2.38</c:v>
                </c:pt>
                <c:pt idx="2327">
                  <c:v>2.3940000000000001</c:v>
                </c:pt>
                <c:pt idx="2328">
                  <c:v>2.4079999999999999</c:v>
                </c:pt>
                <c:pt idx="2329">
                  <c:v>2.4210000000000003</c:v>
                </c:pt>
                <c:pt idx="2330">
                  <c:v>2.4329999999999998</c:v>
                </c:pt>
                <c:pt idx="2331">
                  <c:v>2.4409999999999998</c:v>
                </c:pt>
                <c:pt idx="2332">
                  <c:v>2.4470000000000001</c:v>
                </c:pt>
                <c:pt idx="2333">
                  <c:v>2.448</c:v>
                </c:pt>
                <c:pt idx="2334">
                  <c:v>2.4449999999999998</c:v>
                </c:pt>
                <c:pt idx="2335">
                  <c:v>2.4359999999999999</c:v>
                </c:pt>
                <c:pt idx="2336">
                  <c:v>2.423</c:v>
                </c:pt>
                <c:pt idx="2337">
                  <c:v>2.4079999999999999</c:v>
                </c:pt>
                <c:pt idx="2338">
                  <c:v>2.3919999999999999</c:v>
                </c:pt>
                <c:pt idx="2339">
                  <c:v>2.3780000000000001</c:v>
                </c:pt>
                <c:pt idx="2340">
                  <c:v>2.3660000000000001</c:v>
                </c:pt>
                <c:pt idx="2341">
                  <c:v>2.355</c:v>
                </c:pt>
                <c:pt idx="2342">
                  <c:v>2.3449999999999998</c:v>
                </c:pt>
                <c:pt idx="2343">
                  <c:v>2.3359999999999999</c:v>
                </c:pt>
                <c:pt idx="2344">
                  <c:v>2.327</c:v>
                </c:pt>
                <c:pt idx="2345">
                  <c:v>2.319</c:v>
                </c:pt>
                <c:pt idx="2346">
                  <c:v>2.3129999999999997</c:v>
                </c:pt>
                <c:pt idx="2347">
                  <c:v>2.3090000000000002</c:v>
                </c:pt>
                <c:pt idx="2348">
                  <c:v>2.3079999999999998</c:v>
                </c:pt>
                <c:pt idx="2349">
                  <c:v>2.3079999999999998</c:v>
                </c:pt>
                <c:pt idx="2350">
                  <c:v>2.31</c:v>
                </c:pt>
                <c:pt idx="2351">
                  <c:v>2.3120000000000003</c:v>
                </c:pt>
                <c:pt idx="2352">
                  <c:v>2.3120000000000003</c:v>
                </c:pt>
                <c:pt idx="2353">
                  <c:v>2.3120000000000003</c:v>
                </c:pt>
                <c:pt idx="2354">
                  <c:v>2.3109999999999999</c:v>
                </c:pt>
                <c:pt idx="2355">
                  <c:v>2.3109999999999999</c:v>
                </c:pt>
                <c:pt idx="2356">
                  <c:v>2.3120000000000003</c:v>
                </c:pt>
                <c:pt idx="2357">
                  <c:v>2.3149999999999999</c:v>
                </c:pt>
                <c:pt idx="2358">
                  <c:v>2.319</c:v>
                </c:pt>
                <c:pt idx="2359">
                  <c:v>2.3209999999999997</c:v>
                </c:pt>
                <c:pt idx="2360">
                  <c:v>2.3220000000000001</c:v>
                </c:pt>
                <c:pt idx="2361">
                  <c:v>2.3209999999999997</c:v>
                </c:pt>
                <c:pt idx="2362">
                  <c:v>2.3180000000000001</c:v>
                </c:pt>
                <c:pt idx="2363">
                  <c:v>2.3140000000000001</c:v>
                </c:pt>
                <c:pt idx="2364">
                  <c:v>2.3109999999999999</c:v>
                </c:pt>
                <c:pt idx="2365">
                  <c:v>2.31</c:v>
                </c:pt>
                <c:pt idx="2366">
                  <c:v>2.31</c:v>
                </c:pt>
                <c:pt idx="2367">
                  <c:v>2.31</c:v>
                </c:pt>
                <c:pt idx="2368">
                  <c:v>2.3120000000000003</c:v>
                </c:pt>
                <c:pt idx="2369">
                  <c:v>2.3140000000000001</c:v>
                </c:pt>
                <c:pt idx="2370">
                  <c:v>2.3159999999999998</c:v>
                </c:pt>
                <c:pt idx="2371">
                  <c:v>2.3180000000000001</c:v>
                </c:pt>
                <c:pt idx="2372">
                  <c:v>2.3199999999999998</c:v>
                </c:pt>
                <c:pt idx="2373">
                  <c:v>2.3220000000000001</c:v>
                </c:pt>
                <c:pt idx="2374">
                  <c:v>2.3250000000000002</c:v>
                </c:pt>
                <c:pt idx="2375">
                  <c:v>2.327</c:v>
                </c:pt>
                <c:pt idx="2376">
                  <c:v>2.3279999999999998</c:v>
                </c:pt>
                <c:pt idx="2377">
                  <c:v>2.327</c:v>
                </c:pt>
                <c:pt idx="2378">
                  <c:v>2.3220000000000001</c:v>
                </c:pt>
                <c:pt idx="2379">
                  <c:v>2.3170000000000002</c:v>
                </c:pt>
                <c:pt idx="2380">
                  <c:v>2.3109999999999999</c:v>
                </c:pt>
                <c:pt idx="2381">
                  <c:v>2.3079999999999998</c:v>
                </c:pt>
                <c:pt idx="2382">
                  <c:v>2.3090000000000002</c:v>
                </c:pt>
                <c:pt idx="2383">
                  <c:v>2.3129999999999997</c:v>
                </c:pt>
                <c:pt idx="2384">
                  <c:v>2.3180000000000001</c:v>
                </c:pt>
                <c:pt idx="2385">
                  <c:v>2.323</c:v>
                </c:pt>
                <c:pt idx="2386">
                  <c:v>2.3260000000000001</c:v>
                </c:pt>
                <c:pt idx="2387">
                  <c:v>2.327</c:v>
                </c:pt>
                <c:pt idx="2388">
                  <c:v>2.3250000000000002</c:v>
                </c:pt>
                <c:pt idx="2389">
                  <c:v>2.323</c:v>
                </c:pt>
                <c:pt idx="2390">
                  <c:v>2.3209999999999997</c:v>
                </c:pt>
                <c:pt idx="2391">
                  <c:v>2.3209999999999997</c:v>
                </c:pt>
                <c:pt idx="2392">
                  <c:v>2.3220000000000001</c:v>
                </c:pt>
                <c:pt idx="2393">
                  <c:v>2.323</c:v>
                </c:pt>
                <c:pt idx="2394">
                  <c:v>2.323</c:v>
                </c:pt>
                <c:pt idx="2395">
                  <c:v>2.3220000000000001</c:v>
                </c:pt>
                <c:pt idx="2396">
                  <c:v>2.319</c:v>
                </c:pt>
                <c:pt idx="2397">
                  <c:v>2.3159999999999998</c:v>
                </c:pt>
                <c:pt idx="2398">
                  <c:v>2.3129999999999997</c:v>
                </c:pt>
                <c:pt idx="2399">
                  <c:v>2.3120000000000003</c:v>
                </c:pt>
                <c:pt idx="2400">
                  <c:v>2.3109999999999999</c:v>
                </c:pt>
                <c:pt idx="2401">
                  <c:v>2.3120000000000003</c:v>
                </c:pt>
                <c:pt idx="2402">
                  <c:v>2.3129999999999997</c:v>
                </c:pt>
                <c:pt idx="2403">
                  <c:v>2.3159999999999998</c:v>
                </c:pt>
                <c:pt idx="2404">
                  <c:v>2.319</c:v>
                </c:pt>
                <c:pt idx="2405">
                  <c:v>2.3220000000000001</c:v>
                </c:pt>
                <c:pt idx="2406">
                  <c:v>2.323</c:v>
                </c:pt>
                <c:pt idx="2407">
                  <c:v>2.323</c:v>
                </c:pt>
                <c:pt idx="2408">
                  <c:v>2.3199999999999998</c:v>
                </c:pt>
                <c:pt idx="2409">
                  <c:v>2.3149999999999999</c:v>
                </c:pt>
                <c:pt idx="2410">
                  <c:v>2.3109999999999999</c:v>
                </c:pt>
                <c:pt idx="2411">
                  <c:v>2.3079999999999998</c:v>
                </c:pt>
                <c:pt idx="2412">
                  <c:v>2.3090000000000002</c:v>
                </c:pt>
                <c:pt idx="2413">
                  <c:v>2.3129999999999997</c:v>
                </c:pt>
                <c:pt idx="2414">
                  <c:v>2.3180000000000001</c:v>
                </c:pt>
                <c:pt idx="2415">
                  <c:v>2.323</c:v>
                </c:pt>
                <c:pt idx="2416">
                  <c:v>2.3250000000000002</c:v>
                </c:pt>
                <c:pt idx="2417">
                  <c:v>2.3250000000000002</c:v>
                </c:pt>
                <c:pt idx="2418">
                  <c:v>2.323</c:v>
                </c:pt>
                <c:pt idx="2419">
                  <c:v>2.3209999999999997</c:v>
                </c:pt>
                <c:pt idx="2420">
                  <c:v>2.319</c:v>
                </c:pt>
                <c:pt idx="2421">
                  <c:v>2.319</c:v>
                </c:pt>
                <c:pt idx="2422">
                  <c:v>2.3199999999999998</c:v>
                </c:pt>
                <c:pt idx="2423">
                  <c:v>2.3209999999999997</c:v>
                </c:pt>
                <c:pt idx="2424">
                  <c:v>2.3209999999999997</c:v>
                </c:pt>
                <c:pt idx="2425">
                  <c:v>2.3199999999999998</c:v>
                </c:pt>
                <c:pt idx="2426">
                  <c:v>2.3170000000000002</c:v>
                </c:pt>
                <c:pt idx="2427">
                  <c:v>2.3140000000000001</c:v>
                </c:pt>
                <c:pt idx="2428">
                  <c:v>2.3109999999999999</c:v>
                </c:pt>
                <c:pt idx="2429">
                  <c:v>2.3090000000000002</c:v>
                </c:pt>
                <c:pt idx="2430">
                  <c:v>2.3079999999999998</c:v>
                </c:pt>
                <c:pt idx="2431">
                  <c:v>2.3079999999999998</c:v>
                </c:pt>
                <c:pt idx="2432">
                  <c:v>2.3079999999999998</c:v>
                </c:pt>
                <c:pt idx="2433">
                  <c:v>2.3090000000000002</c:v>
                </c:pt>
                <c:pt idx="2434">
                  <c:v>2.3090000000000002</c:v>
                </c:pt>
                <c:pt idx="2435">
                  <c:v>2.3090000000000002</c:v>
                </c:pt>
                <c:pt idx="2436">
                  <c:v>2.31</c:v>
                </c:pt>
                <c:pt idx="2437">
                  <c:v>2.3120000000000003</c:v>
                </c:pt>
                <c:pt idx="2438">
                  <c:v>2.3149999999999999</c:v>
                </c:pt>
                <c:pt idx="2439">
                  <c:v>2.319</c:v>
                </c:pt>
                <c:pt idx="2440">
                  <c:v>2.323</c:v>
                </c:pt>
                <c:pt idx="2441">
                  <c:v>2.3260000000000001</c:v>
                </c:pt>
                <c:pt idx="2442">
                  <c:v>2.327</c:v>
                </c:pt>
                <c:pt idx="2443">
                  <c:v>2.327</c:v>
                </c:pt>
                <c:pt idx="2444">
                  <c:v>2.3260000000000001</c:v>
                </c:pt>
                <c:pt idx="2445">
                  <c:v>2.3250000000000002</c:v>
                </c:pt>
                <c:pt idx="2446">
                  <c:v>2.3260000000000001</c:v>
                </c:pt>
                <c:pt idx="2447">
                  <c:v>2.3289999999999997</c:v>
                </c:pt>
                <c:pt idx="2448">
                  <c:v>2.331</c:v>
                </c:pt>
                <c:pt idx="2449">
                  <c:v>2.3340000000000001</c:v>
                </c:pt>
                <c:pt idx="2450">
                  <c:v>2.3340000000000001</c:v>
                </c:pt>
                <c:pt idx="2451">
                  <c:v>2.3319999999999999</c:v>
                </c:pt>
                <c:pt idx="2452">
                  <c:v>2.3279999999999998</c:v>
                </c:pt>
                <c:pt idx="2453">
                  <c:v>2.3239999999999998</c:v>
                </c:pt>
                <c:pt idx="2454">
                  <c:v>2.3209999999999997</c:v>
                </c:pt>
                <c:pt idx="2455">
                  <c:v>2.319</c:v>
                </c:pt>
                <c:pt idx="2456">
                  <c:v>2.3199999999999998</c:v>
                </c:pt>
                <c:pt idx="2457">
                  <c:v>2.3209999999999997</c:v>
                </c:pt>
                <c:pt idx="2458">
                  <c:v>2.3209999999999997</c:v>
                </c:pt>
                <c:pt idx="2459">
                  <c:v>2.3199999999999998</c:v>
                </c:pt>
                <c:pt idx="2460">
                  <c:v>2.3180000000000001</c:v>
                </c:pt>
                <c:pt idx="2461">
                  <c:v>2.3149999999999999</c:v>
                </c:pt>
                <c:pt idx="2462">
                  <c:v>2.3120000000000003</c:v>
                </c:pt>
                <c:pt idx="2463">
                  <c:v>2.31</c:v>
                </c:pt>
                <c:pt idx="2464">
                  <c:v>2.31</c:v>
                </c:pt>
                <c:pt idx="2465">
                  <c:v>2.3090000000000002</c:v>
                </c:pt>
                <c:pt idx="2466">
                  <c:v>2.3090000000000002</c:v>
                </c:pt>
                <c:pt idx="2467">
                  <c:v>2.3090000000000002</c:v>
                </c:pt>
                <c:pt idx="2468">
                  <c:v>2.3069999999999999</c:v>
                </c:pt>
                <c:pt idx="2469">
                  <c:v>2.3050000000000002</c:v>
                </c:pt>
                <c:pt idx="2470">
                  <c:v>2.302</c:v>
                </c:pt>
                <c:pt idx="2471">
                  <c:v>2.2999999999999998</c:v>
                </c:pt>
                <c:pt idx="2472">
                  <c:v>2.2989999999999999</c:v>
                </c:pt>
                <c:pt idx="2473">
                  <c:v>2.2989999999999999</c:v>
                </c:pt>
                <c:pt idx="2474">
                  <c:v>2.2989999999999999</c:v>
                </c:pt>
                <c:pt idx="2475">
                  <c:v>2.2989999999999999</c:v>
                </c:pt>
                <c:pt idx="2476">
                  <c:v>2.298</c:v>
                </c:pt>
                <c:pt idx="2477">
                  <c:v>2.2949999999999999</c:v>
                </c:pt>
                <c:pt idx="2478">
                  <c:v>2.2919999999999998</c:v>
                </c:pt>
                <c:pt idx="2479">
                  <c:v>2.29</c:v>
                </c:pt>
                <c:pt idx="2480">
                  <c:v>2.2880000000000003</c:v>
                </c:pt>
                <c:pt idx="2481">
                  <c:v>2.2880000000000003</c:v>
                </c:pt>
                <c:pt idx="2482">
                  <c:v>2.29</c:v>
                </c:pt>
                <c:pt idx="2483">
                  <c:v>2.2909999999999999</c:v>
                </c:pt>
                <c:pt idx="2484">
                  <c:v>2.2919999999999998</c:v>
                </c:pt>
                <c:pt idx="2485">
                  <c:v>2.2909999999999999</c:v>
                </c:pt>
                <c:pt idx="2486">
                  <c:v>2.29</c:v>
                </c:pt>
                <c:pt idx="2487">
                  <c:v>2.2880000000000003</c:v>
                </c:pt>
                <c:pt idx="2488">
                  <c:v>2.2869999999999999</c:v>
                </c:pt>
                <c:pt idx="2489">
                  <c:v>2.2880000000000003</c:v>
                </c:pt>
                <c:pt idx="2490">
                  <c:v>2.2909999999999999</c:v>
                </c:pt>
                <c:pt idx="2491">
                  <c:v>2.294</c:v>
                </c:pt>
                <c:pt idx="2492">
                  <c:v>2.2960000000000003</c:v>
                </c:pt>
                <c:pt idx="2493">
                  <c:v>2.2970000000000002</c:v>
                </c:pt>
                <c:pt idx="2494">
                  <c:v>2.2949999999999999</c:v>
                </c:pt>
                <c:pt idx="2495">
                  <c:v>2.2909999999999999</c:v>
                </c:pt>
                <c:pt idx="2496">
                  <c:v>2.2880000000000003</c:v>
                </c:pt>
                <c:pt idx="2497">
                  <c:v>2.2850000000000001</c:v>
                </c:pt>
                <c:pt idx="2498">
                  <c:v>2.2850000000000001</c:v>
                </c:pt>
                <c:pt idx="2499">
                  <c:v>2.286</c:v>
                </c:pt>
                <c:pt idx="2500">
                  <c:v>2.2880000000000003</c:v>
                </c:pt>
                <c:pt idx="2501">
                  <c:v>2.29</c:v>
                </c:pt>
                <c:pt idx="2502">
                  <c:v>2.2909999999999999</c:v>
                </c:pt>
                <c:pt idx="2503">
                  <c:v>2.29</c:v>
                </c:pt>
                <c:pt idx="2504">
                  <c:v>2.2890000000000001</c:v>
                </c:pt>
                <c:pt idx="2505">
                  <c:v>2.2880000000000003</c:v>
                </c:pt>
                <c:pt idx="2506">
                  <c:v>2.2850000000000001</c:v>
                </c:pt>
                <c:pt idx="2507">
                  <c:v>2.2829999999999999</c:v>
                </c:pt>
                <c:pt idx="2508">
                  <c:v>2.2810000000000001</c:v>
                </c:pt>
                <c:pt idx="2509">
                  <c:v>2.2800000000000002</c:v>
                </c:pt>
                <c:pt idx="2510">
                  <c:v>2.2810000000000001</c:v>
                </c:pt>
                <c:pt idx="2511">
                  <c:v>2.2850000000000001</c:v>
                </c:pt>
                <c:pt idx="2512">
                  <c:v>2.29</c:v>
                </c:pt>
                <c:pt idx="2513">
                  <c:v>2.294</c:v>
                </c:pt>
                <c:pt idx="2514">
                  <c:v>2.2970000000000002</c:v>
                </c:pt>
                <c:pt idx="2515">
                  <c:v>2.298</c:v>
                </c:pt>
                <c:pt idx="2516">
                  <c:v>2.2960000000000003</c:v>
                </c:pt>
                <c:pt idx="2517">
                  <c:v>2.2930000000000001</c:v>
                </c:pt>
                <c:pt idx="2518">
                  <c:v>2.2909999999999999</c:v>
                </c:pt>
                <c:pt idx="2519">
                  <c:v>2.29</c:v>
                </c:pt>
                <c:pt idx="2520">
                  <c:v>2.29</c:v>
                </c:pt>
                <c:pt idx="2521">
                  <c:v>2.2909999999999999</c:v>
                </c:pt>
                <c:pt idx="2522">
                  <c:v>2.2909999999999999</c:v>
                </c:pt>
                <c:pt idx="2523">
                  <c:v>2.2890000000000001</c:v>
                </c:pt>
                <c:pt idx="2524">
                  <c:v>2.2850000000000001</c:v>
                </c:pt>
                <c:pt idx="2525">
                  <c:v>2.2800000000000002</c:v>
                </c:pt>
                <c:pt idx="2526">
                  <c:v>2.2759999999999998</c:v>
                </c:pt>
                <c:pt idx="2527">
                  <c:v>2.2730000000000001</c:v>
                </c:pt>
                <c:pt idx="2528">
                  <c:v>2.2730000000000001</c:v>
                </c:pt>
                <c:pt idx="2529">
                  <c:v>2.2749999999999999</c:v>
                </c:pt>
                <c:pt idx="2530">
                  <c:v>2.2789999999999999</c:v>
                </c:pt>
                <c:pt idx="2531">
                  <c:v>2.2810000000000001</c:v>
                </c:pt>
                <c:pt idx="2532">
                  <c:v>2.282</c:v>
                </c:pt>
                <c:pt idx="2533">
                  <c:v>2.2810000000000001</c:v>
                </c:pt>
                <c:pt idx="2534">
                  <c:v>2.2800000000000002</c:v>
                </c:pt>
                <c:pt idx="2535">
                  <c:v>2.2800000000000002</c:v>
                </c:pt>
                <c:pt idx="2536">
                  <c:v>2.2810000000000001</c:v>
                </c:pt>
                <c:pt idx="2537">
                  <c:v>2.2850000000000001</c:v>
                </c:pt>
                <c:pt idx="2538">
                  <c:v>2.29</c:v>
                </c:pt>
                <c:pt idx="2539">
                  <c:v>2.2930000000000001</c:v>
                </c:pt>
                <c:pt idx="2540">
                  <c:v>2.2930000000000001</c:v>
                </c:pt>
                <c:pt idx="2541">
                  <c:v>2.2880000000000003</c:v>
                </c:pt>
                <c:pt idx="2542">
                  <c:v>2.2810000000000001</c:v>
                </c:pt>
                <c:pt idx="2543">
                  <c:v>2.274</c:v>
                </c:pt>
                <c:pt idx="2544">
                  <c:v>2.2679999999999998</c:v>
                </c:pt>
                <c:pt idx="2545">
                  <c:v>2.2669999999999999</c:v>
                </c:pt>
                <c:pt idx="2546">
                  <c:v>2.2679999999999998</c:v>
                </c:pt>
                <c:pt idx="2547">
                  <c:v>2.2720000000000002</c:v>
                </c:pt>
                <c:pt idx="2548">
                  <c:v>2.2759999999999998</c:v>
                </c:pt>
                <c:pt idx="2549">
                  <c:v>2.278</c:v>
                </c:pt>
                <c:pt idx="2550">
                  <c:v>2.2789999999999999</c:v>
                </c:pt>
                <c:pt idx="2551">
                  <c:v>2.278</c:v>
                </c:pt>
                <c:pt idx="2552">
                  <c:v>2.2770000000000001</c:v>
                </c:pt>
                <c:pt idx="2553">
                  <c:v>2.2770000000000001</c:v>
                </c:pt>
                <c:pt idx="2554">
                  <c:v>2.2770000000000001</c:v>
                </c:pt>
                <c:pt idx="2555">
                  <c:v>2.278</c:v>
                </c:pt>
                <c:pt idx="2556">
                  <c:v>2.2789999999999999</c:v>
                </c:pt>
                <c:pt idx="2557">
                  <c:v>2.2789999999999999</c:v>
                </c:pt>
                <c:pt idx="2558">
                  <c:v>2.278</c:v>
                </c:pt>
                <c:pt idx="2559">
                  <c:v>2.2770000000000001</c:v>
                </c:pt>
                <c:pt idx="2560">
                  <c:v>2.2759999999999998</c:v>
                </c:pt>
                <c:pt idx="2561">
                  <c:v>2.2759999999999998</c:v>
                </c:pt>
                <c:pt idx="2562">
                  <c:v>2.2770000000000001</c:v>
                </c:pt>
                <c:pt idx="2563">
                  <c:v>2.2800000000000002</c:v>
                </c:pt>
                <c:pt idx="2564">
                  <c:v>2.282</c:v>
                </c:pt>
                <c:pt idx="2565">
                  <c:v>2.2839999999999998</c:v>
                </c:pt>
                <c:pt idx="2566">
                  <c:v>2.2829999999999999</c:v>
                </c:pt>
                <c:pt idx="2567">
                  <c:v>2.2789999999999999</c:v>
                </c:pt>
                <c:pt idx="2568">
                  <c:v>2.274</c:v>
                </c:pt>
                <c:pt idx="2569">
                  <c:v>2.27</c:v>
                </c:pt>
                <c:pt idx="2570">
                  <c:v>2.2679999999999998</c:v>
                </c:pt>
                <c:pt idx="2571">
                  <c:v>2.2679999999999998</c:v>
                </c:pt>
                <c:pt idx="2572">
                  <c:v>2.2709999999999999</c:v>
                </c:pt>
                <c:pt idx="2573">
                  <c:v>2.274</c:v>
                </c:pt>
                <c:pt idx="2574">
                  <c:v>2.2759999999999998</c:v>
                </c:pt>
                <c:pt idx="2575">
                  <c:v>2.2770000000000001</c:v>
                </c:pt>
                <c:pt idx="2576">
                  <c:v>2.2749999999999999</c:v>
                </c:pt>
                <c:pt idx="2577">
                  <c:v>2.2720000000000002</c:v>
                </c:pt>
                <c:pt idx="2578">
                  <c:v>2.2690000000000001</c:v>
                </c:pt>
                <c:pt idx="2579">
                  <c:v>2.2679999999999998</c:v>
                </c:pt>
                <c:pt idx="2580">
                  <c:v>2.2679999999999998</c:v>
                </c:pt>
                <c:pt idx="2581">
                  <c:v>2.2679999999999998</c:v>
                </c:pt>
                <c:pt idx="2582">
                  <c:v>2.2690000000000001</c:v>
                </c:pt>
                <c:pt idx="2583">
                  <c:v>2.2690000000000001</c:v>
                </c:pt>
                <c:pt idx="2584">
                  <c:v>2.2690000000000001</c:v>
                </c:pt>
                <c:pt idx="2585">
                  <c:v>2.2679999999999998</c:v>
                </c:pt>
                <c:pt idx="2586">
                  <c:v>2.266</c:v>
                </c:pt>
                <c:pt idx="2587">
                  <c:v>2.2640000000000002</c:v>
                </c:pt>
                <c:pt idx="2588">
                  <c:v>2.2610000000000001</c:v>
                </c:pt>
                <c:pt idx="2589">
                  <c:v>2.258</c:v>
                </c:pt>
                <c:pt idx="2590">
                  <c:v>2.2560000000000002</c:v>
                </c:pt>
                <c:pt idx="2591">
                  <c:v>2.2560000000000002</c:v>
                </c:pt>
                <c:pt idx="2592">
                  <c:v>2.2570000000000001</c:v>
                </c:pt>
                <c:pt idx="2593">
                  <c:v>2.2589999999999999</c:v>
                </c:pt>
                <c:pt idx="2594">
                  <c:v>2.262</c:v>
                </c:pt>
                <c:pt idx="2595">
                  <c:v>2.2650000000000001</c:v>
                </c:pt>
                <c:pt idx="2596">
                  <c:v>2.266</c:v>
                </c:pt>
                <c:pt idx="2597">
                  <c:v>2.266</c:v>
                </c:pt>
                <c:pt idx="2598">
                  <c:v>2.2650000000000001</c:v>
                </c:pt>
                <c:pt idx="2599">
                  <c:v>2.2629999999999999</c:v>
                </c:pt>
                <c:pt idx="2600">
                  <c:v>2.262</c:v>
                </c:pt>
                <c:pt idx="2601">
                  <c:v>2.262</c:v>
                </c:pt>
                <c:pt idx="2602">
                  <c:v>2.2629999999999999</c:v>
                </c:pt>
                <c:pt idx="2603">
                  <c:v>2.2640000000000002</c:v>
                </c:pt>
                <c:pt idx="2604">
                  <c:v>2.2650000000000001</c:v>
                </c:pt>
                <c:pt idx="2605">
                  <c:v>2.2650000000000001</c:v>
                </c:pt>
                <c:pt idx="2606">
                  <c:v>2.2650000000000001</c:v>
                </c:pt>
                <c:pt idx="2607">
                  <c:v>2.2640000000000002</c:v>
                </c:pt>
                <c:pt idx="2608">
                  <c:v>2.2629999999999999</c:v>
                </c:pt>
                <c:pt idx="2609">
                  <c:v>2.2610000000000001</c:v>
                </c:pt>
                <c:pt idx="2610">
                  <c:v>2.2589999999999999</c:v>
                </c:pt>
                <c:pt idx="2611">
                  <c:v>2.2570000000000001</c:v>
                </c:pt>
                <c:pt idx="2612">
                  <c:v>2.2560000000000002</c:v>
                </c:pt>
                <c:pt idx="2613">
                  <c:v>2.2560000000000002</c:v>
                </c:pt>
                <c:pt idx="2614">
                  <c:v>2.258</c:v>
                </c:pt>
                <c:pt idx="2615">
                  <c:v>2.2610000000000001</c:v>
                </c:pt>
                <c:pt idx="2616">
                  <c:v>2.2640000000000002</c:v>
                </c:pt>
                <c:pt idx="2617">
                  <c:v>2.2679999999999998</c:v>
                </c:pt>
                <c:pt idx="2618">
                  <c:v>2.2709999999999999</c:v>
                </c:pt>
                <c:pt idx="2619">
                  <c:v>2.2730000000000001</c:v>
                </c:pt>
                <c:pt idx="2620">
                  <c:v>2.274</c:v>
                </c:pt>
                <c:pt idx="2621">
                  <c:v>2.274</c:v>
                </c:pt>
                <c:pt idx="2622">
                  <c:v>2.2720000000000002</c:v>
                </c:pt>
                <c:pt idx="2623">
                  <c:v>2.27</c:v>
                </c:pt>
                <c:pt idx="2624">
                  <c:v>2.2669999999999999</c:v>
                </c:pt>
                <c:pt idx="2625">
                  <c:v>2.2650000000000001</c:v>
                </c:pt>
                <c:pt idx="2626">
                  <c:v>2.2650000000000001</c:v>
                </c:pt>
                <c:pt idx="2627">
                  <c:v>2.2650000000000001</c:v>
                </c:pt>
                <c:pt idx="2628">
                  <c:v>2.2669999999999999</c:v>
                </c:pt>
                <c:pt idx="2629">
                  <c:v>2.2669999999999999</c:v>
                </c:pt>
                <c:pt idx="2630">
                  <c:v>2.2650000000000001</c:v>
                </c:pt>
                <c:pt idx="2631">
                  <c:v>2.2599999999999998</c:v>
                </c:pt>
                <c:pt idx="2632">
                  <c:v>2.2509999999999999</c:v>
                </c:pt>
                <c:pt idx="2633">
                  <c:v>2.2370000000000001</c:v>
                </c:pt>
                <c:pt idx="2634">
                  <c:v>2.2199999999999998</c:v>
                </c:pt>
                <c:pt idx="2635">
                  <c:v>2.198</c:v>
                </c:pt>
                <c:pt idx="2636">
                  <c:v>2.173</c:v>
                </c:pt>
                <c:pt idx="2637">
                  <c:v>2.1459999999999999</c:v>
                </c:pt>
                <c:pt idx="2638">
                  <c:v>2.12</c:v>
                </c:pt>
                <c:pt idx="2639">
                  <c:v>2.097</c:v>
                </c:pt>
                <c:pt idx="2640">
                  <c:v>2.0789999999999997</c:v>
                </c:pt>
                <c:pt idx="2641">
                  <c:v>2.0659999999999998</c:v>
                </c:pt>
                <c:pt idx="2642">
                  <c:v>2.06</c:v>
                </c:pt>
                <c:pt idx="2643">
                  <c:v>2.0609999999999999</c:v>
                </c:pt>
                <c:pt idx="2644">
                  <c:v>2.0709999999999997</c:v>
                </c:pt>
                <c:pt idx="2645">
                  <c:v>2.0859999999999999</c:v>
                </c:pt>
                <c:pt idx="2646">
                  <c:v>2.1040000000000001</c:v>
                </c:pt>
                <c:pt idx="2647">
                  <c:v>2.1230000000000002</c:v>
                </c:pt>
                <c:pt idx="2648">
                  <c:v>2.14</c:v>
                </c:pt>
                <c:pt idx="2649">
                  <c:v>2.1550000000000002</c:v>
                </c:pt>
                <c:pt idx="2650">
                  <c:v>2.1680000000000001</c:v>
                </c:pt>
                <c:pt idx="2651">
                  <c:v>2.1800000000000002</c:v>
                </c:pt>
                <c:pt idx="2652">
                  <c:v>2.1890000000000001</c:v>
                </c:pt>
                <c:pt idx="2653">
                  <c:v>2.1949999999999998</c:v>
                </c:pt>
                <c:pt idx="2654">
                  <c:v>2.1989999999999998</c:v>
                </c:pt>
                <c:pt idx="2655">
                  <c:v>2.2010000000000001</c:v>
                </c:pt>
                <c:pt idx="2656">
                  <c:v>2.1989999999999998</c:v>
                </c:pt>
                <c:pt idx="2657">
                  <c:v>2.194</c:v>
                </c:pt>
                <c:pt idx="2658">
                  <c:v>2.1870000000000003</c:v>
                </c:pt>
                <c:pt idx="2659">
                  <c:v>2.181</c:v>
                </c:pt>
                <c:pt idx="2660">
                  <c:v>2.177</c:v>
                </c:pt>
                <c:pt idx="2661">
                  <c:v>2.1749999999999998</c:v>
                </c:pt>
                <c:pt idx="2662">
                  <c:v>2.1760000000000002</c:v>
                </c:pt>
                <c:pt idx="2663">
                  <c:v>2.1790000000000003</c:v>
                </c:pt>
                <c:pt idx="2664">
                  <c:v>2.1819999999999999</c:v>
                </c:pt>
                <c:pt idx="2665">
                  <c:v>2.1850000000000001</c:v>
                </c:pt>
                <c:pt idx="2666">
                  <c:v>2.1870000000000003</c:v>
                </c:pt>
                <c:pt idx="2667">
                  <c:v>2.19</c:v>
                </c:pt>
                <c:pt idx="2668">
                  <c:v>2.1930000000000001</c:v>
                </c:pt>
                <c:pt idx="2669">
                  <c:v>2.1959999999999997</c:v>
                </c:pt>
                <c:pt idx="2670">
                  <c:v>2.2010000000000001</c:v>
                </c:pt>
                <c:pt idx="2671">
                  <c:v>2.2050000000000001</c:v>
                </c:pt>
                <c:pt idx="2672">
                  <c:v>2.2090000000000001</c:v>
                </c:pt>
                <c:pt idx="2673">
                  <c:v>2.2130000000000001</c:v>
                </c:pt>
                <c:pt idx="2674">
                  <c:v>2.2160000000000002</c:v>
                </c:pt>
                <c:pt idx="2675">
                  <c:v>2.2189999999999999</c:v>
                </c:pt>
                <c:pt idx="2676">
                  <c:v>2.2210000000000001</c:v>
                </c:pt>
                <c:pt idx="2677">
                  <c:v>2.2240000000000002</c:v>
                </c:pt>
                <c:pt idx="2678">
                  <c:v>2.226</c:v>
                </c:pt>
                <c:pt idx="2679">
                  <c:v>2.2290000000000001</c:v>
                </c:pt>
                <c:pt idx="2680">
                  <c:v>2.2320000000000002</c:v>
                </c:pt>
                <c:pt idx="2681">
                  <c:v>2.2359999999999998</c:v>
                </c:pt>
                <c:pt idx="2682">
                  <c:v>2.2400000000000002</c:v>
                </c:pt>
                <c:pt idx="2683">
                  <c:v>2.2439999999999998</c:v>
                </c:pt>
                <c:pt idx="2684">
                  <c:v>2.2480000000000002</c:v>
                </c:pt>
                <c:pt idx="2685">
                  <c:v>2.2509999999999999</c:v>
                </c:pt>
                <c:pt idx="2686">
                  <c:v>2.254</c:v>
                </c:pt>
                <c:pt idx="2687">
                  <c:v>2.2549999999999999</c:v>
                </c:pt>
                <c:pt idx="2688">
                  <c:v>2.2560000000000002</c:v>
                </c:pt>
                <c:pt idx="2689">
                  <c:v>2.258</c:v>
                </c:pt>
                <c:pt idx="2690">
                  <c:v>2.2589999999999999</c:v>
                </c:pt>
                <c:pt idx="2691">
                  <c:v>2.262</c:v>
                </c:pt>
                <c:pt idx="2692">
                  <c:v>2.266</c:v>
                </c:pt>
                <c:pt idx="2693">
                  <c:v>2.2679999999999998</c:v>
                </c:pt>
                <c:pt idx="2694">
                  <c:v>2.2679999999999998</c:v>
                </c:pt>
                <c:pt idx="2695">
                  <c:v>2.266</c:v>
                </c:pt>
                <c:pt idx="2696">
                  <c:v>2.2610000000000001</c:v>
                </c:pt>
                <c:pt idx="2697">
                  <c:v>2.2560000000000002</c:v>
                </c:pt>
                <c:pt idx="2698">
                  <c:v>2.25</c:v>
                </c:pt>
                <c:pt idx="2699">
                  <c:v>2.2469999999999999</c:v>
                </c:pt>
                <c:pt idx="2700">
                  <c:v>2.2450000000000001</c:v>
                </c:pt>
                <c:pt idx="2701">
                  <c:v>2.2439999999999998</c:v>
                </c:pt>
                <c:pt idx="2702">
                  <c:v>2.2429999999999999</c:v>
                </c:pt>
                <c:pt idx="2703">
                  <c:v>2.242</c:v>
                </c:pt>
                <c:pt idx="2704">
                  <c:v>2.2410000000000001</c:v>
                </c:pt>
                <c:pt idx="2705">
                  <c:v>2.2389999999999999</c:v>
                </c:pt>
                <c:pt idx="2706">
                  <c:v>2.2370000000000001</c:v>
                </c:pt>
                <c:pt idx="2707">
                  <c:v>2.2370000000000001</c:v>
                </c:pt>
                <c:pt idx="2708">
                  <c:v>2.238</c:v>
                </c:pt>
                <c:pt idx="2709">
                  <c:v>2.2400000000000002</c:v>
                </c:pt>
                <c:pt idx="2710">
                  <c:v>2.2429999999999999</c:v>
                </c:pt>
                <c:pt idx="2711">
                  <c:v>2.2429999999999999</c:v>
                </c:pt>
                <c:pt idx="2712">
                  <c:v>2.2410000000000001</c:v>
                </c:pt>
                <c:pt idx="2713">
                  <c:v>2.238</c:v>
                </c:pt>
                <c:pt idx="2714">
                  <c:v>2.2330000000000001</c:v>
                </c:pt>
                <c:pt idx="2715">
                  <c:v>2.23</c:v>
                </c:pt>
                <c:pt idx="2716">
                  <c:v>2.23</c:v>
                </c:pt>
                <c:pt idx="2717">
                  <c:v>2.2330000000000001</c:v>
                </c:pt>
                <c:pt idx="2718">
                  <c:v>2.238</c:v>
                </c:pt>
                <c:pt idx="2719">
                  <c:v>2.2429999999999999</c:v>
                </c:pt>
                <c:pt idx="2720">
                  <c:v>2.2469999999999999</c:v>
                </c:pt>
                <c:pt idx="2721">
                  <c:v>2.2469999999999999</c:v>
                </c:pt>
                <c:pt idx="2722">
                  <c:v>2.246</c:v>
                </c:pt>
                <c:pt idx="2723">
                  <c:v>2.242</c:v>
                </c:pt>
                <c:pt idx="2724">
                  <c:v>2.238</c:v>
                </c:pt>
                <c:pt idx="2725">
                  <c:v>2.2349999999999999</c:v>
                </c:pt>
                <c:pt idx="2726">
                  <c:v>2.2320000000000002</c:v>
                </c:pt>
                <c:pt idx="2727">
                  <c:v>2.23</c:v>
                </c:pt>
                <c:pt idx="2728">
                  <c:v>2.23</c:v>
                </c:pt>
                <c:pt idx="2729">
                  <c:v>2.2320000000000002</c:v>
                </c:pt>
                <c:pt idx="2730">
                  <c:v>2.2359999999999998</c:v>
                </c:pt>
                <c:pt idx="2731">
                  <c:v>2.242</c:v>
                </c:pt>
                <c:pt idx="2732">
                  <c:v>2.2480000000000002</c:v>
                </c:pt>
                <c:pt idx="2733">
                  <c:v>2.254</c:v>
                </c:pt>
                <c:pt idx="2734">
                  <c:v>2.2589999999999999</c:v>
                </c:pt>
                <c:pt idx="2735">
                  <c:v>2.2629999999999999</c:v>
                </c:pt>
                <c:pt idx="2736">
                  <c:v>2.266</c:v>
                </c:pt>
                <c:pt idx="2737">
                  <c:v>2.2690000000000001</c:v>
                </c:pt>
                <c:pt idx="2738">
                  <c:v>2.2709999999999999</c:v>
                </c:pt>
                <c:pt idx="2739">
                  <c:v>2.2730000000000001</c:v>
                </c:pt>
                <c:pt idx="2740">
                  <c:v>2.274</c:v>
                </c:pt>
                <c:pt idx="2741">
                  <c:v>2.2730000000000001</c:v>
                </c:pt>
                <c:pt idx="2742">
                  <c:v>2.2720000000000002</c:v>
                </c:pt>
                <c:pt idx="2743">
                  <c:v>2.2690000000000001</c:v>
                </c:pt>
                <c:pt idx="2744">
                  <c:v>2.266</c:v>
                </c:pt>
                <c:pt idx="2745">
                  <c:v>2.2650000000000001</c:v>
                </c:pt>
                <c:pt idx="2746">
                  <c:v>2.2650000000000001</c:v>
                </c:pt>
                <c:pt idx="2747">
                  <c:v>2.2679999999999998</c:v>
                </c:pt>
                <c:pt idx="2748">
                  <c:v>2.2709999999999999</c:v>
                </c:pt>
                <c:pt idx="2749">
                  <c:v>2.274</c:v>
                </c:pt>
                <c:pt idx="2750">
                  <c:v>2.2749999999999999</c:v>
                </c:pt>
                <c:pt idx="2751">
                  <c:v>2.2720000000000002</c:v>
                </c:pt>
                <c:pt idx="2752">
                  <c:v>2.266</c:v>
                </c:pt>
                <c:pt idx="2753">
                  <c:v>2.2570000000000001</c:v>
                </c:pt>
                <c:pt idx="2754">
                  <c:v>2.2480000000000002</c:v>
                </c:pt>
                <c:pt idx="2755">
                  <c:v>2.2370000000000001</c:v>
                </c:pt>
                <c:pt idx="2756">
                  <c:v>2.2269999999999999</c:v>
                </c:pt>
                <c:pt idx="2757">
                  <c:v>2.2189999999999999</c:v>
                </c:pt>
                <c:pt idx="2758">
                  <c:v>2.2149999999999999</c:v>
                </c:pt>
                <c:pt idx="2759">
                  <c:v>2.2149999999999999</c:v>
                </c:pt>
                <c:pt idx="2760">
                  <c:v>2.2189999999999999</c:v>
                </c:pt>
                <c:pt idx="2761">
                  <c:v>2.226</c:v>
                </c:pt>
                <c:pt idx="2762">
                  <c:v>2.234</c:v>
                </c:pt>
                <c:pt idx="2763">
                  <c:v>2.2389999999999999</c:v>
                </c:pt>
                <c:pt idx="2764">
                  <c:v>2.2410000000000001</c:v>
                </c:pt>
                <c:pt idx="2765">
                  <c:v>2.2400000000000002</c:v>
                </c:pt>
                <c:pt idx="2766">
                  <c:v>2.238</c:v>
                </c:pt>
                <c:pt idx="2767">
                  <c:v>2.234</c:v>
                </c:pt>
                <c:pt idx="2768">
                  <c:v>2.2290000000000001</c:v>
                </c:pt>
                <c:pt idx="2769">
                  <c:v>2.2250000000000001</c:v>
                </c:pt>
                <c:pt idx="2770">
                  <c:v>2.222</c:v>
                </c:pt>
              </c:numCache>
            </c:numRef>
          </c:yVal>
          <c:smooth val="0"/>
        </c:ser>
        <c:ser>
          <c:idx val="5"/>
          <c:order val="4"/>
          <c:tx>
            <c:strRef>
              <c:f>sscyg_20100830!$U$7:$U$2944</c:f>
              <c:strCache>
                <c:ptCount val="1"/>
                <c:pt idx="0">
                  <c:v>4233 4234 4235 4236 4237 4238 4239 4240 4241 4242 4243 4244 4245 4246 4247 4248 4249 4250 4251 4252 4253 4254 4255 4256 4257 4258 4259 4260 4261 4262 4263 4264 4265 4266 4267 4268 4269 4270 4271 4272 4273 4274 4275 4276 4277 4278 4279 4280 4281 4282 4283 </c:v>
                </c:pt>
              </c:strCache>
            </c:strRef>
          </c:tx>
          <c:spPr>
            <a:ln w="12700">
              <a:solidFill>
                <a:schemeClr val="tx1"/>
              </a:solidFill>
            </a:ln>
          </c:spPr>
          <c:marker>
            <c:symbol val="none"/>
          </c:marker>
          <c:xVal>
            <c:numRef>
              <c:f>sscyg_20100830!$U$7:$U$2944</c:f>
              <c:numCache>
                <c:formatCode>General</c:formatCode>
                <c:ptCount val="2938"/>
                <c:pt idx="0">
                  <c:v>4233</c:v>
                </c:pt>
                <c:pt idx="1">
                  <c:v>4234</c:v>
                </c:pt>
                <c:pt idx="2">
                  <c:v>4235</c:v>
                </c:pt>
                <c:pt idx="3">
                  <c:v>4236</c:v>
                </c:pt>
                <c:pt idx="4">
                  <c:v>4237</c:v>
                </c:pt>
                <c:pt idx="5">
                  <c:v>4238</c:v>
                </c:pt>
                <c:pt idx="6">
                  <c:v>4239</c:v>
                </c:pt>
                <c:pt idx="7">
                  <c:v>4240</c:v>
                </c:pt>
                <c:pt idx="8">
                  <c:v>4241</c:v>
                </c:pt>
                <c:pt idx="9">
                  <c:v>4242</c:v>
                </c:pt>
                <c:pt idx="10">
                  <c:v>4243</c:v>
                </c:pt>
                <c:pt idx="11">
                  <c:v>4244</c:v>
                </c:pt>
                <c:pt idx="12">
                  <c:v>4245</c:v>
                </c:pt>
                <c:pt idx="13">
                  <c:v>4246</c:v>
                </c:pt>
                <c:pt idx="14">
                  <c:v>4247</c:v>
                </c:pt>
                <c:pt idx="15">
                  <c:v>4248</c:v>
                </c:pt>
                <c:pt idx="16">
                  <c:v>4249</c:v>
                </c:pt>
                <c:pt idx="17">
                  <c:v>4250</c:v>
                </c:pt>
                <c:pt idx="18">
                  <c:v>4251</c:v>
                </c:pt>
                <c:pt idx="19">
                  <c:v>4252</c:v>
                </c:pt>
                <c:pt idx="20">
                  <c:v>4253</c:v>
                </c:pt>
                <c:pt idx="21">
                  <c:v>4254</c:v>
                </c:pt>
                <c:pt idx="22">
                  <c:v>4255</c:v>
                </c:pt>
                <c:pt idx="23">
                  <c:v>4256</c:v>
                </c:pt>
                <c:pt idx="24">
                  <c:v>4257</c:v>
                </c:pt>
                <c:pt idx="25">
                  <c:v>4258</c:v>
                </c:pt>
                <c:pt idx="26">
                  <c:v>4259</c:v>
                </c:pt>
                <c:pt idx="27">
                  <c:v>4260</c:v>
                </c:pt>
                <c:pt idx="28">
                  <c:v>4261</c:v>
                </c:pt>
                <c:pt idx="29">
                  <c:v>4262</c:v>
                </c:pt>
                <c:pt idx="30">
                  <c:v>4263</c:v>
                </c:pt>
                <c:pt idx="31">
                  <c:v>4264</c:v>
                </c:pt>
                <c:pt idx="32">
                  <c:v>4265</c:v>
                </c:pt>
                <c:pt idx="33">
                  <c:v>4266</c:v>
                </c:pt>
                <c:pt idx="34">
                  <c:v>4267</c:v>
                </c:pt>
                <c:pt idx="35">
                  <c:v>4268</c:v>
                </c:pt>
                <c:pt idx="36">
                  <c:v>4269</c:v>
                </c:pt>
                <c:pt idx="37">
                  <c:v>4270</c:v>
                </c:pt>
                <c:pt idx="38">
                  <c:v>4271</c:v>
                </c:pt>
                <c:pt idx="39">
                  <c:v>4272</c:v>
                </c:pt>
                <c:pt idx="40">
                  <c:v>4273</c:v>
                </c:pt>
                <c:pt idx="41">
                  <c:v>4274</c:v>
                </c:pt>
                <c:pt idx="42">
                  <c:v>4275</c:v>
                </c:pt>
                <c:pt idx="43">
                  <c:v>4276</c:v>
                </c:pt>
                <c:pt idx="44">
                  <c:v>4277</c:v>
                </c:pt>
                <c:pt idx="45">
                  <c:v>4278</c:v>
                </c:pt>
                <c:pt idx="46">
                  <c:v>4279</c:v>
                </c:pt>
                <c:pt idx="47">
                  <c:v>4280</c:v>
                </c:pt>
                <c:pt idx="48">
                  <c:v>4281</c:v>
                </c:pt>
                <c:pt idx="49">
                  <c:v>4282</c:v>
                </c:pt>
                <c:pt idx="50">
                  <c:v>4283</c:v>
                </c:pt>
                <c:pt idx="51">
                  <c:v>4284</c:v>
                </c:pt>
                <c:pt idx="52">
                  <c:v>4285</c:v>
                </c:pt>
                <c:pt idx="53">
                  <c:v>4286</c:v>
                </c:pt>
                <c:pt idx="54">
                  <c:v>4287</c:v>
                </c:pt>
                <c:pt idx="55">
                  <c:v>4288</c:v>
                </c:pt>
                <c:pt idx="56">
                  <c:v>4289</c:v>
                </c:pt>
                <c:pt idx="57">
                  <c:v>4290</c:v>
                </c:pt>
                <c:pt idx="58">
                  <c:v>4291</c:v>
                </c:pt>
                <c:pt idx="59">
                  <c:v>4292</c:v>
                </c:pt>
                <c:pt idx="60">
                  <c:v>4293</c:v>
                </c:pt>
                <c:pt idx="61">
                  <c:v>4294</c:v>
                </c:pt>
                <c:pt idx="62">
                  <c:v>4295</c:v>
                </c:pt>
                <c:pt idx="63">
                  <c:v>4296</c:v>
                </c:pt>
                <c:pt idx="64">
                  <c:v>4297</c:v>
                </c:pt>
                <c:pt idx="65">
                  <c:v>4298</c:v>
                </c:pt>
                <c:pt idx="66">
                  <c:v>4299</c:v>
                </c:pt>
                <c:pt idx="67">
                  <c:v>4300</c:v>
                </c:pt>
                <c:pt idx="68">
                  <c:v>4301</c:v>
                </c:pt>
                <c:pt idx="69">
                  <c:v>4302</c:v>
                </c:pt>
                <c:pt idx="70">
                  <c:v>4303</c:v>
                </c:pt>
                <c:pt idx="71">
                  <c:v>4304</c:v>
                </c:pt>
                <c:pt idx="72">
                  <c:v>4305</c:v>
                </c:pt>
                <c:pt idx="73">
                  <c:v>4306</c:v>
                </c:pt>
                <c:pt idx="74">
                  <c:v>4307</c:v>
                </c:pt>
                <c:pt idx="75">
                  <c:v>4308</c:v>
                </c:pt>
                <c:pt idx="76">
                  <c:v>4309</c:v>
                </c:pt>
                <c:pt idx="77">
                  <c:v>4310</c:v>
                </c:pt>
                <c:pt idx="78">
                  <c:v>4311</c:v>
                </c:pt>
                <c:pt idx="79">
                  <c:v>4312</c:v>
                </c:pt>
                <c:pt idx="80">
                  <c:v>4313</c:v>
                </c:pt>
                <c:pt idx="81">
                  <c:v>4314</c:v>
                </c:pt>
                <c:pt idx="82">
                  <c:v>4315</c:v>
                </c:pt>
                <c:pt idx="83">
                  <c:v>4316</c:v>
                </c:pt>
                <c:pt idx="84">
                  <c:v>4317</c:v>
                </c:pt>
                <c:pt idx="85">
                  <c:v>4318</c:v>
                </c:pt>
                <c:pt idx="86">
                  <c:v>4319</c:v>
                </c:pt>
                <c:pt idx="87">
                  <c:v>4320</c:v>
                </c:pt>
                <c:pt idx="88">
                  <c:v>4321</c:v>
                </c:pt>
                <c:pt idx="89">
                  <c:v>4322</c:v>
                </c:pt>
                <c:pt idx="90">
                  <c:v>4323</c:v>
                </c:pt>
                <c:pt idx="91">
                  <c:v>4324</c:v>
                </c:pt>
                <c:pt idx="92">
                  <c:v>4325</c:v>
                </c:pt>
                <c:pt idx="93">
                  <c:v>4326</c:v>
                </c:pt>
                <c:pt idx="94">
                  <c:v>4327</c:v>
                </c:pt>
                <c:pt idx="95">
                  <c:v>4328</c:v>
                </c:pt>
                <c:pt idx="96">
                  <c:v>4329</c:v>
                </c:pt>
                <c:pt idx="97">
                  <c:v>4330</c:v>
                </c:pt>
                <c:pt idx="98">
                  <c:v>4331</c:v>
                </c:pt>
                <c:pt idx="99">
                  <c:v>4332</c:v>
                </c:pt>
                <c:pt idx="100">
                  <c:v>4333</c:v>
                </c:pt>
                <c:pt idx="101">
                  <c:v>4334</c:v>
                </c:pt>
                <c:pt idx="102">
                  <c:v>4335</c:v>
                </c:pt>
                <c:pt idx="103">
                  <c:v>4336</c:v>
                </c:pt>
                <c:pt idx="104">
                  <c:v>4337</c:v>
                </c:pt>
                <c:pt idx="105">
                  <c:v>4338</c:v>
                </c:pt>
                <c:pt idx="106">
                  <c:v>4339</c:v>
                </c:pt>
                <c:pt idx="107">
                  <c:v>4340</c:v>
                </c:pt>
                <c:pt idx="108">
                  <c:v>4341</c:v>
                </c:pt>
                <c:pt idx="109">
                  <c:v>4342</c:v>
                </c:pt>
                <c:pt idx="110">
                  <c:v>4343</c:v>
                </c:pt>
                <c:pt idx="111">
                  <c:v>4344</c:v>
                </c:pt>
                <c:pt idx="112">
                  <c:v>4345</c:v>
                </c:pt>
                <c:pt idx="113">
                  <c:v>4346</c:v>
                </c:pt>
                <c:pt idx="114">
                  <c:v>4347</c:v>
                </c:pt>
                <c:pt idx="115">
                  <c:v>4348</c:v>
                </c:pt>
                <c:pt idx="116">
                  <c:v>4349</c:v>
                </c:pt>
                <c:pt idx="117">
                  <c:v>4350</c:v>
                </c:pt>
                <c:pt idx="118">
                  <c:v>4351</c:v>
                </c:pt>
                <c:pt idx="119">
                  <c:v>4352</c:v>
                </c:pt>
                <c:pt idx="120">
                  <c:v>4353</c:v>
                </c:pt>
                <c:pt idx="121">
                  <c:v>4354</c:v>
                </c:pt>
                <c:pt idx="122">
                  <c:v>4355</c:v>
                </c:pt>
                <c:pt idx="123">
                  <c:v>4356</c:v>
                </c:pt>
                <c:pt idx="124">
                  <c:v>4357</c:v>
                </c:pt>
                <c:pt idx="125">
                  <c:v>4358</c:v>
                </c:pt>
                <c:pt idx="126">
                  <c:v>4359</c:v>
                </c:pt>
                <c:pt idx="127">
                  <c:v>4360</c:v>
                </c:pt>
                <c:pt idx="128">
                  <c:v>4361</c:v>
                </c:pt>
                <c:pt idx="129">
                  <c:v>4362</c:v>
                </c:pt>
                <c:pt idx="130">
                  <c:v>4363</c:v>
                </c:pt>
                <c:pt idx="131">
                  <c:v>4364</c:v>
                </c:pt>
                <c:pt idx="132">
                  <c:v>4365</c:v>
                </c:pt>
                <c:pt idx="133">
                  <c:v>4366</c:v>
                </c:pt>
                <c:pt idx="134">
                  <c:v>4367</c:v>
                </c:pt>
                <c:pt idx="135">
                  <c:v>4368</c:v>
                </c:pt>
                <c:pt idx="136">
                  <c:v>4369</c:v>
                </c:pt>
                <c:pt idx="137">
                  <c:v>4370</c:v>
                </c:pt>
                <c:pt idx="138">
                  <c:v>4371</c:v>
                </c:pt>
                <c:pt idx="139">
                  <c:v>4372</c:v>
                </c:pt>
                <c:pt idx="140">
                  <c:v>4373</c:v>
                </c:pt>
                <c:pt idx="141">
                  <c:v>4374</c:v>
                </c:pt>
                <c:pt idx="142">
                  <c:v>4375</c:v>
                </c:pt>
                <c:pt idx="143">
                  <c:v>4376</c:v>
                </c:pt>
                <c:pt idx="144">
                  <c:v>4377</c:v>
                </c:pt>
                <c:pt idx="145">
                  <c:v>4378</c:v>
                </c:pt>
                <c:pt idx="146">
                  <c:v>4379</c:v>
                </c:pt>
                <c:pt idx="147">
                  <c:v>4380</c:v>
                </c:pt>
                <c:pt idx="148">
                  <c:v>4381</c:v>
                </c:pt>
                <c:pt idx="149">
                  <c:v>4382</c:v>
                </c:pt>
                <c:pt idx="150">
                  <c:v>4383</c:v>
                </c:pt>
                <c:pt idx="151">
                  <c:v>4384</c:v>
                </c:pt>
                <c:pt idx="152">
                  <c:v>4385</c:v>
                </c:pt>
                <c:pt idx="153">
                  <c:v>4386</c:v>
                </c:pt>
                <c:pt idx="154">
                  <c:v>4387</c:v>
                </c:pt>
                <c:pt idx="155">
                  <c:v>4388</c:v>
                </c:pt>
                <c:pt idx="156">
                  <c:v>4389</c:v>
                </c:pt>
                <c:pt idx="157">
                  <c:v>4390</c:v>
                </c:pt>
                <c:pt idx="158">
                  <c:v>4391</c:v>
                </c:pt>
                <c:pt idx="159">
                  <c:v>4392</c:v>
                </c:pt>
                <c:pt idx="160">
                  <c:v>4393</c:v>
                </c:pt>
                <c:pt idx="161">
                  <c:v>4394</c:v>
                </c:pt>
                <c:pt idx="162">
                  <c:v>4395</c:v>
                </c:pt>
                <c:pt idx="163">
                  <c:v>4396</c:v>
                </c:pt>
                <c:pt idx="164">
                  <c:v>4397</c:v>
                </c:pt>
                <c:pt idx="165">
                  <c:v>4398</c:v>
                </c:pt>
                <c:pt idx="166">
                  <c:v>4399</c:v>
                </c:pt>
                <c:pt idx="167">
                  <c:v>4400</c:v>
                </c:pt>
                <c:pt idx="168">
                  <c:v>4401</c:v>
                </c:pt>
                <c:pt idx="169">
                  <c:v>4402</c:v>
                </c:pt>
                <c:pt idx="170">
                  <c:v>4403</c:v>
                </c:pt>
                <c:pt idx="171">
                  <c:v>4404</c:v>
                </c:pt>
                <c:pt idx="172">
                  <c:v>4405</c:v>
                </c:pt>
                <c:pt idx="173">
                  <c:v>4406</c:v>
                </c:pt>
                <c:pt idx="174">
                  <c:v>4407</c:v>
                </c:pt>
                <c:pt idx="175">
                  <c:v>4408</c:v>
                </c:pt>
                <c:pt idx="176">
                  <c:v>4409</c:v>
                </c:pt>
                <c:pt idx="177">
                  <c:v>4410</c:v>
                </c:pt>
                <c:pt idx="178">
                  <c:v>4411</c:v>
                </c:pt>
                <c:pt idx="179">
                  <c:v>4412</c:v>
                </c:pt>
                <c:pt idx="180">
                  <c:v>4413</c:v>
                </c:pt>
                <c:pt idx="181">
                  <c:v>4414</c:v>
                </c:pt>
                <c:pt idx="182">
                  <c:v>4415</c:v>
                </c:pt>
                <c:pt idx="183">
                  <c:v>4416</c:v>
                </c:pt>
                <c:pt idx="184">
                  <c:v>4417</c:v>
                </c:pt>
                <c:pt idx="185">
                  <c:v>4418</c:v>
                </c:pt>
                <c:pt idx="186">
                  <c:v>4419</c:v>
                </c:pt>
                <c:pt idx="187">
                  <c:v>4420</c:v>
                </c:pt>
                <c:pt idx="188">
                  <c:v>4421</c:v>
                </c:pt>
                <c:pt idx="189">
                  <c:v>4422</c:v>
                </c:pt>
                <c:pt idx="190">
                  <c:v>4423</c:v>
                </c:pt>
                <c:pt idx="191">
                  <c:v>4424</c:v>
                </c:pt>
                <c:pt idx="192">
                  <c:v>4425</c:v>
                </c:pt>
                <c:pt idx="193">
                  <c:v>4426</c:v>
                </c:pt>
                <c:pt idx="194">
                  <c:v>4427</c:v>
                </c:pt>
                <c:pt idx="195">
                  <c:v>4428</c:v>
                </c:pt>
                <c:pt idx="196">
                  <c:v>4429</c:v>
                </c:pt>
                <c:pt idx="197">
                  <c:v>4430</c:v>
                </c:pt>
                <c:pt idx="198">
                  <c:v>4431</c:v>
                </c:pt>
                <c:pt idx="199">
                  <c:v>4432</c:v>
                </c:pt>
                <c:pt idx="200">
                  <c:v>4433</c:v>
                </c:pt>
                <c:pt idx="201">
                  <c:v>4434</c:v>
                </c:pt>
                <c:pt idx="202">
                  <c:v>4435</c:v>
                </c:pt>
                <c:pt idx="203">
                  <c:v>4436</c:v>
                </c:pt>
                <c:pt idx="204">
                  <c:v>4437</c:v>
                </c:pt>
                <c:pt idx="205">
                  <c:v>4438</c:v>
                </c:pt>
                <c:pt idx="206">
                  <c:v>4439</c:v>
                </c:pt>
                <c:pt idx="207">
                  <c:v>4440</c:v>
                </c:pt>
                <c:pt idx="208">
                  <c:v>4441</c:v>
                </c:pt>
                <c:pt idx="209">
                  <c:v>4442</c:v>
                </c:pt>
                <c:pt idx="210">
                  <c:v>4443</c:v>
                </c:pt>
                <c:pt idx="211">
                  <c:v>4444</c:v>
                </c:pt>
                <c:pt idx="212">
                  <c:v>4445</c:v>
                </c:pt>
                <c:pt idx="213">
                  <c:v>4446</c:v>
                </c:pt>
                <c:pt idx="214">
                  <c:v>4447</c:v>
                </c:pt>
                <c:pt idx="215">
                  <c:v>4448</c:v>
                </c:pt>
                <c:pt idx="216">
                  <c:v>4449</c:v>
                </c:pt>
                <c:pt idx="217">
                  <c:v>4450</c:v>
                </c:pt>
                <c:pt idx="218">
                  <c:v>4451</c:v>
                </c:pt>
                <c:pt idx="219">
                  <c:v>4452</c:v>
                </c:pt>
                <c:pt idx="220">
                  <c:v>4453</c:v>
                </c:pt>
                <c:pt idx="221">
                  <c:v>4454</c:v>
                </c:pt>
                <c:pt idx="222">
                  <c:v>4455</c:v>
                </c:pt>
                <c:pt idx="223">
                  <c:v>4456</c:v>
                </c:pt>
                <c:pt idx="224">
                  <c:v>4457</c:v>
                </c:pt>
                <c:pt idx="225">
                  <c:v>4458</c:v>
                </c:pt>
                <c:pt idx="226">
                  <c:v>4459</c:v>
                </c:pt>
                <c:pt idx="227">
                  <c:v>4460</c:v>
                </c:pt>
                <c:pt idx="228">
                  <c:v>4461</c:v>
                </c:pt>
                <c:pt idx="229">
                  <c:v>4462</c:v>
                </c:pt>
                <c:pt idx="230">
                  <c:v>4463</c:v>
                </c:pt>
                <c:pt idx="231">
                  <c:v>4464</c:v>
                </c:pt>
                <c:pt idx="232">
                  <c:v>4465</c:v>
                </c:pt>
                <c:pt idx="233">
                  <c:v>4466</c:v>
                </c:pt>
                <c:pt idx="234">
                  <c:v>4467</c:v>
                </c:pt>
                <c:pt idx="235">
                  <c:v>4468</c:v>
                </c:pt>
                <c:pt idx="236">
                  <c:v>4469</c:v>
                </c:pt>
                <c:pt idx="237">
                  <c:v>4470</c:v>
                </c:pt>
                <c:pt idx="238">
                  <c:v>4471</c:v>
                </c:pt>
                <c:pt idx="239">
                  <c:v>4472</c:v>
                </c:pt>
                <c:pt idx="240">
                  <c:v>4473</c:v>
                </c:pt>
                <c:pt idx="241">
                  <c:v>4474</c:v>
                </c:pt>
                <c:pt idx="242">
                  <c:v>4475</c:v>
                </c:pt>
                <c:pt idx="243">
                  <c:v>4476</c:v>
                </c:pt>
                <c:pt idx="244">
                  <c:v>4477</c:v>
                </c:pt>
                <c:pt idx="245">
                  <c:v>4478</c:v>
                </c:pt>
                <c:pt idx="246">
                  <c:v>4479</c:v>
                </c:pt>
                <c:pt idx="247">
                  <c:v>4480</c:v>
                </c:pt>
                <c:pt idx="248">
                  <c:v>4481</c:v>
                </c:pt>
                <c:pt idx="249">
                  <c:v>4482</c:v>
                </c:pt>
                <c:pt idx="250">
                  <c:v>4483</c:v>
                </c:pt>
                <c:pt idx="251">
                  <c:v>4484</c:v>
                </c:pt>
                <c:pt idx="252">
                  <c:v>4485</c:v>
                </c:pt>
                <c:pt idx="253">
                  <c:v>4486</c:v>
                </c:pt>
                <c:pt idx="254">
                  <c:v>4487</c:v>
                </c:pt>
                <c:pt idx="255">
                  <c:v>4488</c:v>
                </c:pt>
                <c:pt idx="256">
                  <c:v>4489</c:v>
                </c:pt>
                <c:pt idx="257">
                  <c:v>4490</c:v>
                </c:pt>
                <c:pt idx="258">
                  <c:v>4491</c:v>
                </c:pt>
                <c:pt idx="259">
                  <c:v>4492</c:v>
                </c:pt>
                <c:pt idx="260">
                  <c:v>4493</c:v>
                </c:pt>
                <c:pt idx="261">
                  <c:v>4494</c:v>
                </c:pt>
                <c:pt idx="262">
                  <c:v>4495</c:v>
                </c:pt>
                <c:pt idx="263">
                  <c:v>4496</c:v>
                </c:pt>
                <c:pt idx="264">
                  <c:v>4497</c:v>
                </c:pt>
                <c:pt idx="265">
                  <c:v>4498</c:v>
                </c:pt>
                <c:pt idx="266">
                  <c:v>4499</c:v>
                </c:pt>
                <c:pt idx="267">
                  <c:v>4500</c:v>
                </c:pt>
                <c:pt idx="268">
                  <c:v>4501</c:v>
                </c:pt>
                <c:pt idx="269">
                  <c:v>4502</c:v>
                </c:pt>
                <c:pt idx="270">
                  <c:v>4503</c:v>
                </c:pt>
                <c:pt idx="271">
                  <c:v>4504</c:v>
                </c:pt>
                <c:pt idx="272">
                  <c:v>4505</c:v>
                </c:pt>
                <c:pt idx="273">
                  <c:v>4506</c:v>
                </c:pt>
                <c:pt idx="274">
                  <c:v>4507</c:v>
                </c:pt>
                <c:pt idx="275">
                  <c:v>4508</c:v>
                </c:pt>
                <c:pt idx="276">
                  <c:v>4509</c:v>
                </c:pt>
                <c:pt idx="277">
                  <c:v>4510</c:v>
                </c:pt>
                <c:pt idx="278">
                  <c:v>4511</c:v>
                </c:pt>
                <c:pt idx="279">
                  <c:v>4512</c:v>
                </c:pt>
                <c:pt idx="280">
                  <c:v>4513</c:v>
                </c:pt>
                <c:pt idx="281">
                  <c:v>4514</c:v>
                </c:pt>
                <c:pt idx="282">
                  <c:v>4515</c:v>
                </c:pt>
                <c:pt idx="283">
                  <c:v>4516</c:v>
                </c:pt>
                <c:pt idx="284">
                  <c:v>4517</c:v>
                </c:pt>
                <c:pt idx="285">
                  <c:v>4518</c:v>
                </c:pt>
                <c:pt idx="286">
                  <c:v>4519</c:v>
                </c:pt>
                <c:pt idx="287">
                  <c:v>4520</c:v>
                </c:pt>
                <c:pt idx="288">
                  <c:v>4521</c:v>
                </c:pt>
                <c:pt idx="289">
                  <c:v>4522</c:v>
                </c:pt>
                <c:pt idx="290">
                  <c:v>4523</c:v>
                </c:pt>
                <c:pt idx="291">
                  <c:v>4524</c:v>
                </c:pt>
                <c:pt idx="292">
                  <c:v>4525</c:v>
                </c:pt>
                <c:pt idx="293">
                  <c:v>4526</c:v>
                </c:pt>
                <c:pt idx="294">
                  <c:v>4527</c:v>
                </c:pt>
                <c:pt idx="295">
                  <c:v>4528</c:v>
                </c:pt>
                <c:pt idx="296">
                  <c:v>4529</c:v>
                </c:pt>
                <c:pt idx="297">
                  <c:v>4530</c:v>
                </c:pt>
                <c:pt idx="298">
                  <c:v>4531</c:v>
                </c:pt>
                <c:pt idx="299">
                  <c:v>4532</c:v>
                </c:pt>
                <c:pt idx="300">
                  <c:v>4533</c:v>
                </c:pt>
                <c:pt idx="301">
                  <c:v>4534</c:v>
                </c:pt>
                <c:pt idx="302">
                  <c:v>4535</c:v>
                </c:pt>
                <c:pt idx="303">
                  <c:v>4536</c:v>
                </c:pt>
                <c:pt idx="304">
                  <c:v>4537</c:v>
                </c:pt>
                <c:pt idx="305">
                  <c:v>4538</c:v>
                </c:pt>
                <c:pt idx="306">
                  <c:v>4539</c:v>
                </c:pt>
                <c:pt idx="307">
                  <c:v>4540</c:v>
                </c:pt>
                <c:pt idx="308">
                  <c:v>4541</c:v>
                </c:pt>
                <c:pt idx="309">
                  <c:v>4542</c:v>
                </c:pt>
                <c:pt idx="310">
                  <c:v>4543</c:v>
                </c:pt>
                <c:pt idx="311">
                  <c:v>4544</c:v>
                </c:pt>
                <c:pt idx="312">
                  <c:v>4545</c:v>
                </c:pt>
                <c:pt idx="313">
                  <c:v>4546</c:v>
                </c:pt>
                <c:pt idx="314">
                  <c:v>4547</c:v>
                </c:pt>
                <c:pt idx="315">
                  <c:v>4548</c:v>
                </c:pt>
                <c:pt idx="316">
                  <c:v>4549</c:v>
                </c:pt>
                <c:pt idx="317">
                  <c:v>4550</c:v>
                </c:pt>
                <c:pt idx="318">
                  <c:v>4551</c:v>
                </c:pt>
                <c:pt idx="319">
                  <c:v>4552</c:v>
                </c:pt>
                <c:pt idx="320">
                  <c:v>4553</c:v>
                </c:pt>
                <c:pt idx="321">
                  <c:v>4554</c:v>
                </c:pt>
                <c:pt idx="322">
                  <c:v>4555</c:v>
                </c:pt>
                <c:pt idx="323">
                  <c:v>4556</c:v>
                </c:pt>
                <c:pt idx="324">
                  <c:v>4557</c:v>
                </c:pt>
                <c:pt idx="325">
                  <c:v>4558</c:v>
                </c:pt>
                <c:pt idx="326">
                  <c:v>4559</c:v>
                </c:pt>
                <c:pt idx="327">
                  <c:v>4560</c:v>
                </c:pt>
                <c:pt idx="328">
                  <c:v>4561</c:v>
                </c:pt>
                <c:pt idx="329">
                  <c:v>4562</c:v>
                </c:pt>
                <c:pt idx="330">
                  <c:v>4563</c:v>
                </c:pt>
                <c:pt idx="331">
                  <c:v>4564</c:v>
                </c:pt>
                <c:pt idx="332">
                  <c:v>4565</c:v>
                </c:pt>
                <c:pt idx="333">
                  <c:v>4566</c:v>
                </c:pt>
                <c:pt idx="334">
                  <c:v>4567</c:v>
                </c:pt>
                <c:pt idx="335">
                  <c:v>4568</c:v>
                </c:pt>
                <c:pt idx="336">
                  <c:v>4569</c:v>
                </c:pt>
                <c:pt idx="337">
                  <c:v>4570</c:v>
                </c:pt>
                <c:pt idx="338">
                  <c:v>4571</c:v>
                </c:pt>
                <c:pt idx="339">
                  <c:v>4572</c:v>
                </c:pt>
                <c:pt idx="340">
                  <c:v>4573</c:v>
                </c:pt>
                <c:pt idx="341">
                  <c:v>4574</c:v>
                </c:pt>
                <c:pt idx="342">
                  <c:v>4575</c:v>
                </c:pt>
                <c:pt idx="343">
                  <c:v>4576</c:v>
                </c:pt>
                <c:pt idx="344">
                  <c:v>4577</c:v>
                </c:pt>
                <c:pt idx="345">
                  <c:v>4578</c:v>
                </c:pt>
                <c:pt idx="346">
                  <c:v>4579</c:v>
                </c:pt>
                <c:pt idx="347">
                  <c:v>4580</c:v>
                </c:pt>
                <c:pt idx="348">
                  <c:v>4581</c:v>
                </c:pt>
                <c:pt idx="349">
                  <c:v>4582</c:v>
                </c:pt>
                <c:pt idx="350">
                  <c:v>4583</c:v>
                </c:pt>
                <c:pt idx="351">
                  <c:v>4584</c:v>
                </c:pt>
                <c:pt idx="352">
                  <c:v>4585</c:v>
                </c:pt>
                <c:pt idx="353">
                  <c:v>4586</c:v>
                </c:pt>
                <c:pt idx="354">
                  <c:v>4587</c:v>
                </c:pt>
                <c:pt idx="355">
                  <c:v>4588</c:v>
                </c:pt>
                <c:pt idx="356">
                  <c:v>4589</c:v>
                </c:pt>
                <c:pt idx="357">
                  <c:v>4590</c:v>
                </c:pt>
                <c:pt idx="358">
                  <c:v>4591</c:v>
                </c:pt>
                <c:pt idx="359">
                  <c:v>4592</c:v>
                </c:pt>
                <c:pt idx="360">
                  <c:v>4593</c:v>
                </c:pt>
                <c:pt idx="361">
                  <c:v>4594</c:v>
                </c:pt>
                <c:pt idx="362">
                  <c:v>4595</c:v>
                </c:pt>
                <c:pt idx="363">
                  <c:v>4596</c:v>
                </c:pt>
                <c:pt idx="364">
                  <c:v>4597</c:v>
                </c:pt>
                <c:pt idx="365">
                  <c:v>4598</c:v>
                </c:pt>
                <c:pt idx="366">
                  <c:v>4599</c:v>
                </c:pt>
                <c:pt idx="367">
                  <c:v>4600</c:v>
                </c:pt>
                <c:pt idx="368">
                  <c:v>4601</c:v>
                </c:pt>
                <c:pt idx="369">
                  <c:v>4602</c:v>
                </c:pt>
                <c:pt idx="370">
                  <c:v>4603</c:v>
                </c:pt>
                <c:pt idx="371">
                  <c:v>4604</c:v>
                </c:pt>
                <c:pt idx="372">
                  <c:v>4605</c:v>
                </c:pt>
                <c:pt idx="373">
                  <c:v>4606</c:v>
                </c:pt>
                <c:pt idx="374">
                  <c:v>4607</c:v>
                </c:pt>
                <c:pt idx="375">
                  <c:v>4608</c:v>
                </c:pt>
                <c:pt idx="376">
                  <c:v>4609</c:v>
                </c:pt>
                <c:pt idx="377">
                  <c:v>4610</c:v>
                </c:pt>
                <c:pt idx="378">
                  <c:v>4611</c:v>
                </c:pt>
                <c:pt idx="379">
                  <c:v>4612</c:v>
                </c:pt>
                <c:pt idx="380">
                  <c:v>4613</c:v>
                </c:pt>
                <c:pt idx="381">
                  <c:v>4614</c:v>
                </c:pt>
                <c:pt idx="382">
                  <c:v>4615</c:v>
                </c:pt>
                <c:pt idx="383">
                  <c:v>4616</c:v>
                </c:pt>
                <c:pt idx="384">
                  <c:v>4617</c:v>
                </c:pt>
                <c:pt idx="385">
                  <c:v>4618</c:v>
                </c:pt>
                <c:pt idx="386">
                  <c:v>4619</c:v>
                </c:pt>
                <c:pt idx="387">
                  <c:v>4620</c:v>
                </c:pt>
                <c:pt idx="388">
                  <c:v>4621</c:v>
                </c:pt>
                <c:pt idx="389">
                  <c:v>4622</c:v>
                </c:pt>
                <c:pt idx="390">
                  <c:v>4623</c:v>
                </c:pt>
                <c:pt idx="391">
                  <c:v>4624</c:v>
                </c:pt>
                <c:pt idx="392">
                  <c:v>4625</c:v>
                </c:pt>
                <c:pt idx="393">
                  <c:v>4626</c:v>
                </c:pt>
                <c:pt idx="394">
                  <c:v>4627</c:v>
                </c:pt>
                <c:pt idx="395">
                  <c:v>4628</c:v>
                </c:pt>
                <c:pt idx="396">
                  <c:v>4629</c:v>
                </c:pt>
                <c:pt idx="397">
                  <c:v>4630</c:v>
                </c:pt>
                <c:pt idx="398">
                  <c:v>4631</c:v>
                </c:pt>
                <c:pt idx="399">
                  <c:v>4632</c:v>
                </c:pt>
                <c:pt idx="400">
                  <c:v>4633</c:v>
                </c:pt>
                <c:pt idx="401">
                  <c:v>4634</c:v>
                </c:pt>
                <c:pt idx="402">
                  <c:v>4635</c:v>
                </c:pt>
                <c:pt idx="403">
                  <c:v>4636</c:v>
                </c:pt>
                <c:pt idx="404">
                  <c:v>4637</c:v>
                </c:pt>
                <c:pt idx="405">
                  <c:v>4638</c:v>
                </c:pt>
                <c:pt idx="406">
                  <c:v>4639</c:v>
                </c:pt>
                <c:pt idx="407">
                  <c:v>4640</c:v>
                </c:pt>
                <c:pt idx="408">
                  <c:v>4641</c:v>
                </c:pt>
                <c:pt idx="409">
                  <c:v>4642</c:v>
                </c:pt>
                <c:pt idx="410">
                  <c:v>4643</c:v>
                </c:pt>
                <c:pt idx="411">
                  <c:v>4644</c:v>
                </c:pt>
                <c:pt idx="412">
                  <c:v>4645</c:v>
                </c:pt>
                <c:pt idx="413">
                  <c:v>4646</c:v>
                </c:pt>
                <c:pt idx="414">
                  <c:v>4647</c:v>
                </c:pt>
                <c:pt idx="415">
                  <c:v>4648</c:v>
                </c:pt>
                <c:pt idx="416">
                  <c:v>4649</c:v>
                </c:pt>
                <c:pt idx="417">
                  <c:v>4650</c:v>
                </c:pt>
                <c:pt idx="418">
                  <c:v>4651</c:v>
                </c:pt>
                <c:pt idx="419">
                  <c:v>4652</c:v>
                </c:pt>
                <c:pt idx="420">
                  <c:v>4653</c:v>
                </c:pt>
                <c:pt idx="421">
                  <c:v>4654</c:v>
                </c:pt>
                <c:pt idx="422">
                  <c:v>4655</c:v>
                </c:pt>
                <c:pt idx="423">
                  <c:v>4656</c:v>
                </c:pt>
                <c:pt idx="424">
                  <c:v>4657</c:v>
                </c:pt>
                <c:pt idx="425">
                  <c:v>4658</c:v>
                </c:pt>
                <c:pt idx="426">
                  <c:v>4659</c:v>
                </c:pt>
                <c:pt idx="427">
                  <c:v>4660</c:v>
                </c:pt>
                <c:pt idx="428">
                  <c:v>4661</c:v>
                </c:pt>
                <c:pt idx="429">
                  <c:v>4662</c:v>
                </c:pt>
                <c:pt idx="430">
                  <c:v>4663</c:v>
                </c:pt>
                <c:pt idx="431">
                  <c:v>4664</c:v>
                </c:pt>
                <c:pt idx="432">
                  <c:v>4665</c:v>
                </c:pt>
                <c:pt idx="433">
                  <c:v>4666</c:v>
                </c:pt>
                <c:pt idx="434">
                  <c:v>4667</c:v>
                </c:pt>
                <c:pt idx="435">
                  <c:v>4668</c:v>
                </c:pt>
                <c:pt idx="436">
                  <c:v>4669</c:v>
                </c:pt>
                <c:pt idx="437">
                  <c:v>4670</c:v>
                </c:pt>
                <c:pt idx="438">
                  <c:v>4671</c:v>
                </c:pt>
                <c:pt idx="439">
                  <c:v>4672</c:v>
                </c:pt>
                <c:pt idx="440">
                  <c:v>4673</c:v>
                </c:pt>
                <c:pt idx="441">
                  <c:v>4674</c:v>
                </c:pt>
                <c:pt idx="442">
                  <c:v>4675</c:v>
                </c:pt>
                <c:pt idx="443">
                  <c:v>4676</c:v>
                </c:pt>
                <c:pt idx="444">
                  <c:v>4677</c:v>
                </c:pt>
                <c:pt idx="445">
                  <c:v>4678</c:v>
                </c:pt>
                <c:pt idx="446">
                  <c:v>4679</c:v>
                </c:pt>
                <c:pt idx="447">
                  <c:v>4680</c:v>
                </c:pt>
                <c:pt idx="448">
                  <c:v>4681</c:v>
                </c:pt>
                <c:pt idx="449">
                  <c:v>4682</c:v>
                </c:pt>
                <c:pt idx="450">
                  <c:v>4683</c:v>
                </c:pt>
                <c:pt idx="451">
                  <c:v>4684</c:v>
                </c:pt>
                <c:pt idx="452">
                  <c:v>4685</c:v>
                </c:pt>
                <c:pt idx="453">
                  <c:v>4686</c:v>
                </c:pt>
                <c:pt idx="454">
                  <c:v>4687</c:v>
                </c:pt>
                <c:pt idx="455">
                  <c:v>4688</c:v>
                </c:pt>
                <c:pt idx="456">
                  <c:v>4689</c:v>
                </c:pt>
                <c:pt idx="457">
                  <c:v>4690</c:v>
                </c:pt>
                <c:pt idx="458">
                  <c:v>4691</c:v>
                </c:pt>
                <c:pt idx="459">
                  <c:v>4692</c:v>
                </c:pt>
                <c:pt idx="460">
                  <c:v>4693</c:v>
                </c:pt>
                <c:pt idx="461">
                  <c:v>4694</c:v>
                </c:pt>
                <c:pt idx="462">
                  <c:v>4695</c:v>
                </c:pt>
                <c:pt idx="463">
                  <c:v>4696</c:v>
                </c:pt>
                <c:pt idx="464">
                  <c:v>4697</c:v>
                </c:pt>
                <c:pt idx="465">
                  <c:v>4698</c:v>
                </c:pt>
                <c:pt idx="466">
                  <c:v>4699</c:v>
                </c:pt>
                <c:pt idx="467">
                  <c:v>4700</c:v>
                </c:pt>
                <c:pt idx="468">
                  <c:v>4701</c:v>
                </c:pt>
                <c:pt idx="469">
                  <c:v>4702</c:v>
                </c:pt>
                <c:pt idx="470">
                  <c:v>4703</c:v>
                </c:pt>
                <c:pt idx="471">
                  <c:v>4704</c:v>
                </c:pt>
                <c:pt idx="472">
                  <c:v>4705</c:v>
                </c:pt>
                <c:pt idx="473">
                  <c:v>4706</c:v>
                </c:pt>
                <c:pt idx="474">
                  <c:v>4707</c:v>
                </c:pt>
                <c:pt idx="475">
                  <c:v>4708</c:v>
                </c:pt>
                <c:pt idx="476">
                  <c:v>4709</c:v>
                </c:pt>
                <c:pt idx="477">
                  <c:v>4710</c:v>
                </c:pt>
                <c:pt idx="478">
                  <c:v>4711</c:v>
                </c:pt>
                <c:pt idx="479">
                  <c:v>4712</c:v>
                </c:pt>
                <c:pt idx="480">
                  <c:v>4713</c:v>
                </c:pt>
                <c:pt idx="481">
                  <c:v>4714</c:v>
                </c:pt>
                <c:pt idx="482">
                  <c:v>4715</c:v>
                </c:pt>
                <c:pt idx="483">
                  <c:v>4716</c:v>
                </c:pt>
                <c:pt idx="484">
                  <c:v>4717</c:v>
                </c:pt>
                <c:pt idx="485">
                  <c:v>4718</c:v>
                </c:pt>
                <c:pt idx="486">
                  <c:v>4719</c:v>
                </c:pt>
                <c:pt idx="487">
                  <c:v>4720</c:v>
                </c:pt>
                <c:pt idx="488">
                  <c:v>4721</c:v>
                </c:pt>
                <c:pt idx="489">
                  <c:v>4722</c:v>
                </c:pt>
                <c:pt idx="490">
                  <c:v>4723</c:v>
                </c:pt>
                <c:pt idx="491">
                  <c:v>4724</c:v>
                </c:pt>
                <c:pt idx="492">
                  <c:v>4725</c:v>
                </c:pt>
                <c:pt idx="493">
                  <c:v>4726</c:v>
                </c:pt>
                <c:pt idx="494">
                  <c:v>4727</c:v>
                </c:pt>
                <c:pt idx="495">
                  <c:v>4728</c:v>
                </c:pt>
                <c:pt idx="496">
                  <c:v>4729</c:v>
                </c:pt>
                <c:pt idx="497">
                  <c:v>4730</c:v>
                </c:pt>
                <c:pt idx="498">
                  <c:v>4731</c:v>
                </c:pt>
                <c:pt idx="499">
                  <c:v>4732</c:v>
                </c:pt>
                <c:pt idx="500">
                  <c:v>4733</c:v>
                </c:pt>
                <c:pt idx="501">
                  <c:v>4734</c:v>
                </c:pt>
                <c:pt idx="502">
                  <c:v>4735</c:v>
                </c:pt>
                <c:pt idx="503">
                  <c:v>4736</c:v>
                </c:pt>
                <c:pt idx="504">
                  <c:v>4737</c:v>
                </c:pt>
                <c:pt idx="505">
                  <c:v>4738</c:v>
                </c:pt>
                <c:pt idx="506">
                  <c:v>4739</c:v>
                </c:pt>
                <c:pt idx="507">
                  <c:v>4740</c:v>
                </c:pt>
                <c:pt idx="508">
                  <c:v>4741</c:v>
                </c:pt>
                <c:pt idx="509">
                  <c:v>4742</c:v>
                </c:pt>
                <c:pt idx="510">
                  <c:v>4743</c:v>
                </c:pt>
                <c:pt idx="511">
                  <c:v>4744</c:v>
                </c:pt>
                <c:pt idx="512">
                  <c:v>4745</c:v>
                </c:pt>
                <c:pt idx="513">
                  <c:v>4746</c:v>
                </c:pt>
                <c:pt idx="514">
                  <c:v>4747</c:v>
                </c:pt>
                <c:pt idx="515">
                  <c:v>4748</c:v>
                </c:pt>
                <c:pt idx="516">
                  <c:v>4749</c:v>
                </c:pt>
                <c:pt idx="517">
                  <c:v>4750</c:v>
                </c:pt>
                <c:pt idx="518">
                  <c:v>4751</c:v>
                </c:pt>
                <c:pt idx="519">
                  <c:v>4752</c:v>
                </c:pt>
                <c:pt idx="520">
                  <c:v>4753</c:v>
                </c:pt>
                <c:pt idx="521">
                  <c:v>4754</c:v>
                </c:pt>
                <c:pt idx="522">
                  <c:v>4755</c:v>
                </c:pt>
                <c:pt idx="523">
                  <c:v>4756</c:v>
                </c:pt>
                <c:pt idx="524">
                  <c:v>4757</c:v>
                </c:pt>
                <c:pt idx="525">
                  <c:v>4758</c:v>
                </c:pt>
                <c:pt idx="526">
                  <c:v>4759</c:v>
                </c:pt>
                <c:pt idx="527">
                  <c:v>4760</c:v>
                </c:pt>
                <c:pt idx="528">
                  <c:v>4761</c:v>
                </c:pt>
                <c:pt idx="529">
                  <c:v>4762</c:v>
                </c:pt>
                <c:pt idx="530">
                  <c:v>4763</c:v>
                </c:pt>
                <c:pt idx="531">
                  <c:v>4764</c:v>
                </c:pt>
                <c:pt idx="532">
                  <c:v>4765</c:v>
                </c:pt>
                <c:pt idx="533">
                  <c:v>4766</c:v>
                </c:pt>
                <c:pt idx="534">
                  <c:v>4767</c:v>
                </c:pt>
                <c:pt idx="535">
                  <c:v>4768</c:v>
                </c:pt>
                <c:pt idx="536">
                  <c:v>4769</c:v>
                </c:pt>
                <c:pt idx="537">
                  <c:v>4770</c:v>
                </c:pt>
                <c:pt idx="538">
                  <c:v>4771</c:v>
                </c:pt>
                <c:pt idx="539">
                  <c:v>4772</c:v>
                </c:pt>
                <c:pt idx="540">
                  <c:v>4773</c:v>
                </c:pt>
                <c:pt idx="541">
                  <c:v>4774</c:v>
                </c:pt>
                <c:pt idx="542">
                  <c:v>4775</c:v>
                </c:pt>
                <c:pt idx="543">
                  <c:v>4776</c:v>
                </c:pt>
                <c:pt idx="544">
                  <c:v>4777</c:v>
                </c:pt>
                <c:pt idx="545">
                  <c:v>4778</c:v>
                </c:pt>
                <c:pt idx="546">
                  <c:v>4779</c:v>
                </c:pt>
                <c:pt idx="547">
                  <c:v>4780</c:v>
                </c:pt>
                <c:pt idx="548">
                  <c:v>4781</c:v>
                </c:pt>
                <c:pt idx="549">
                  <c:v>4782</c:v>
                </c:pt>
                <c:pt idx="550">
                  <c:v>4783</c:v>
                </c:pt>
                <c:pt idx="551">
                  <c:v>4784</c:v>
                </c:pt>
                <c:pt idx="552">
                  <c:v>4785</c:v>
                </c:pt>
                <c:pt idx="553">
                  <c:v>4786</c:v>
                </c:pt>
                <c:pt idx="554">
                  <c:v>4787</c:v>
                </c:pt>
                <c:pt idx="555">
                  <c:v>4788</c:v>
                </c:pt>
                <c:pt idx="556">
                  <c:v>4789</c:v>
                </c:pt>
                <c:pt idx="557">
                  <c:v>4790</c:v>
                </c:pt>
                <c:pt idx="558">
                  <c:v>4791</c:v>
                </c:pt>
                <c:pt idx="559">
                  <c:v>4792</c:v>
                </c:pt>
                <c:pt idx="560">
                  <c:v>4793</c:v>
                </c:pt>
                <c:pt idx="561">
                  <c:v>4794</c:v>
                </c:pt>
                <c:pt idx="562">
                  <c:v>4795</c:v>
                </c:pt>
                <c:pt idx="563">
                  <c:v>4796</c:v>
                </c:pt>
                <c:pt idx="564">
                  <c:v>4797</c:v>
                </c:pt>
                <c:pt idx="565">
                  <c:v>4798</c:v>
                </c:pt>
                <c:pt idx="566">
                  <c:v>4799</c:v>
                </c:pt>
                <c:pt idx="567">
                  <c:v>4800</c:v>
                </c:pt>
                <c:pt idx="568">
                  <c:v>4801</c:v>
                </c:pt>
                <c:pt idx="569">
                  <c:v>4802</c:v>
                </c:pt>
                <c:pt idx="570">
                  <c:v>4803</c:v>
                </c:pt>
                <c:pt idx="571">
                  <c:v>4804</c:v>
                </c:pt>
                <c:pt idx="572">
                  <c:v>4805</c:v>
                </c:pt>
                <c:pt idx="573">
                  <c:v>4806</c:v>
                </c:pt>
                <c:pt idx="574">
                  <c:v>4807</c:v>
                </c:pt>
                <c:pt idx="575">
                  <c:v>4808</c:v>
                </c:pt>
                <c:pt idx="576">
                  <c:v>4809</c:v>
                </c:pt>
                <c:pt idx="577">
                  <c:v>4810</c:v>
                </c:pt>
                <c:pt idx="578">
                  <c:v>4811</c:v>
                </c:pt>
                <c:pt idx="579">
                  <c:v>4812</c:v>
                </c:pt>
                <c:pt idx="580">
                  <c:v>4813</c:v>
                </c:pt>
                <c:pt idx="581">
                  <c:v>4814</c:v>
                </c:pt>
                <c:pt idx="582">
                  <c:v>4815</c:v>
                </c:pt>
                <c:pt idx="583">
                  <c:v>4816</c:v>
                </c:pt>
                <c:pt idx="584">
                  <c:v>4817</c:v>
                </c:pt>
                <c:pt idx="585">
                  <c:v>4818</c:v>
                </c:pt>
                <c:pt idx="586">
                  <c:v>4819</c:v>
                </c:pt>
                <c:pt idx="587">
                  <c:v>4820</c:v>
                </c:pt>
                <c:pt idx="588">
                  <c:v>4821</c:v>
                </c:pt>
                <c:pt idx="589">
                  <c:v>4822</c:v>
                </c:pt>
                <c:pt idx="590">
                  <c:v>4823</c:v>
                </c:pt>
                <c:pt idx="591">
                  <c:v>4824</c:v>
                </c:pt>
                <c:pt idx="592">
                  <c:v>4825</c:v>
                </c:pt>
                <c:pt idx="593">
                  <c:v>4826</c:v>
                </c:pt>
                <c:pt idx="594">
                  <c:v>4827</c:v>
                </c:pt>
                <c:pt idx="595">
                  <c:v>4828</c:v>
                </c:pt>
                <c:pt idx="596">
                  <c:v>4829</c:v>
                </c:pt>
                <c:pt idx="597">
                  <c:v>4830</c:v>
                </c:pt>
                <c:pt idx="598">
                  <c:v>4831</c:v>
                </c:pt>
                <c:pt idx="599">
                  <c:v>4832</c:v>
                </c:pt>
                <c:pt idx="600">
                  <c:v>4833</c:v>
                </c:pt>
                <c:pt idx="601">
                  <c:v>4834</c:v>
                </c:pt>
                <c:pt idx="602">
                  <c:v>4835</c:v>
                </c:pt>
                <c:pt idx="603">
                  <c:v>4836</c:v>
                </c:pt>
                <c:pt idx="604">
                  <c:v>4837</c:v>
                </c:pt>
                <c:pt idx="605">
                  <c:v>4838</c:v>
                </c:pt>
                <c:pt idx="606">
                  <c:v>4839</c:v>
                </c:pt>
                <c:pt idx="607">
                  <c:v>4840</c:v>
                </c:pt>
                <c:pt idx="608">
                  <c:v>4841</c:v>
                </c:pt>
                <c:pt idx="609">
                  <c:v>4842</c:v>
                </c:pt>
                <c:pt idx="610">
                  <c:v>4843</c:v>
                </c:pt>
                <c:pt idx="611">
                  <c:v>4844</c:v>
                </c:pt>
                <c:pt idx="612">
                  <c:v>4845</c:v>
                </c:pt>
                <c:pt idx="613">
                  <c:v>4846</c:v>
                </c:pt>
                <c:pt idx="614">
                  <c:v>4847</c:v>
                </c:pt>
                <c:pt idx="615">
                  <c:v>4848</c:v>
                </c:pt>
                <c:pt idx="616">
                  <c:v>4849</c:v>
                </c:pt>
                <c:pt idx="617">
                  <c:v>4850</c:v>
                </c:pt>
                <c:pt idx="618">
                  <c:v>4851</c:v>
                </c:pt>
                <c:pt idx="619">
                  <c:v>4852</c:v>
                </c:pt>
                <c:pt idx="620">
                  <c:v>4853</c:v>
                </c:pt>
                <c:pt idx="621">
                  <c:v>4854</c:v>
                </c:pt>
                <c:pt idx="622">
                  <c:v>4855</c:v>
                </c:pt>
                <c:pt idx="623">
                  <c:v>4856</c:v>
                </c:pt>
                <c:pt idx="624">
                  <c:v>4857</c:v>
                </c:pt>
                <c:pt idx="625">
                  <c:v>4858</c:v>
                </c:pt>
                <c:pt idx="626">
                  <c:v>4859</c:v>
                </c:pt>
                <c:pt idx="627">
                  <c:v>4860</c:v>
                </c:pt>
                <c:pt idx="628">
                  <c:v>4861</c:v>
                </c:pt>
                <c:pt idx="629">
                  <c:v>4862</c:v>
                </c:pt>
                <c:pt idx="630">
                  <c:v>4863</c:v>
                </c:pt>
                <c:pt idx="631">
                  <c:v>4864</c:v>
                </c:pt>
                <c:pt idx="632">
                  <c:v>4865</c:v>
                </c:pt>
                <c:pt idx="633">
                  <c:v>4866</c:v>
                </c:pt>
                <c:pt idx="634">
                  <c:v>4867</c:v>
                </c:pt>
                <c:pt idx="635">
                  <c:v>4868</c:v>
                </c:pt>
                <c:pt idx="636">
                  <c:v>4869</c:v>
                </c:pt>
                <c:pt idx="637">
                  <c:v>4870</c:v>
                </c:pt>
                <c:pt idx="638">
                  <c:v>4871</c:v>
                </c:pt>
                <c:pt idx="639">
                  <c:v>4872</c:v>
                </c:pt>
                <c:pt idx="640">
                  <c:v>4873</c:v>
                </c:pt>
                <c:pt idx="641">
                  <c:v>4874</c:v>
                </c:pt>
                <c:pt idx="642">
                  <c:v>4875</c:v>
                </c:pt>
                <c:pt idx="643">
                  <c:v>4876</c:v>
                </c:pt>
                <c:pt idx="644">
                  <c:v>4877</c:v>
                </c:pt>
                <c:pt idx="645">
                  <c:v>4878</c:v>
                </c:pt>
                <c:pt idx="646">
                  <c:v>4879</c:v>
                </c:pt>
                <c:pt idx="647">
                  <c:v>4880</c:v>
                </c:pt>
                <c:pt idx="648">
                  <c:v>4881</c:v>
                </c:pt>
                <c:pt idx="649">
                  <c:v>4882</c:v>
                </c:pt>
                <c:pt idx="650">
                  <c:v>4883</c:v>
                </c:pt>
                <c:pt idx="651">
                  <c:v>4884</c:v>
                </c:pt>
                <c:pt idx="652">
                  <c:v>4885</c:v>
                </c:pt>
                <c:pt idx="653">
                  <c:v>4886</c:v>
                </c:pt>
                <c:pt idx="654">
                  <c:v>4887</c:v>
                </c:pt>
                <c:pt idx="655">
                  <c:v>4888</c:v>
                </c:pt>
                <c:pt idx="656">
                  <c:v>4889</c:v>
                </c:pt>
                <c:pt idx="657">
                  <c:v>4890</c:v>
                </c:pt>
                <c:pt idx="658">
                  <c:v>4891</c:v>
                </c:pt>
                <c:pt idx="659">
                  <c:v>4892</c:v>
                </c:pt>
                <c:pt idx="660">
                  <c:v>4893</c:v>
                </c:pt>
                <c:pt idx="661">
                  <c:v>4894</c:v>
                </c:pt>
                <c:pt idx="662">
                  <c:v>4895</c:v>
                </c:pt>
                <c:pt idx="663">
                  <c:v>4896</c:v>
                </c:pt>
                <c:pt idx="664">
                  <c:v>4897</c:v>
                </c:pt>
                <c:pt idx="665">
                  <c:v>4898</c:v>
                </c:pt>
                <c:pt idx="666">
                  <c:v>4899</c:v>
                </c:pt>
                <c:pt idx="667">
                  <c:v>4900</c:v>
                </c:pt>
                <c:pt idx="668">
                  <c:v>4901</c:v>
                </c:pt>
                <c:pt idx="669">
                  <c:v>4902</c:v>
                </c:pt>
                <c:pt idx="670">
                  <c:v>4903</c:v>
                </c:pt>
                <c:pt idx="671">
                  <c:v>4904</c:v>
                </c:pt>
                <c:pt idx="672">
                  <c:v>4905</c:v>
                </c:pt>
                <c:pt idx="673">
                  <c:v>4906</c:v>
                </c:pt>
                <c:pt idx="674">
                  <c:v>4907</c:v>
                </c:pt>
                <c:pt idx="675">
                  <c:v>4908</c:v>
                </c:pt>
                <c:pt idx="676">
                  <c:v>4909</c:v>
                </c:pt>
                <c:pt idx="677">
                  <c:v>4910</c:v>
                </c:pt>
                <c:pt idx="678">
                  <c:v>4911</c:v>
                </c:pt>
                <c:pt idx="679">
                  <c:v>4912</c:v>
                </c:pt>
                <c:pt idx="680">
                  <c:v>4913</c:v>
                </c:pt>
                <c:pt idx="681">
                  <c:v>4914</c:v>
                </c:pt>
                <c:pt idx="682">
                  <c:v>4915</c:v>
                </c:pt>
                <c:pt idx="683">
                  <c:v>4916</c:v>
                </c:pt>
                <c:pt idx="684">
                  <c:v>4917</c:v>
                </c:pt>
                <c:pt idx="685">
                  <c:v>4918</c:v>
                </c:pt>
                <c:pt idx="686">
                  <c:v>4919</c:v>
                </c:pt>
                <c:pt idx="687">
                  <c:v>4920</c:v>
                </c:pt>
                <c:pt idx="688">
                  <c:v>4921</c:v>
                </c:pt>
                <c:pt idx="689">
                  <c:v>4922</c:v>
                </c:pt>
                <c:pt idx="690">
                  <c:v>4923</c:v>
                </c:pt>
                <c:pt idx="691">
                  <c:v>4924</c:v>
                </c:pt>
                <c:pt idx="692">
                  <c:v>4925</c:v>
                </c:pt>
                <c:pt idx="693">
                  <c:v>4926</c:v>
                </c:pt>
                <c:pt idx="694">
                  <c:v>4927</c:v>
                </c:pt>
                <c:pt idx="695">
                  <c:v>4928</c:v>
                </c:pt>
                <c:pt idx="696">
                  <c:v>4929</c:v>
                </c:pt>
                <c:pt idx="697">
                  <c:v>4930</c:v>
                </c:pt>
                <c:pt idx="698">
                  <c:v>4931</c:v>
                </c:pt>
                <c:pt idx="699">
                  <c:v>4932</c:v>
                </c:pt>
                <c:pt idx="700">
                  <c:v>4933</c:v>
                </c:pt>
                <c:pt idx="701">
                  <c:v>4934</c:v>
                </c:pt>
                <c:pt idx="702">
                  <c:v>4935</c:v>
                </c:pt>
                <c:pt idx="703">
                  <c:v>4936</c:v>
                </c:pt>
                <c:pt idx="704">
                  <c:v>4937</c:v>
                </c:pt>
                <c:pt idx="705">
                  <c:v>4938</c:v>
                </c:pt>
                <c:pt idx="706">
                  <c:v>4939</c:v>
                </c:pt>
                <c:pt idx="707">
                  <c:v>4940</c:v>
                </c:pt>
                <c:pt idx="708">
                  <c:v>4941</c:v>
                </c:pt>
                <c:pt idx="709">
                  <c:v>4942</c:v>
                </c:pt>
                <c:pt idx="710">
                  <c:v>4943</c:v>
                </c:pt>
                <c:pt idx="711">
                  <c:v>4944</c:v>
                </c:pt>
                <c:pt idx="712">
                  <c:v>4945</c:v>
                </c:pt>
                <c:pt idx="713">
                  <c:v>4946</c:v>
                </c:pt>
                <c:pt idx="714">
                  <c:v>4947</c:v>
                </c:pt>
                <c:pt idx="715">
                  <c:v>4948</c:v>
                </c:pt>
                <c:pt idx="716">
                  <c:v>4949</c:v>
                </c:pt>
                <c:pt idx="717">
                  <c:v>4950</c:v>
                </c:pt>
                <c:pt idx="718">
                  <c:v>4951</c:v>
                </c:pt>
                <c:pt idx="719">
                  <c:v>4952</c:v>
                </c:pt>
                <c:pt idx="720">
                  <c:v>4953</c:v>
                </c:pt>
                <c:pt idx="721">
                  <c:v>4954</c:v>
                </c:pt>
                <c:pt idx="722">
                  <c:v>4955</c:v>
                </c:pt>
                <c:pt idx="723">
                  <c:v>4956</c:v>
                </c:pt>
                <c:pt idx="724">
                  <c:v>4957</c:v>
                </c:pt>
                <c:pt idx="725">
                  <c:v>4958</c:v>
                </c:pt>
                <c:pt idx="726">
                  <c:v>4959</c:v>
                </c:pt>
                <c:pt idx="727">
                  <c:v>4960</c:v>
                </c:pt>
                <c:pt idx="728">
                  <c:v>4961</c:v>
                </c:pt>
                <c:pt idx="729">
                  <c:v>4962</c:v>
                </c:pt>
                <c:pt idx="730">
                  <c:v>4963</c:v>
                </c:pt>
                <c:pt idx="731">
                  <c:v>4964</c:v>
                </c:pt>
                <c:pt idx="732">
                  <c:v>4965</c:v>
                </c:pt>
                <c:pt idx="733">
                  <c:v>4966</c:v>
                </c:pt>
                <c:pt idx="734">
                  <c:v>4967</c:v>
                </c:pt>
                <c:pt idx="735">
                  <c:v>4968</c:v>
                </c:pt>
                <c:pt idx="736">
                  <c:v>4969</c:v>
                </c:pt>
                <c:pt idx="737">
                  <c:v>4970</c:v>
                </c:pt>
                <c:pt idx="738">
                  <c:v>4971</c:v>
                </c:pt>
                <c:pt idx="739">
                  <c:v>4972</c:v>
                </c:pt>
                <c:pt idx="740">
                  <c:v>4973</c:v>
                </c:pt>
                <c:pt idx="741">
                  <c:v>4974</c:v>
                </c:pt>
                <c:pt idx="742">
                  <c:v>4975</c:v>
                </c:pt>
                <c:pt idx="743">
                  <c:v>4976</c:v>
                </c:pt>
                <c:pt idx="744">
                  <c:v>4977</c:v>
                </c:pt>
                <c:pt idx="745">
                  <c:v>4978</c:v>
                </c:pt>
                <c:pt idx="746">
                  <c:v>4979</c:v>
                </c:pt>
                <c:pt idx="747">
                  <c:v>4980</c:v>
                </c:pt>
                <c:pt idx="748">
                  <c:v>4981</c:v>
                </c:pt>
                <c:pt idx="749">
                  <c:v>4982</c:v>
                </c:pt>
                <c:pt idx="750">
                  <c:v>4983</c:v>
                </c:pt>
                <c:pt idx="751">
                  <c:v>4984</c:v>
                </c:pt>
                <c:pt idx="752">
                  <c:v>4985</c:v>
                </c:pt>
                <c:pt idx="753">
                  <c:v>4986</c:v>
                </c:pt>
                <c:pt idx="754">
                  <c:v>4987</c:v>
                </c:pt>
                <c:pt idx="755">
                  <c:v>4988</c:v>
                </c:pt>
                <c:pt idx="756">
                  <c:v>4989</c:v>
                </c:pt>
                <c:pt idx="757">
                  <c:v>4990</c:v>
                </c:pt>
                <c:pt idx="758">
                  <c:v>4991</c:v>
                </c:pt>
                <c:pt idx="759">
                  <c:v>4992</c:v>
                </c:pt>
                <c:pt idx="760">
                  <c:v>4993</c:v>
                </c:pt>
                <c:pt idx="761">
                  <c:v>4994</c:v>
                </c:pt>
                <c:pt idx="762">
                  <c:v>4995</c:v>
                </c:pt>
                <c:pt idx="763">
                  <c:v>4996</c:v>
                </c:pt>
                <c:pt idx="764">
                  <c:v>4997</c:v>
                </c:pt>
                <c:pt idx="765">
                  <c:v>4998</c:v>
                </c:pt>
                <c:pt idx="766">
                  <c:v>4999</c:v>
                </c:pt>
                <c:pt idx="767">
                  <c:v>5000</c:v>
                </c:pt>
                <c:pt idx="768">
                  <c:v>5001</c:v>
                </c:pt>
                <c:pt idx="769">
                  <c:v>5002</c:v>
                </c:pt>
                <c:pt idx="770">
                  <c:v>5003</c:v>
                </c:pt>
                <c:pt idx="771">
                  <c:v>5004</c:v>
                </c:pt>
                <c:pt idx="772">
                  <c:v>5005</c:v>
                </c:pt>
                <c:pt idx="773">
                  <c:v>5006</c:v>
                </c:pt>
                <c:pt idx="774">
                  <c:v>5007</c:v>
                </c:pt>
                <c:pt idx="775">
                  <c:v>5008</c:v>
                </c:pt>
                <c:pt idx="776">
                  <c:v>5009</c:v>
                </c:pt>
                <c:pt idx="777">
                  <c:v>5010</c:v>
                </c:pt>
                <c:pt idx="778">
                  <c:v>5011</c:v>
                </c:pt>
                <c:pt idx="779">
                  <c:v>5012</c:v>
                </c:pt>
                <c:pt idx="780">
                  <c:v>5013</c:v>
                </c:pt>
                <c:pt idx="781">
                  <c:v>5014</c:v>
                </c:pt>
                <c:pt idx="782">
                  <c:v>5015</c:v>
                </c:pt>
                <c:pt idx="783">
                  <c:v>5016</c:v>
                </c:pt>
                <c:pt idx="784">
                  <c:v>5017</c:v>
                </c:pt>
                <c:pt idx="785">
                  <c:v>5018</c:v>
                </c:pt>
                <c:pt idx="786">
                  <c:v>5019</c:v>
                </c:pt>
                <c:pt idx="787">
                  <c:v>5020</c:v>
                </c:pt>
                <c:pt idx="788">
                  <c:v>5021</c:v>
                </c:pt>
                <c:pt idx="789">
                  <c:v>5022</c:v>
                </c:pt>
                <c:pt idx="790">
                  <c:v>5023</c:v>
                </c:pt>
                <c:pt idx="791">
                  <c:v>5024</c:v>
                </c:pt>
                <c:pt idx="792">
                  <c:v>5025</c:v>
                </c:pt>
                <c:pt idx="793">
                  <c:v>5026</c:v>
                </c:pt>
                <c:pt idx="794">
                  <c:v>5027</c:v>
                </c:pt>
                <c:pt idx="795">
                  <c:v>5028</c:v>
                </c:pt>
                <c:pt idx="796">
                  <c:v>5029</c:v>
                </c:pt>
                <c:pt idx="797">
                  <c:v>5030</c:v>
                </c:pt>
                <c:pt idx="798">
                  <c:v>5031</c:v>
                </c:pt>
                <c:pt idx="799">
                  <c:v>5032</c:v>
                </c:pt>
                <c:pt idx="800">
                  <c:v>5033</c:v>
                </c:pt>
                <c:pt idx="801">
                  <c:v>5034</c:v>
                </c:pt>
                <c:pt idx="802">
                  <c:v>5035</c:v>
                </c:pt>
                <c:pt idx="803">
                  <c:v>5036</c:v>
                </c:pt>
                <c:pt idx="804">
                  <c:v>5037</c:v>
                </c:pt>
                <c:pt idx="805">
                  <c:v>5038</c:v>
                </c:pt>
                <c:pt idx="806">
                  <c:v>5039</c:v>
                </c:pt>
                <c:pt idx="807">
                  <c:v>5040</c:v>
                </c:pt>
                <c:pt idx="808">
                  <c:v>5041</c:v>
                </c:pt>
                <c:pt idx="809">
                  <c:v>5042</c:v>
                </c:pt>
                <c:pt idx="810">
                  <c:v>5043</c:v>
                </c:pt>
                <c:pt idx="811">
                  <c:v>5044</c:v>
                </c:pt>
                <c:pt idx="812">
                  <c:v>5045</c:v>
                </c:pt>
                <c:pt idx="813">
                  <c:v>5046</c:v>
                </c:pt>
                <c:pt idx="814">
                  <c:v>5047</c:v>
                </c:pt>
                <c:pt idx="815">
                  <c:v>5048</c:v>
                </c:pt>
                <c:pt idx="816">
                  <c:v>5049</c:v>
                </c:pt>
                <c:pt idx="817">
                  <c:v>5050</c:v>
                </c:pt>
                <c:pt idx="818">
                  <c:v>5051</c:v>
                </c:pt>
                <c:pt idx="819">
                  <c:v>5052</c:v>
                </c:pt>
                <c:pt idx="820">
                  <c:v>5053</c:v>
                </c:pt>
                <c:pt idx="821">
                  <c:v>5054</c:v>
                </c:pt>
                <c:pt idx="822">
                  <c:v>5055</c:v>
                </c:pt>
                <c:pt idx="823">
                  <c:v>5056</c:v>
                </c:pt>
                <c:pt idx="824">
                  <c:v>5057</c:v>
                </c:pt>
                <c:pt idx="825">
                  <c:v>5058</c:v>
                </c:pt>
                <c:pt idx="826">
                  <c:v>5059</c:v>
                </c:pt>
                <c:pt idx="827">
                  <c:v>5060</c:v>
                </c:pt>
                <c:pt idx="828">
                  <c:v>5061</c:v>
                </c:pt>
                <c:pt idx="829">
                  <c:v>5062</c:v>
                </c:pt>
                <c:pt idx="830">
                  <c:v>5063</c:v>
                </c:pt>
                <c:pt idx="831">
                  <c:v>5064</c:v>
                </c:pt>
                <c:pt idx="832">
                  <c:v>5065</c:v>
                </c:pt>
                <c:pt idx="833">
                  <c:v>5066</c:v>
                </c:pt>
                <c:pt idx="834">
                  <c:v>5067</c:v>
                </c:pt>
                <c:pt idx="835">
                  <c:v>5068</c:v>
                </c:pt>
                <c:pt idx="836">
                  <c:v>5069</c:v>
                </c:pt>
                <c:pt idx="837">
                  <c:v>5070</c:v>
                </c:pt>
                <c:pt idx="838">
                  <c:v>5071</c:v>
                </c:pt>
                <c:pt idx="839">
                  <c:v>5072</c:v>
                </c:pt>
                <c:pt idx="840">
                  <c:v>5073</c:v>
                </c:pt>
                <c:pt idx="841">
                  <c:v>5074</c:v>
                </c:pt>
                <c:pt idx="842">
                  <c:v>5075</c:v>
                </c:pt>
                <c:pt idx="843">
                  <c:v>5076</c:v>
                </c:pt>
                <c:pt idx="844">
                  <c:v>5077</c:v>
                </c:pt>
                <c:pt idx="845">
                  <c:v>5078</c:v>
                </c:pt>
                <c:pt idx="846">
                  <c:v>5079</c:v>
                </c:pt>
                <c:pt idx="847">
                  <c:v>5080</c:v>
                </c:pt>
                <c:pt idx="848">
                  <c:v>5081</c:v>
                </c:pt>
                <c:pt idx="849">
                  <c:v>5082</c:v>
                </c:pt>
                <c:pt idx="850">
                  <c:v>5083</c:v>
                </c:pt>
                <c:pt idx="851">
                  <c:v>5084</c:v>
                </c:pt>
                <c:pt idx="852">
                  <c:v>5085</c:v>
                </c:pt>
                <c:pt idx="853">
                  <c:v>5086</c:v>
                </c:pt>
                <c:pt idx="854">
                  <c:v>5087</c:v>
                </c:pt>
                <c:pt idx="855">
                  <c:v>5088</c:v>
                </c:pt>
                <c:pt idx="856">
                  <c:v>5089</c:v>
                </c:pt>
                <c:pt idx="857">
                  <c:v>5090</c:v>
                </c:pt>
                <c:pt idx="858">
                  <c:v>5091</c:v>
                </c:pt>
                <c:pt idx="859">
                  <c:v>5092</c:v>
                </c:pt>
                <c:pt idx="860">
                  <c:v>5093</c:v>
                </c:pt>
                <c:pt idx="861">
                  <c:v>5094</c:v>
                </c:pt>
                <c:pt idx="862">
                  <c:v>5095</c:v>
                </c:pt>
                <c:pt idx="863">
                  <c:v>5096</c:v>
                </c:pt>
                <c:pt idx="864">
                  <c:v>5097</c:v>
                </c:pt>
                <c:pt idx="865">
                  <c:v>5098</c:v>
                </c:pt>
                <c:pt idx="866">
                  <c:v>5099</c:v>
                </c:pt>
                <c:pt idx="867">
                  <c:v>5100</c:v>
                </c:pt>
                <c:pt idx="868">
                  <c:v>5101</c:v>
                </c:pt>
                <c:pt idx="869">
                  <c:v>5102</c:v>
                </c:pt>
                <c:pt idx="870">
                  <c:v>5103</c:v>
                </c:pt>
                <c:pt idx="871">
                  <c:v>5104</c:v>
                </c:pt>
                <c:pt idx="872">
                  <c:v>5105</c:v>
                </c:pt>
                <c:pt idx="873">
                  <c:v>5106</c:v>
                </c:pt>
                <c:pt idx="874">
                  <c:v>5107</c:v>
                </c:pt>
                <c:pt idx="875">
                  <c:v>5108</c:v>
                </c:pt>
                <c:pt idx="876">
                  <c:v>5109</c:v>
                </c:pt>
                <c:pt idx="877">
                  <c:v>5110</c:v>
                </c:pt>
                <c:pt idx="878">
                  <c:v>5111</c:v>
                </c:pt>
                <c:pt idx="879">
                  <c:v>5112</c:v>
                </c:pt>
                <c:pt idx="880">
                  <c:v>5113</c:v>
                </c:pt>
                <c:pt idx="881">
                  <c:v>5114</c:v>
                </c:pt>
                <c:pt idx="882">
                  <c:v>5115</c:v>
                </c:pt>
                <c:pt idx="883">
                  <c:v>5116</c:v>
                </c:pt>
                <c:pt idx="884">
                  <c:v>5117</c:v>
                </c:pt>
                <c:pt idx="885">
                  <c:v>5118</c:v>
                </c:pt>
                <c:pt idx="886">
                  <c:v>5119</c:v>
                </c:pt>
                <c:pt idx="887">
                  <c:v>5120</c:v>
                </c:pt>
                <c:pt idx="888">
                  <c:v>5121</c:v>
                </c:pt>
                <c:pt idx="889">
                  <c:v>5122</c:v>
                </c:pt>
                <c:pt idx="890">
                  <c:v>5123</c:v>
                </c:pt>
                <c:pt idx="891">
                  <c:v>5124</c:v>
                </c:pt>
                <c:pt idx="892">
                  <c:v>5125</c:v>
                </c:pt>
                <c:pt idx="893">
                  <c:v>5126</c:v>
                </c:pt>
                <c:pt idx="894">
                  <c:v>5127</c:v>
                </c:pt>
                <c:pt idx="895">
                  <c:v>5128</c:v>
                </c:pt>
                <c:pt idx="896">
                  <c:v>5129</c:v>
                </c:pt>
                <c:pt idx="897">
                  <c:v>5130</c:v>
                </c:pt>
                <c:pt idx="898">
                  <c:v>5131</c:v>
                </c:pt>
                <c:pt idx="899">
                  <c:v>5132</c:v>
                </c:pt>
                <c:pt idx="900">
                  <c:v>5133</c:v>
                </c:pt>
                <c:pt idx="901">
                  <c:v>5134</c:v>
                </c:pt>
                <c:pt idx="902">
                  <c:v>5135</c:v>
                </c:pt>
                <c:pt idx="903">
                  <c:v>5136</c:v>
                </c:pt>
                <c:pt idx="904">
                  <c:v>5137</c:v>
                </c:pt>
                <c:pt idx="905">
                  <c:v>5138</c:v>
                </c:pt>
                <c:pt idx="906">
                  <c:v>5139</c:v>
                </c:pt>
                <c:pt idx="907">
                  <c:v>5140</c:v>
                </c:pt>
                <c:pt idx="908">
                  <c:v>5141</c:v>
                </c:pt>
                <c:pt idx="909">
                  <c:v>5142</c:v>
                </c:pt>
                <c:pt idx="910">
                  <c:v>5143</c:v>
                </c:pt>
                <c:pt idx="911">
                  <c:v>5144</c:v>
                </c:pt>
                <c:pt idx="912">
                  <c:v>5145</c:v>
                </c:pt>
                <c:pt idx="913">
                  <c:v>5146</c:v>
                </c:pt>
                <c:pt idx="914">
                  <c:v>5147</c:v>
                </c:pt>
                <c:pt idx="915">
                  <c:v>5148</c:v>
                </c:pt>
                <c:pt idx="916">
                  <c:v>5149</c:v>
                </c:pt>
                <c:pt idx="917">
                  <c:v>5150</c:v>
                </c:pt>
                <c:pt idx="918">
                  <c:v>5151</c:v>
                </c:pt>
                <c:pt idx="919">
                  <c:v>5152</c:v>
                </c:pt>
                <c:pt idx="920">
                  <c:v>5153</c:v>
                </c:pt>
                <c:pt idx="921">
                  <c:v>5154</c:v>
                </c:pt>
                <c:pt idx="922">
                  <c:v>5155</c:v>
                </c:pt>
                <c:pt idx="923">
                  <c:v>5156</c:v>
                </c:pt>
                <c:pt idx="924">
                  <c:v>5157</c:v>
                </c:pt>
                <c:pt idx="925">
                  <c:v>5158</c:v>
                </c:pt>
                <c:pt idx="926">
                  <c:v>5159</c:v>
                </c:pt>
                <c:pt idx="927">
                  <c:v>5160</c:v>
                </c:pt>
                <c:pt idx="928">
                  <c:v>5161</c:v>
                </c:pt>
                <c:pt idx="929">
                  <c:v>5162</c:v>
                </c:pt>
                <c:pt idx="930">
                  <c:v>5163</c:v>
                </c:pt>
                <c:pt idx="931">
                  <c:v>5164</c:v>
                </c:pt>
                <c:pt idx="932">
                  <c:v>5165</c:v>
                </c:pt>
                <c:pt idx="933">
                  <c:v>5166</c:v>
                </c:pt>
                <c:pt idx="934">
                  <c:v>5167</c:v>
                </c:pt>
                <c:pt idx="935">
                  <c:v>5168</c:v>
                </c:pt>
                <c:pt idx="936">
                  <c:v>5169</c:v>
                </c:pt>
                <c:pt idx="937">
                  <c:v>5170</c:v>
                </c:pt>
                <c:pt idx="938">
                  <c:v>5171</c:v>
                </c:pt>
                <c:pt idx="939">
                  <c:v>5172</c:v>
                </c:pt>
                <c:pt idx="940">
                  <c:v>5173</c:v>
                </c:pt>
                <c:pt idx="941">
                  <c:v>5174</c:v>
                </c:pt>
                <c:pt idx="942">
                  <c:v>5175</c:v>
                </c:pt>
                <c:pt idx="943">
                  <c:v>5176</c:v>
                </c:pt>
                <c:pt idx="944">
                  <c:v>5177</c:v>
                </c:pt>
                <c:pt idx="945">
                  <c:v>5178</c:v>
                </c:pt>
                <c:pt idx="946">
                  <c:v>5179</c:v>
                </c:pt>
                <c:pt idx="947">
                  <c:v>5180</c:v>
                </c:pt>
                <c:pt idx="948">
                  <c:v>5181</c:v>
                </c:pt>
                <c:pt idx="949">
                  <c:v>5182</c:v>
                </c:pt>
                <c:pt idx="950">
                  <c:v>5183</c:v>
                </c:pt>
                <c:pt idx="951">
                  <c:v>5184</c:v>
                </c:pt>
                <c:pt idx="952">
                  <c:v>5185</c:v>
                </c:pt>
                <c:pt idx="953">
                  <c:v>5186</c:v>
                </c:pt>
                <c:pt idx="954">
                  <c:v>5187</c:v>
                </c:pt>
                <c:pt idx="955">
                  <c:v>5188</c:v>
                </c:pt>
                <c:pt idx="956">
                  <c:v>5189</c:v>
                </c:pt>
                <c:pt idx="957">
                  <c:v>5190</c:v>
                </c:pt>
                <c:pt idx="958">
                  <c:v>5191</c:v>
                </c:pt>
                <c:pt idx="959">
                  <c:v>5192</c:v>
                </c:pt>
                <c:pt idx="960">
                  <c:v>5193</c:v>
                </c:pt>
                <c:pt idx="961">
                  <c:v>5194</c:v>
                </c:pt>
                <c:pt idx="962">
                  <c:v>5195</c:v>
                </c:pt>
                <c:pt idx="963">
                  <c:v>5196</c:v>
                </c:pt>
                <c:pt idx="964">
                  <c:v>5197</c:v>
                </c:pt>
                <c:pt idx="965">
                  <c:v>5198</c:v>
                </c:pt>
                <c:pt idx="966">
                  <c:v>5199</c:v>
                </c:pt>
                <c:pt idx="967">
                  <c:v>5200</c:v>
                </c:pt>
                <c:pt idx="968">
                  <c:v>5201</c:v>
                </c:pt>
                <c:pt idx="969">
                  <c:v>5202</c:v>
                </c:pt>
                <c:pt idx="970">
                  <c:v>5203</c:v>
                </c:pt>
                <c:pt idx="971">
                  <c:v>5204</c:v>
                </c:pt>
                <c:pt idx="972">
                  <c:v>5205</c:v>
                </c:pt>
                <c:pt idx="973">
                  <c:v>5206</c:v>
                </c:pt>
                <c:pt idx="974">
                  <c:v>5207</c:v>
                </c:pt>
                <c:pt idx="975">
                  <c:v>5208</c:v>
                </c:pt>
                <c:pt idx="976">
                  <c:v>5209</c:v>
                </c:pt>
                <c:pt idx="977">
                  <c:v>5210</c:v>
                </c:pt>
                <c:pt idx="978">
                  <c:v>5211</c:v>
                </c:pt>
                <c:pt idx="979">
                  <c:v>5212</c:v>
                </c:pt>
                <c:pt idx="980">
                  <c:v>5213</c:v>
                </c:pt>
                <c:pt idx="981">
                  <c:v>5214</c:v>
                </c:pt>
                <c:pt idx="982">
                  <c:v>5215</c:v>
                </c:pt>
                <c:pt idx="983">
                  <c:v>5216</c:v>
                </c:pt>
                <c:pt idx="984">
                  <c:v>5217</c:v>
                </c:pt>
                <c:pt idx="985">
                  <c:v>5218</c:v>
                </c:pt>
                <c:pt idx="986">
                  <c:v>5219</c:v>
                </c:pt>
                <c:pt idx="987">
                  <c:v>5220</c:v>
                </c:pt>
                <c:pt idx="988">
                  <c:v>5221</c:v>
                </c:pt>
                <c:pt idx="989">
                  <c:v>5222</c:v>
                </c:pt>
                <c:pt idx="990">
                  <c:v>5223</c:v>
                </c:pt>
                <c:pt idx="991">
                  <c:v>5224</c:v>
                </c:pt>
                <c:pt idx="992">
                  <c:v>5225</c:v>
                </c:pt>
                <c:pt idx="993">
                  <c:v>5226</c:v>
                </c:pt>
                <c:pt idx="994">
                  <c:v>5227</c:v>
                </c:pt>
                <c:pt idx="995">
                  <c:v>5228</c:v>
                </c:pt>
                <c:pt idx="996">
                  <c:v>5229</c:v>
                </c:pt>
                <c:pt idx="997">
                  <c:v>5230</c:v>
                </c:pt>
                <c:pt idx="998">
                  <c:v>5231</c:v>
                </c:pt>
                <c:pt idx="999">
                  <c:v>5232</c:v>
                </c:pt>
                <c:pt idx="1000">
                  <c:v>5233</c:v>
                </c:pt>
                <c:pt idx="1001">
                  <c:v>5234</c:v>
                </c:pt>
                <c:pt idx="1002">
                  <c:v>5235</c:v>
                </c:pt>
                <c:pt idx="1003">
                  <c:v>5236</c:v>
                </c:pt>
                <c:pt idx="1004">
                  <c:v>5237</c:v>
                </c:pt>
                <c:pt idx="1005">
                  <c:v>5238</c:v>
                </c:pt>
                <c:pt idx="1006">
                  <c:v>5239</c:v>
                </c:pt>
                <c:pt idx="1007">
                  <c:v>5240</c:v>
                </c:pt>
                <c:pt idx="1008">
                  <c:v>5241</c:v>
                </c:pt>
                <c:pt idx="1009">
                  <c:v>5242</c:v>
                </c:pt>
                <c:pt idx="1010">
                  <c:v>5243</c:v>
                </c:pt>
                <c:pt idx="1011">
                  <c:v>5244</c:v>
                </c:pt>
                <c:pt idx="1012">
                  <c:v>5245</c:v>
                </c:pt>
                <c:pt idx="1013">
                  <c:v>5246</c:v>
                </c:pt>
                <c:pt idx="1014">
                  <c:v>5247</c:v>
                </c:pt>
                <c:pt idx="1015">
                  <c:v>5248</c:v>
                </c:pt>
                <c:pt idx="1016">
                  <c:v>5249</c:v>
                </c:pt>
                <c:pt idx="1017">
                  <c:v>5250</c:v>
                </c:pt>
                <c:pt idx="1018">
                  <c:v>5251</c:v>
                </c:pt>
                <c:pt idx="1019">
                  <c:v>5252</c:v>
                </c:pt>
                <c:pt idx="1020">
                  <c:v>5253</c:v>
                </c:pt>
                <c:pt idx="1021">
                  <c:v>5254</c:v>
                </c:pt>
                <c:pt idx="1022">
                  <c:v>5255</c:v>
                </c:pt>
                <c:pt idx="1023">
                  <c:v>5256</c:v>
                </c:pt>
                <c:pt idx="1024">
                  <c:v>5257</c:v>
                </c:pt>
                <c:pt idx="1025">
                  <c:v>5258</c:v>
                </c:pt>
                <c:pt idx="1026">
                  <c:v>5259</c:v>
                </c:pt>
                <c:pt idx="1027">
                  <c:v>5260</c:v>
                </c:pt>
                <c:pt idx="1028">
                  <c:v>5261</c:v>
                </c:pt>
                <c:pt idx="1029">
                  <c:v>5262</c:v>
                </c:pt>
                <c:pt idx="1030">
                  <c:v>5263</c:v>
                </c:pt>
                <c:pt idx="1031">
                  <c:v>5264</c:v>
                </c:pt>
                <c:pt idx="1032">
                  <c:v>5265</c:v>
                </c:pt>
                <c:pt idx="1033">
                  <c:v>5266</c:v>
                </c:pt>
                <c:pt idx="1034">
                  <c:v>5267</c:v>
                </c:pt>
                <c:pt idx="1035">
                  <c:v>5268</c:v>
                </c:pt>
                <c:pt idx="1036">
                  <c:v>5269</c:v>
                </c:pt>
                <c:pt idx="1037">
                  <c:v>5270</c:v>
                </c:pt>
                <c:pt idx="1038">
                  <c:v>5271</c:v>
                </c:pt>
                <c:pt idx="1039">
                  <c:v>5272</c:v>
                </c:pt>
                <c:pt idx="1040">
                  <c:v>5273</c:v>
                </c:pt>
                <c:pt idx="1041">
                  <c:v>5274</c:v>
                </c:pt>
                <c:pt idx="1042">
                  <c:v>5275</c:v>
                </c:pt>
                <c:pt idx="1043">
                  <c:v>5276</c:v>
                </c:pt>
                <c:pt idx="1044">
                  <c:v>5277</c:v>
                </c:pt>
                <c:pt idx="1045">
                  <c:v>5278</c:v>
                </c:pt>
                <c:pt idx="1046">
                  <c:v>5279</c:v>
                </c:pt>
                <c:pt idx="1047">
                  <c:v>5280</c:v>
                </c:pt>
                <c:pt idx="1048">
                  <c:v>5281</c:v>
                </c:pt>
                <c:pt idx="1049">
                  <c:v>5282</c:v>
                </c:pt>
                <c:pt idx="1050">
                  <c:v>5283</c:v>
                </c:pt>
                <c:pt idx="1051">
                  <c:v>5284</c:v>
                </c:pt>
                <c:pt idx="1052">
                  <c:v>5285</c:v>
                </c:pt>
                <c:pt idx="1053">
                  <c:v>5286</c:v>
                </c:pt>
                <c:pt idx="1054">
                  <c:v>5287</c:v>
                </c:pt>
                <c:pt idx="1055">
                  <c:v>5288</c:v>
                </c:pt>
                <c:pt idx="1056">
                  <c:v>5289</c:v>
                </c:pt>
                <c:pt idx="1057">
                  <c:v>5290</c:v>
                </c:pt>
                <c:pt idx="1058">
                  <c:v>5291</c:v>
                </c:pt>
                <c:pt idx="1059">
                  <c:v>5292</c:v>
                </c:pt>
                <c:pt idx="1060">
                  <c:v>5293</c:v>
                </c:pt>
                <c:pt idx="1061">
                  <c:v>5294</c:v>
                </c:pt>
                <c:pt idx="1062">
                  <c:v>5295</c:v>
                </c:pt>
                <c:pt idx="1063">
                  <c:v>5296</c:v>
                </c:pt>
                <c:pt idx="1064">
                  <c:v>5297</c:v>
                </c:pt>
                <c:pt idx="1065">
                  <c:v>5298</c:v>
                </c:pt>
                <c:pt idx="1066">
                  <c:v>5299</c:v>
                </c:pt>
                <c:pt idx="1067">
                  <c:v>5300</c:v>
                </c:pt>
                <c:pt idx="1068">
                  <c:v>5301</c:v>
                </c:pt>
                <c:pt idx="1069">
                  <c:v>5302</c:v>
                </c:pt>
                <c:pt idx="1070">
                  <c:v>5303</c:v>
                </c:pt>
                <c:pt idx="1071">
                  <c:v>5304</c:v>
                </c:pt>
                <c:pt idx="1072">
                  <c:v>5305</c:v>
                </c:pt>
                <c:pt idx="1073">
                  <c:v>5306</c:v>
                </c:pt>
                <c:pt idx="1074">
                  <c:v>5307</c:v>
                </c:pt>
                <c:pt idx="1075">
                  <c:v>5308</c:v>
                </c:pt>
                <c:pt idx="1076">
                  <c:v>5309</c:v>
                </c:pt>
                <c:pt idx="1077">
                  <c:v>5310</c:v>
                </c:pt>
                <c:pt idx="1078">
                  <c:v>5311</c:v>
                </c:pt>
                <c:pt idx="1079">
                  <c:v>5312</c:v>
                </c:pt>
                <c:pt idx="1080">
                  <c:v>5313</c:v>
                </c:pt>
                <c:pt idx="1081">
                  <c:v>5314</c:v>
                </c:pt>
                <c:pt idx="1082">
                  <c:v>5315</c:v>
                </c:pt>
                <c:pt idx="1083">
                  <c:v>5316</c:v>
                </c:pt>
                <c:pt idx="1084">
                  <c:v>5317</c:v>
                </c:pt>
                <c:pt idx="1085">
                  <c:v>5318</c:v>
                </c:pt>
                <c:pt idx="1086">
                  <c:v>5319</c:v>
                </c:pt>
                <c:pt idx="1087">
                  <c:v>5320</c:v>
                </c:pt>
                <c:pt idx="1088">
                  <c:v>5321</c:v>
                </c:pt>
                <c:pt idx="1089">
                  <c:v>5322</c:v>
                </c:pt>
                <c:pt idx="1090">
                  <c:v>5323</c:v>
                </c:pt>
                <c:pt idx="1091">
                  <c:v>5324</c:v>
                </c:pt>
                <c:pt idx="1092">
                  <c:v>5325</c:v>
                </c:pt>
                <c:pt idx="1093">
                  <c:v>5326</c:v>
                </c:pt>
                <c:pt idx="1094">
                  <c:v>5327</c:v>
                </c:pt>
                <c:pt idx="1095">
                  <c:v>5328</c:v>
                </c:pt>
                <c:pt idx="1096">
                  <c:v>5329</c:v>
                </c:pt>
                <c:pt idx="1097">
                  <c:v>5330</c:v>
                </c:pt>
                <c:pt idx="1098">
                  <c:v>5331</c:v>
                </c:pt>
                <c:pt idx="1099">
                  <c:v>5332</c:v>
                </c:pt>
                <c:pt idx="1100">
                  <c:v>5333</c:v>
                </c:pt>
                <c:pt idx="1101">
                  <c:v>5334</c:v>
                </c:pt>
                <c:pt idx="1102">
                  <c:v>5335</c:v>
                </c:pt>
                <c:pt idx="1103">
                  <c:v>5336</c:v>
                </c:pt>
                <c:pt idx="1104">
                  <c:v>5337</c:v>
                </c:pt>
                <c:pt idx="1105">
                  <c:v>5338</c:v>
                </c:pt>
                <c:pt idx="1106">
                  <c:v>5339</c:v>
                </c:pt>
                <c:pt idx="1107">
                  <c:v>5340</c:v>
                </c:pt>
                <c:pt idx="1108">
                  <c:v>5341</c:v>
                </c:pt>
                <c:pt idx="1109">
                  <c:v>5342</c:v>
                </c:pt>
                <c:pt idx="1110">
                  <c:v>5343</c:v>
                </c:pt>
                <c:pt idx="1111">
                  <c:v>5344</c:v>
                </c:pt>
                <c:pt idx="1112">
                  <c:v>5345</c:v>
                </c:pt>
                <c:pt idx="1113">
                  <c:v>5346</c:v>
                </c:pt>
                <c:pt idx="1114">
                  <c:v>5347</c:v>
                </c:pt>
                <c:pt idx="1115">
                  <c:v>5348</c:v>
                </c:pt>
                <c:pt idx="1116">
                  <c:v>5349</c:v>
                </c:pt>
                <c:pt idx="1117">
                  <c:v>5350</c:v>
                </c:pt>
                <c:pt idx="1118">
                  <c:v>5351</c:v>
                </c:pt>
                <c:pt idx="1119">
                  <c:v>5352</c:v>
                </c:pt>
                <c:pt idx="1120">
                  <c:v>5353</c:v>
                </c:pt>
                <c:pt idx="1121">
                  <c:v>5354</c:v>
                </c:pt>
                <c:pt idx="1122">
                  <c:v>5355</c:v>
                </c:pt>
                <c:pt idx="1123">
                  <c:v>5356</c:v>
                </c:pt>
                <c:pt idx="1124">
                  <c:v>5357</c:v>
                </c:pt>
                <c:pt idx="1125">
                  <c:v>5358</c:v>
                </c:pt>
                <c:pt idx="1126">
                  <c:v>5359</c:v>
                </c:pt>
                <c:pt idx="1127">
                  <c:v>5360</c:v>
                </c:pt>
                <c:pt idx="1128">
                  <c:v>5361</c:v>
                </c:pt>
                <c:pt idx="1129">
                  <c:v>5362</c:v>
                </c:pt>
                <c:pt idx="1130">
                  <c:v>5363</c:v>
                </c:pt>
                <c:pt idx="1131">
                  <c:v>5364</c:v>
                </c:pt>
                <c:pt idx="1132">
                  <c:v>5365</c:v>
                </c:pt>
                <c:pt idx="1133">
                  <c:v>5366</c:v>
                </c:pt>
                <c:pt idx="1134">
                  <c:v>5367</c:v>
                </c:pt>
                <c:pt idx="1135">
                  <c:v>5368</c:v>
                </c:pt>
                <c:pt idx="1136">
                  <c:v>5369</c:v>
                </c:pt>
                <c:pt idx="1137">
                  <c:v>5370</c:v>
                </c:pt>
                <c:pt idx="1138">
                  <c:v>5371</c:v>
                </c:pt>
                <c:pt idx="1139">
                  <c:v>5372</c:v>
                </c:pt>
                <c:pt idx="1140">
                  <c:v>5373</c:v>
                </c:pt>
                <c:pt idx="1141">
                  <c:v>5374</c:v>
                </c:pt>
                <c:pt idx="1142">
                  <c:v>5375</c:v>
                </c:pt>
                <c:pt idx="1143">
                  <c:v>5376</c:v>
                </c:pt>
                <c:pt idx="1144">
                  <c:v>5377</c:v>
                </c:pt>
                <c:pt idx="1145">
                  <c:v>5378</c:v>
                </c:pt>
                <c:pt idx="1146">
                  <c:v>5379</c:v>
                </c:pt>
                <c:pt idx="1147">
                  <c:v>5380</c:v>
                </c:pt>
                <c:pt idx="1148">
                  <c:v>5381</c:v>
                </c:pt>
                <c:pt idx="1149">
                  <c:v>5382</c:v>
                </c:pt>
                <c:pt idx="1150">
                  <c:v>5383</c:v>
                </c:pt>
                <c:pt idx="1151">
                  <c:v>5384</c:v>
                </c:pt>
                <c:pt idx="1152">
                  <c:v>5385</c:v>
                </c:pt>
                <c:pt idx="1153">
                  <c:v>5386</c:v>
                </c:pt>
                <c:pt idx="1154">
                  <c:v>5387</c:v>
                </c:pt>
                <c:pt idx="1155">
                  <c:v>5388</c:v>
                </c:pt>
                <c:pt idx="1156">
                  <c:v>5389</c:v>
                </c:pt>
                <c:pt idx="1157">
                  <c:v>5390</c:v>
                </c:pt>
                <c:pt idx="1158">
                  <c:v>5391</c:v>
                </c:pt>
                <c:pt idx="1159">
                  <c:v>5392</c:v>
                </c:pt>
                <c:pt idx="1160">
                  <c:v>5393</c:v>
                </c:pt>
                <c:pt idx="1161">
                  <c:v>5394</c:v>
                </c:pt>
                <c:pt idx="1162">
                  <c:v>5395</c:v>
                </c:pt>
                <c:pt idx="1163">
                  <c:v>5396</c:v>
                </c:pt>
                <c:pt idx="1164">
                  <c:v>5397</c:v>
                </c:pt>
                <c:pt idx="1165">
                  <c:v>5398</c:v>
                </c:pt>
                <c:pt idx="1166">
                  <c:v>5399</c:v>
                </c:pt>
                <c:pt idx="1167">
                  <c:v>5400</c:v>
                </c:pt>
                <c:pt idx="1168">
                  <c:v>5401</c:v>
                </c:pt>
                <c:pt idx="1169">
                  <c:v>5402</c:v>
                </c:pt>
                <c:pt idx="1170">
                  <c:v>5403</c:v>
                </c:pt>
                <c:pt idx="1171">
                  <c:v>5404</c:v>
                </c:pt>
                <c:pt idx="1172">
                  <c:v>5405</c:v>
                </c:pt>
                <c:pt idx="1173">
                  <c:v>5406</c:v>
                </c:pt>
                <c:pt idx="1174">
                  <c:v>5407</c:v>
                </c:pt>
                <c:pt idx="1175">
                  <c:v>5408</c:v>
                </c:pt>
                <c:pt idx="1176">
                  <c:v>5409</c:v>
                </c:pt>
                <c:pt idx="1177">
                  <c:v>5410</c:v>
                </c:pt>
                <c:pt idx="1178">
                  <c:v>5411</c:v>
                </c:pt>
                <c:pt idx="1179">
                  <c:v>5412</c:v>
                </c:pt>
                <c:pt idx="1180">
                  <c:v>5413</c:v>
                </c:pt>
                <c:pt idx="1181">
                  <c:v>5414</c:v>
                </c:pt>
                <c:pt idx="1182">
                  <c:v>5415</c:v>
                </c:pt>
                <c:pt idx="1183">
                  <c:v>5416</c:v>
                </c:pt>
                <c:pt idx="1184">
                  <c:v>5417</c:v>
                </c:pt>
                <c:pt idx="1185">
                  <c:v>5418</c:v>
                </c:pt>
                <c:pt idx="1186">
                  <c:v>5419</c:v>
                </c:pt>
                <c:pt idx="1187">
                  <c:v>5420</c:v>
                </c:pt>
                <c:pt idx="1188">
                  <c:v>5421</c:v>
                </c:pt>
                <c:pt idx="1189">
                  <c:v>5422</c:v>
                </c:pt>
                <c:pt idx="1190">
                  <c:v>5423</c:v>
                </c:pt>
                <c:pt idx="1191">
                  <c:v>5424</c:v>
                </c:pt>
                <c:pt idx="1192">
                  <c:v>5425</c:v>
                </c:pt>
                <c:pt idx="1193">
                  <c:v>5426</c:v>
                </c:pt>
                <c:pt idx="1194">
                  <c:v>5427</c:v>
                </c:pt>
                <c:pt idx="1195">
                  <c:v>5428</c:v>
                </c:pt>
                <c:pt idx="1196">
                  <c:v>5429</c:v>
                </c:pt>
                <c:pt idx="1197">
                  <c:v>5430</c:v>
                </c:pt>
                <c:pt idx="1198">
                  <c:v>5431</c:v>
                </c:pt>
                <c:pt idx="1199">
                  <c:v>5432</c:v>
                </c:pt>
                <c:pt idx="1200">
                  <c:v>5433</c:v>
                </c:pt>
                <c:pt idx="1201">
                  <c:v>5434</c:v>
                </c:pt>
                <c:pt idx="1202">
                  <c:v>5435</c:v>
                </c:pt>
                <c:pt idx="1203">
                  <c:v>5436</c:v>
                </c:pt>
                <c:pt idx="1204">
                  <c:v>5437</c:v>
                </c:pt>
                <c:pt idx="1205">
                  <c:v>5438</c:v>
                </c:pt>
                <c:pt idx="1206">
                  <c:v>5439</c:v>
                </c:pt>
                <c:pt idx="1207">
                  <c:v>5440</c:v>
                </c:pt>
                <c:pt idx="1208">
                  <c:v>5441</c:v>
                </c:pt>
                <c:pt idx="1209">
                  <c:v>5442</c:v>
                </c:pt>
                <c:pt idx="1210">
                  <c:v>5443</c:v>
                </c:pt>
                <c:pt idx="1211">
                  <c:v>5444</c:v>
                </c:pt>
                <c:pt idx="1212">
                  <c:v>5445</c:v>
                </c:pt>
                <c:pt idx="1213">
                  <c:v>5446</c:v>
                </c:pt>
                <c:pt idx="1214">
                  <c:v>5447</c:v>
                </c:pt>
                <c:pt idx="1215">
                  <c:v>5448</c:v>
                </c:pt>
                <c:pt idx="1216">
                  <c:v>5449</c:v>
                </c:pt>
                <c:pt idx="1217">
                  <c:v>5450</c:v>
                </c:pt>
                <c:pt idx="1218">
                  <c:v>5451</c:v>
                </c:pt>
                <c:pt idx="1219">
                  <c:v>5452</c:v>
                </c:pt>
                <c:pt idx="1220">
                  <c:v>5453</c:v>
                </c:pt>
                <c:pt idx="1221">
                  <c:v>5454</c:v>
                </c:pt>
                <c:pt idx="1222">
                  <c:v>5455</c:v>
                </c:pt>
                <c:pt idx="1223">
                  <c:v>5456</c:v>
                </c:pt>
                <c:pt idx="1224">
                  <c:v>5457</c:v>
                </c:pt>
                <c:pt idx="1225">
                  <c:v>5458</c:v>
                </c:pt>
                <c:pt idx="1226">
                  <c:v>5459</c:v>
                </c:pt>
                <c:pt idx="1227">
                  <c:v>5460</c:v>
                </c:pt>
                <c:pt idx="1228">
                  <c:v>5461</c:v>
                </c:pt>
                <c:pt idx="1229">
                  <c:v>5462</c:v>
                </c:pt>
                <c:pt idx="1230">
                  <c:v>5463</c:v>
                </c:pt>
                <c:pt idx="1231">
                  <c:v>5464</c:v>
                </c:pt>
                <c:pt idx="1232">
                  <c:v>5465</c:v>
                </c:pt>
                <c:pt idx="1233">
                  <c:v>5466</c:v>
                </c:pt>
                <c:pt idx="1234">
                  <c:v>5467</c:v>
                </c:pt>
                <c:pt idx="1235">
                  <c:v>5468</c:v>
                </c:pt>
                <c:pt idx="1236">
                  <c:v>5469</c:v>
                </c:pt>
                <c:pt idx="1237">
                  <c:v>5470</c:v>
                </c:pt>
                <c:pt idx="1238">
                  <c:v>5471</c:v>
                </c:pt>
                <c:pt idx="1239">
                  <c:v>5472</c:v>
                </c:pt>
                <c:pt idx="1240">
                  <c:v>5473</c:v>
                </c:pt>
                <c:pt idx="1241">
                  <c:v>5474</c:v>
                </c:pt>
                <c:pt idx="1242">
                  <c:v>5475</c:v>
                </c:pt>
                <c:pt idx="1243">
                  <c:v>5476</c:v>
                </c:pt>
                <c:pt idx="1244">
                  <c:v>5477</c:v>
                </c:pt>
                <c:pt idx="1245">
                  <c:v>5478</c:v>
                </c:pt>
                <c:pt idx="1246">
                  <c:v>5479</c:v>
                </c:pt>
                <c:pt idx="1247">
                  <c:v>5480</c:v>
                </c:pt>
                <c:pt idx="1248">
                  <c:v>5481</c:v>
                </c:pt>
                <c:pt idx="1249">
                  <c:v>5482</c:v>
                </c:pt>
                <c:pt idx="1250">
                  <c:v>5483</c:v>
                </c:pt>
                <c:pt idx="1251">
                  <c:v>5484</c:v>
                </c:pt>
                <c:pt idx="1252">
                  <c:v>5485</c:v>
                </c:pt>
                <c:pt idx="1253">
                  <c:v>5486</c:v>
                </c:pt>
                <c:pt idx="1254">
                  <c:v>5487</c:v>
                </c:pt>
                <c:pt idx="1255">
                  <c:v>5488</c:v>
                </c:pt>
                <c:pt idx="1256">
                  <c:v>5489</c:v>
                </c:pt>
                <c:pt idx="1257">
                  <c:v>5490</c:v>
                </c:pt>
                <c:pt idx="1258">
                  <c:v>5491</c:v>
                </c:pt>
                <c:pt idx="1259">
                  <c:v>5492</c:v>
                </c:pt>
                <c:pt idx="1260">
                  <c:v>5493</c:v>
                </c:pt>
                <c:pt idx="1261">
                  <c:v>5494</c:v>
                </c:pt>
                <c:pt idx="1262">
                  <c:v>5495</c:v>
                </c:pt>
                <c:pt idx="1263">
                  <c:v>5496</c:v>
                </c:pt>
                <c:pt idx="1264">
                  <c:v>5497</c:v>
                </c:pt>
                <c:pt idx="1265">
                  <c:v>5498</c:v>
                </c:pt>
                <c:pt idx="1266">
                  <c:v>5499</c:v>
                </c:pt>
                <c:pt idx="1267">
                  <c:v>5500</c:v>
                </c:pt>
                <c:pt idx="1268">
                  <c:v>5501</c:v>
                </c:pt>
                <c:pt idx="1269">
                  <c:v>5502</c:v>
                </c:pt>
                <c:pt idx="1270">
                  <c:v>5503</c:v>
                </c:pt>
                <c:pt idx="1271">
                  <c:v>5504</c:v>
                </c:pt>
                <c:pt idx="1272">
                  <c:v>5505</c:v>
                </c:pt>
                <c:pt idx="1273">
                  <c:v>5506</c:v>
                </c:pt>
                <c:pt idx="1274">
                  <c:v>5507</c:v>
                </c:pt>
                <c:pt idx="1275">
                  <c:v>5508</c:v>
                </c:pt>
                <c:pt idx="1276">
                  <c:v>5509</c:v>
                </c:pt>
                <c:pt idx="1277">
                  <c:v>5510</c:v>
                </c:pt>
                <c:pt idx="1278">
                  <c:v>5511</c:v>
                </c:pt>
                <c:pt idx="1279">
                  <c:v>5512</c:v>
                </c:pt>
                <c:pt idx="1280">
                  <c:v>5513</c:v>
                </c:pt>
                <c:pt idx="1281">
                  <c:v>5514</c:v>
                </c:pt>
                <c:pt idx="1282">
                  <c:v>5515</c:v>
                </c:pt>
                <c:pt idx="1283">
                  <c:v>5516</c:v>
                </c:pt>
                <c:pt idx="1284">
                  <c:v>5517</c:v>
                </c:pt>
                <c:pt idx="1285">
                  <c:v>5518</c:v>
                </c:pt>
                <c:pt idx="1286">
                  <c:v>5519</c:v>
                </c:pt>
                <c:pt idx="1287">
                  <c:v>5520</c:v>
                </c:pt>
                <c:pt idx="1288">
                  <c:v>5521</c:v>
                </c:pt>
                <c:pt idx="1289">
                  <c:v>5522</c:v>
                </c:pt>
                <c:pt idx="1290">
                  <c:v>5523</c:v>
                </c:pt>
                <c:pt idx="1291">
                  <c:v>5524</c:v>
                </c:pt>
                <c:pt idx="1292">
                  <c:v>5525</c:v>
                </c:pt>
                <c:pt idx="1293">
                  <c:v>5526</c:v>
                </c:pt>
                <c:pt idx="1294">
                  <c:v>5527</c:v>
                </c:pt>
                <c:pt idx="1295">
                  <c:v>5528</c:v>
                </c:pt>
                <c:pt idx="1296">
                  <c:v>5529</c:v>
                </c:pt>
                <c:pt idx="1297">
                  <c:v>5530</c:v>
                </c:pt>
                <c:pt idx="1298">
                  <c:v>5531</c:v>
                </c:pt>
                <c:pt idx="1299">
                  <c:v>5532</c:v>
                </c:pt>
                <c:pt idx="1300">
                  <c:v>5533</c:v>
                </c:pt>
                <c:pt idx="1301">
                  <c:v>5534</c:v>
                </c:pt>
                <c:pt idx="1302">
                  <c:v>5535</c:v>
                </c:pt>
                <c:pt idx="1303">
                  <c:v>5536</c:v>
                </c:pt>
                <c:pt idx="1304">
                  <c:v>5537</c:v>
                </c:pt>
                <c:pt idx="1305">
                  <c:v>5538</c:v>
                </c:pt>
                <c:pt idx="1306">
                  <c:v>5539</c:v>
                </c:pt>
                <c:pt idx="1307">
                  <c:v>5540</c:v>
                </c:pt>
                <c:pt idx="1308">
                  <c:v>5541</c:v>
                </c:pt>
                <c:pt idx="1309">
                  <c:v>5542</c:v>
                </c:pt>
                <c:pt idx="1310">
                  <c:v>5543</c:v>
                </c:pt>
                <c:pt idx="1311">
                  <c:v>5544</c:v>
                </c:pt>
                <c:pt idx="1312">
                  <c:v>5545</c:v>
                </c:pt>
                <c:pt idx="1313">
                  <c:v>5546</c:v>
                </c:pt>
                <c:pt idx="1314">
                  <c:v>5547</c:v>
                </c:pt>
                <c:pt idx="1315">
                  <c:v>5548</c:v>
                </c:pt>
                <c:pt idx="1316">
                  <c:v>5549</c:v>
                </c:pt>
                <c:pt idx="1317">
                  <c:v>5550</c:v>
                </c:pt>
                <c:pt idx="1318">
                  <c:v>5551</c:v>
                </c:pt>
                <c:pt idx="1319">
                  <c:v>5552</c:v>
                </c:pt>
                <c:pt idx="1320">
                  <c:v>5553</c:v>
                </c:pt>
                <c:pt idx="1321">
                  <c:v>5554</c:v>
                </c:pt>
                <c:pt idx="1322">
                  <c:v>5555</c:v>
                </c:pt>
                <c:pt idx="1323">
                  <c:v>5556</c:v>
                </c:pt>
                <c:pt idx="1324">
                  <c:v>5557</c:v>
                </c:pt>
                <c:pt idx="1325">
                  <c:v>5558</c:v>
                </c:pt>
                <c:pt idx="1326">
                  <c:v>5559</c:v>
                </c:pt>
                <c:pt idx="1327">
                  <c:v>5560</c:v>
                </c:pt>
                <c:pt idx="1328">
                  <c:v>5561</c:v>
                </c:pt>
                <c:pt idx="1329">
                  <c:v>5562</c:v>
                </c:pt>
                <c:pt idx="1330">
                  <c:v>5563</c:v>
                </c:pt>
                <c:pt idx="1331">
                  <c:v>5564</c:v>
                </c:pt>
                <c:pt idx="1332">
                  <c:v>5565</c:v>
                </c:pt>
                <c:pt idx="1333">
                  <c:v>5566</c:v>
                </c:pt>
                <c:pt idx="1334">
                  <c:v>5567</c:v>
                </c:pt>
                <c:pt idx="1335">
                  <c:v>5568</c:v>
                </c:pt>
                <c:pt idx="1336">
                  <c:v>5569</c:v>
                </c:pt>
                <c:pt idx="1337">
                  <c:v>5570</c:v>
                </c:pt>
                <c:pt idx="1338">
                  <c:v>5571</c:v>
                </c:pt>
                <c:pt idx="1339">
                  <c:v>5572</c:v>
                </c:pt>
                <c:pt idx="1340">
                  <c:v>5573</c:v>
                </c:pt>
                <c:pt idx="1341">
                  <c:v>5574</c:v>
                </c:pt>
                <c:pt idx="1342">
                  <c:v>5575</c:v>
                </c:pt>
                <c:pt idx="1343">
                  <c:v>5576</c:v>
                </c:pt>
                <c:pt idx="1344">
                  <c:v>5577</c:v>
                </c:pt>
                <c:pt idx="1345">
                  <c:v>5578</c:v>
                </c:pt>
                <c:pt idx="1346">
                  <c:v>5579</c:v>
                </c:pt>
                <c:pt idx="1347">
                  <c:v>5580</c:v>
                </c:pt>
                <c:pt idx="1348">
                  <c:v>5581</c:v>
                </c:pt>
                <c:pt idx="1349">
                  <c:v>5582</c:v>
                </c:pt>
                <c:pt idx="1350">
                  <c:v>5583</c:v>
                </c:pt>
                <c:pt idx="1351">
                  <c:v>5584</c:v>
                </c:pt>
                <c:pt idx="1352">
                  <c:v>5585</c:v>
                </c:pt>
                <c:pt idx="1353">
                  <c:v>5586</c:v>
                </c:pt>
                <c:pt idx="1354">
                  <c:v>5587</c:v>
                </c:pt>
                <c:pt idx="1355">
                  <c:v>5588</c:v>
                </c:pt>
                <c:pt idx="1356">
                  <c:v>5589</c:v>
                </c:pt>
                <c:pt idx="1357">
                  <c:v>5590</c:v>
                </c:pt>
                <c:pt idx="1358">
                  <c:v>5591</c:v>
                </c:pt>
                <c:pt idx="1359">
                  <c:v>5592</c:v>
                </c:pt>
                <c:pt idx="1360">
                  <c:v>5593</c:v>
                </c:pt>
                <c:pt idx="1361">
                  <c:v>5594</c:v>
                </c:pt>
                <c:pt idx="1362">
                  <c:v>5595</c:v>
                </c:pt>
                <c:pt idx="1363">
                  <c:v>5596</c:v>
                </c:pt>
                <c:pt idx="1364">
                  <c:v>5597</c:v>
                </c:pt>
                <c:pt idx="1365">
                  <c:v>5598</c:v>
                </c:pt>
                <c:pt idx="1366">
                  <c:v>5599</c:v>
                </c:pt>
                <c:pt idx="1367">
                  <c:v>5600</c:v>
                </c:pt>
                <c:pt idx="1368">
                  <c:v>5601</c:v>
                </c:pt>
                <c:pt idx="1369">
                  <c:v>5602</c:v>
                </c:pt>
                <c:pt idx="1370">
                  <c:v>5603</c:v>
                </c:pt>
                <c:pt idx="1371">
                  <c:v>5604</c:v>
                </c:pt>
                <c:pt idx="1372">
                  <c:v>5605</c:v>
                </c:pt>
                <c:pt idx="1373">
                  <c:v>5606</c:v>
                </c:pt>
                <c:pt idx="1374">
                  <c:v>5607</c:v>
                </c:pt>
                <c:pt idx="1375">
                  <c:v>5608</c:v>
                </c:pt>
                <c:pt idx="1376">
                  <c:v>5609</c:v>
                </c:pt>
                <c:pt idx="1377">
                  <c:v>5610</c:v>
                </c:pt>
                <c:pt idx="1378">
                  <c:v>5611</c:v>
                </c:pt>
                <c:pt idx="1379">
                  <c:v>5612</c:v>
                </c:pt>
                <c:pt idx="1380">
                  <c:v>5613</c:v>
                </c:pt>
                <c:pt idx="1381">
                  <c:v>5614</c:v>
                </c:pt>
                <c:pt idx="1382">
                  <c:v>5615</c:v>
                </c:pt>
                <c:pt idx="1383">
                  <c:v>5616</c:v>
                </c:pt>
                <c:pt idx="1384">
                  <c:v>5617</c:v>
                </c:pt>
                <c:pt idx="1385">
                  <c:v>5618</c:v>
                </c:pt>
                <c:pt idx="1386">
                  <c:v>5619</c:v>
                </c:pt>
                <c:pt idx="1387">
                  <c:v>5620</c:v>
                </c:pt>
                <c:pt idx="1388">
                  <c:v>5621</c:v>
                </c:pt>
                <c:pt idx="1389">
                  <c:v>5622</c:v>
                </c:pt>
                <c:pt idx="1390">
                  <c:v>5623</c:v>
                </c:pt>
                <c:pt idx="1391">
                  <c:v>5624</c:v>
                </c:pt>
                <c:pt idx="1392">
                  <c:v>5625</c:v>
                </c:pt>
                <c:pt idx="1393">
                  <c:v>5626</c:v>
                </c:pt>
                <c:pt idx="1394">
                  <c:v>5627</c:v>
                </c:pt>
                <c:pt idx="1395">
                  <c:v>5628</c:v>
                </c:pt>
                <c:pt idx="1396">
                  <c:v>5629</c:v>
                </c:pt>
                <c:pt idx="1397">
                  <c:v>5630</c:v>
                </c:pt>
                <c:pt idx="1398">
                  <c:v>5631</c:v>
                </c:pt>
                <c:pt idx="1399">
                  <c:v>5632</c:v>
                </c:pt>
                <c:pt idx="1400">
                  <c:v>5633</c:v>
                </c:pt>
                <c:pt idx="1401">
                  <c:v>5634</c:v>
                </c:pt>
                <c:pt idx="1402">
                  <c:v>5635</c:v>
                </c:pt>
                <c:pt idx="1403">
                  <c:v>5636</c:v>
                </c:pt>
                <c:pt idx="1404">
                  <c:v>5637</c:v>
                </c:pt>
                <c:pt idx="1405">
                  <c:v>5638</c:v>
                </c:pt>
                <c:pt idx="1406">
                  <c:v>5639</c:v>
                </c:pt>
                <c:pt idx="1407">
                  <c:v>5640</c:v>
                </c:pt>
                <c:pt idx="1408">
                  <c:v>5641</c:v>
                </c:pt>
                <c:pt idx="1409">
                  <c:v>5642</c:v>
                </c:pt>
                <c:pt idx="1410">
                  <c:v>5643</c:v>
                </c:pt>
                <c:pt idx="1411">
                  <c:v>5644</c:v>
                </c:pt>
                <c:pt idx="1412">
                  <c:v>5645</c:v>
                </c:pt>
                <c:pt idx="1413">
                  <c:v>5646</c:v>
                </c:pt>
                <c:pt idx="1414">
                  <c:v>5647</c:v>
                </c:pt>
                <c:pt idx="1415">
                  <c:v>5648</c:v>
                </c:pt>
                <c:pt idx="1416">
                  <c:v>5649</c:v>
                </c:pt>
                <c:pt idx="1417">
                  <c:v>5650</c:v>
                </c:pt>
                <c:pt idx="1418">
                  <c:v>5651</c:v>
                </c:pt>
                <c:pt idx="1419">
                  <c:v>5652</c:v>
                </c:pt>
                <c:pt idx="1420">
                  <c:v>5653</c:v>
                </c:pt>
                <c:pt idx="1421">
                  <c:v>5654</c:v>
                </c:pt>
                <c:pt idx="1422">
                  <c:v>5655</c:v>
                </c:pt>
                <c:pt idx="1423">
                  <c:v>5656</c:v>
                </c:pt>
                <c:pt idx="1424">
                  <c:v>5657</c:v>
                </c:pt>
                <c:pt idx="1425">
                  <c:v>5658</c:v>
                </c:pt>
                <c:pt idx="1426">
                  <c:v>5659</c:v>
                </c:pt>
                <c:pt idx="1427">
                  <c:v>5660</c:v>
                </c:pt>
                <c:pt idx="1428">
                  <c:v>5661</c:v>
                </c:pt>
                <c:pt idx="1429">
                  <c:v>5662</c:v>
                </c:pt>
                <c:pt idx="1430">
                  <c:v>5663</c:v>
                </c:pt>
                <c:pt idx="1431">
                  <c:v>5664</c:v>
                </c:pt>
                <c:pt idx="1432">
                  <c:v>5665</c:v>
                </c:pt>
                <c:pt idx="1433">
                  <c:v>5666</c:v>
                </c:pt>
                <c:pt idx="1434">
                  <c:v>5667</c:v>
                </c:pt>
                <c:pt idx="1435">
                  <c:v>5668</c:v>
                </c:pt>
                <c:pt idx="1436">
                  <c:v>5669</c:v>
                </c:pt>
                <c:pt idx="1437">
                  <c:v>5670</c:v>
                </c:pt>
                <c:pt idx="1438">
                  <c:v>5671</c:v>
                </c:pt>
                <c:pt idx="1439">
                  <c:v>5672</c:v>
                </c:pt>
                <c:pt idx="1440">
                  <c:v>5673</c:v>
                </c:pt>
                <c:pt idx="1441">
                  <c:v>5674</c:v>
                </c:pt>
                <c:pt idx="1442">
                  <c:v>5675</c:v>
                </c:pt>
                <c:pt idx="1443">
                  <c:v>5676</c:v>
                </c:pt>
                <c:pt idx="1444">
                  <c:v>5677</c:v>
                </c:pt>
                <c:pt idx="1445">
                  <c:v>5678</c:v>
                </c:pt>
                <c:pt idx="1446">
                  <c:v>5679</c:v>
                </c:pt>
                <c:pt idx="1447">
                  <c:v>5680</c:v>
                </c:pt>
                <c:pt idx="1448">
                  <c:v>5681</c:v>
                </c:pt>
                <c:pt idx="1449">
                  <c:v>5682</c:v>
                </c:pt>
                <c:pt idx="1450">
                  <c:v>5683</c:v>
                </c:pt>
                <c:pt idx="1451">
                  <c:v>5684</c:v>
                </c:pt>
                <c:pt idx="1452">
                  <c:v>5685</c:v>
                </c:pt>
                <c:pt idx="1453">
                  <c:v>5686</c:v>
                </c:pt>
                <c:pt idx="1454">
                  <c:v>5687</c:v>
                </c:pt>
                <c:pt idx="1455">
                  <c:v>5688</c:v>
                </c:pt>
                <c:pt idx="1456">
                  <c:v>5689</c:v>
                </c:pt>
                <c:pt idx="1457">
                  <c:v>5690</c:v>
                </c:pt>
                <c:pt idx="1458">
                  <c:v>5691</c:v>
                </c:pt>
                <c:pt idx="1459">
                  <c:v>5692</c:v>
                </c:pt>
                <c:pt idx="1460">
                  <c:v>5693</c:v>
                </c:pt>
                <c:pt idx="1461">
                  <c:v>5694</c:v>
                </c:pt>
                <c:pt idx="1462">
                  <c:v>5695</c:v>
                </c:pt>
                <c:pt idx="1463">
                  <c:v>5696</c:v>
                </c:pt>
                <c:pt idx="1464">
                  <c:v>5697</c:v>
                </c:pt>
                <c:pt idx="1465">
                  <c:v>5698</c:v>
                </c:pt>
                <c:pt idx="1466">
                  <c:v>5699</c:v>
                </c:pt>
                <c:pt idx="1467">
                  <c:v>5700</c:v>
                </c:pt>
                <c:pt idx="1468">
                  <c:v>5701</c:v>
                </c:pt>
                <c:pt idx="1469">
                  <c:v>5702</c:v>
                </c:pt>
                <c:pt idx="1470">
                  <c:v>5703</c:v>
                </c:pt>
                <c:pt idx="1471">
                  <c:v>5704</c:v>
                </c:pt>
                <c:pt idx="1472">
                  <c:v>5705</c:v>
                </c:pt>
                <c:pt idx="1473">
                  <c:v>5706</c:v>
                </c:pt>
                <c:pt idx="1474">
                  <c:v>5707</c:v>
                </c:pt>
                <c:pt idx="1475">
                  <c:v>5708</c:v>
                </c:pt>
                <c:pt idx="1476">
                  <c:v>5709</c:v>
                </c:pt>
                <c:pt idx="1477">
                  <c:v>5710</c:v>
                </c:pt>
                <c:pt idx="1478">
                  <c:v>5711</c:v>
                </c:pt>
                <c:pt idx="1479">
                  <c:v>5712</c:v>
                </c:pt>
                <c:pt idx="1480">
                  <c:v>5713</c:v>
                </c:pt>
                <c:pt idx="1481">
                  <c:v>5714</c:v>
                </c:pt>
                <c:pt idx="1482">
                  <c:v>5715</c:v>
                </c:pt>
                <c:pt idx="1483">
                  <c:v>5716</c:v>
                </c:pt>
                <c:pt idx="1484">
                  <c:v>5717</c:v>
                </c:pt>
                <c:pt idx="1485">
                  <c:v>5718</c:v>
                </c:pt>
                <c:pt idx="1486">
                  <c:v>5719</c:v>
                </c:pt>
                <c:pt idx="1487">
                  <c:v>5720</c:v>
                </c:pt>
                <c:pt idx="1488">
                  <c:v>5721</c:v>
                </c:pt>
                <c:pt idx="1489">
                  <c:v>5722</c:v>
                </c:pt>
                <c:pt idx="1490">
                  <c:v>5723</c:v>
                </c:pt>
                <c:pt idx="1491">
                  <c:v>5724</c:v>
                </c:pt>
                <c:pt idx="1492">
                  <c:v>5725</c:v>
                </c:pt>
                <c:pt idx="1493">
                  <c:v>5726</c:v>
                </c:pt>
                <c:pt idx="1494">
                  <c:v>5727</c:v>
                </c:pt>
                <c:pt idx="1495">
                  <c:v>5728</c:v>
                </c:pt>
                <c:pt idx="1496">
                  <c:v>5729</c:v>
                </c:pt>
                <c:pt idx="1497">
                  <c:v>5730</c:v>
                </c:pt>
                <c:pt idx="1498">
                  <c:v>5731</c:v>
                </c:pt>
                <c:pt idx="1499">
                  <c:v>5732</c:v>
                </c:pt>
                <c:pt idx="1500">
                  <c:v>5733</c:v>
                </c:pt>
                <c:pt idx="1501">
                  <c:v>5734</c:v>
                </c:pt>
                <c:pt idx="1502">
                  <c:v>5735</c:v>
                </c:pt>
                <c:pt idx="1503">
                  <c:v>5736</c:v>
                </c:pt>
                <c:pt idx="1504">
                  <c:v>5737</c:v>
                </c:pt>
                <c:pt idx="1505">
                  <c:v>5738</c:v>
                </c:pt>
                <c:pt idx="1506">
                  <c:v>5739</c:v>
                </c:pt>
                <c:pt idx="1507">
                  <c:v>5740</c:v>
                </c:pt>
                <c:pt idx="1508">
                  <c:v>5741</c:v>
                </c:pt>
                <c:pt idx="1509">
                  <c:v>5742</c:v>
                </c:pt>
                <c:pt idx="1510">
                  <c:v>5743</c:v>
                </c:pt>
                <c:pt idx="1511">
                  <c:v>5744</c:v>
                </c:pt>
                <c:pt idx="1512">
                  <c:v>5745</c:v>
                </c:pt>
                <c:pt idx="1513">
                  <c:v>5746</c:v>
                </c:pt>
                <c:pt idx="1514">
                  <c:v>5747</c:v>
                </c:pt>
                <c:pt idx="1515">
                  <c:v>5748</c:v>
                </c:pt>
                <c:pt idx="1516">
                  <c:v>5749</c:v>
                </c:pt>
                <c:pt idx="1517">
                  <c:v>5750</c:v>
                </c:pt>
                <c:pt idx="1518">
                  <c:v>5751</c:v>
                </c:pt>
                <c:pt idx="1519">
                  <c:v>5752</c:v>
                </c:pt>
                <c:pt idx="1520">
                  <c:v>5753</c:v>
                </c:pt>
                <c:pt idx="1521">
                  <c:v>5754</c:v>
                </c:pt>
                <c:pt idx="1522">
                  <c:v>5755</c:v>
                </c:pt>
                <c:pt idx="1523">
                  <c:v>5756</c:v>
                </c:pt>
                <c:pt idx="1524">
                  <c:v>5757</c:v>
                </c:pt>
                <c:pt idx="1525">
                  <c:v>5758</c:v>
                </c:pt>
                <c:pt idx="1526">
                  <c:v>5759</c:v>
                </c:pt>
                <c:pt idx="1527">
                  <c:v>5760</c:v>
                </c:pt>
                <c:pt idx="1528">
                  <c:v>5761</c:v>
                </c:pt>
                <c:pt idx="1529">
                  <c:v>5762</c:v>
                </c:pt>
                <c:pt idx="1530">
                  <c:v>5763</c:v>
                </c:pt>
                <c:pt idx="1531">
                  <c:v>5764</c:v>
                </c:pt>
                <c:pt idx="1532">
                  <c:v>5765</c:v>
                </c:pt>
                <c:pt idx="1533">
                  <c:v>5766</c:v>
                </c:pt>
                <c:pt idx="1534">
                  <c:v>5767</c:v>
                </c:pt>
                <c:pt idx="1535">
                  <c:v>5768</c:v>
                </c:pt>
                <c:pt idx="1536">
                  <c:v>5769</c:v>
                </c:pt>
                <c:pt idx="1537">
                  <c:v>5770</c:v>
                </c:pt>
                <c:pt idx="1538">
                  <c:v>5771</c:v>
                </c:pt>
                <c:pt idx="1539">
                  <c:v>5772</c:v>
                </c:pt>
                <c:pt idx="1540">
                  <c:v>5773</c:v>
                </c:pt>
                <c:pt idx="1541">
                  <c:v>5774</c:v>
                </c:pt>
                <c:pt idx="1542">
                  <c:v>5775</c:v>
                </c:pt>
                <c:pt idx="1543">
                  <c:v>5776</c:v>
                </c:pt>
                <c:pt idx="1544">
                  <c:v>5777</c:v>
                </c:pt>
                <c:pt idx="1545">
                  <c:v>5778</c:v>
                </c:pt>
                <c:pt idx="1546">
                  <c:v>5779</c:v>
                </c:pt>
                <c:pt idx="1547">
                  <c:v>5780</c:v>
                </c:pt>
                <c:pt idx="1548">
                  <c:v>5781</c:v>
                </c:pt>
                <c:pt idx="1549">
                  <c:v>5782</c:v>
                </c:pt>
                <c:pt idx="1550">
                  <c:v>5783</c:v>
                </c:pt>
                <c:pt idx="1551">
                  <c:v>5784</c:v>
                </c:pt>
                <c:pt idx="1552">
                  <c:v>5785</c:v>
                </c:pt>
                <c:pt idx="1553">
                  <c:v>5786</c:v>
                </c:pt>
                <c:pt idx="1554">
                  <c:v>5787</c:v>
                </c:pt>
                <c:pt idx="1555">
                  <c:v>5788</c:v>
                </c:pt>
                <c:pt idx="1556">
                  <c:v>5789</c:v>
                </c:pt>
                <c:pt idx="1557">
                  <c:v>5790</c:v>
                </c:pt>
                <c:pt idx="1558">
                  <c:v>5791</c:v>
                </c:pt>
                <c:pt idx="1559">
                  <c:v>5792</c:v>
                </c:pt>
                <c:pt idx="1560">
                  <c:v>5793</c:v>
                </c:pt>
                <c:pt idx="1561">
                  <c:v>5794</c:v>
                </c:pt>
                <c:pt idx="1562">
                  <c:v>5795</c:v>
                </c:pt>
                <c:pt idx="1563">
                  <c:v>5796</c:v>
                </c:pt>
                <c:pt idx="1564">
                  <c:v>5797</c:v>
                </c:pt>
                <c:pt idx="1565">
                  <c:v>5798</c:v>
                </c:pt>
                <c:pt idx="1566">
                  <c:v>5799</c:v>
                </c:pt>
                <c:pt idx="1567">
                  <c:v>5800</c:v>
                </c:pt>
                <c:pt idx="1568">
                  <c:v>5801</c:v>
                </c:pt>
                <c:pt idx="1569">
                  <c:v>5802</c:v>
                </c:pt>
                <c:pt idx="1570">
                  <c:v>5803</c:v>
                </c:pt>
                <c:pt idx="1571">
                  <c:v>5804</c:v>
                </c:pt>
                <c:pt idx="1572">
                  <c:v>5805</c:v>
                </c:pt>
                <c:pt idx="1573">
                  <c:v>5806</c:v>
                </c:pt>
                <c:pt idx="1574">
                  <c:v>5807</c:v>
                </c:pt>
                <c:pt idx="1575">
                  <c:v>5808</c:v>
                </c:pt>
                <c:pt idx="1576">
                  <c:v>5809</c:v>
                </c:pt>
                <c:pt idx="1577">
                  <c:v>5810</c:v>
                </c:pt>
                <c:pt idx="1578">
                  <c:v>5811</c:v>
                </c:pt>
                <c:pt idx="1579">
                  <c:v>5812</c:v>
                </c:pt>
                <c:pt idx="1580">
                  <c:v>5813</c:v>
                </c:pt>
                <c:pt idx="1581">
                  <c:v>5814</c:v>
                </c:pt>
                <c:pt idx="1582">
                  <c:v>5815</c:v>
                </c:pt>
                <c:pt idx="1583">
                  <c:v>5816</c:v>
                </c:pt>
                <c:pt idx="1584">
                  <c:v>5817</c:v>
                </c:pt>
                <c:pt idx="1585">
                  <c:v>5818</c:v>
                </c:pt>
                <c:pt idx="1586">
                  <c:v>5819</c:v>
                </c:pt>
                <c:pt idx="1587">
                  <c:v>5820</c:v>
                </c:pt>
                <c:pt idx="1588">
                  <c:v>5821</c:v>
                </c:pt>
                <c:pt idx="1589">
                  <c:v>5822</c:v>
                </c:pt>
                <c:pt idx="1590">
                  <c:v>5823</c:v>
                </c:pt>
                <c:pt idx="1591">
                  <c:v>5824</c:v>
                </c:pt>
                <c:pt idx="1592">
                  <c:v>5825</c:v>
                </c:pt>
                <c:pt idx="1593">
                  <c:v>5826</c:v>
                </c:pt>
                <c:pt idx="1594">
                  <c:v>5827</c:v>
                </c:pt>
                <c:pt idx="1595">
                  <c:v>5828</c:v>
                </c:pt>
                <c:pt idx="1596">
                  <c:v>5829</c:v>
                </c:pt>
                <c:pt idx="1597">
                  <c:v>5830</c:v>
                </c:pt>
                <c:pt idx="1598">
                  <c:v>5831</c:v>
                </c:pt>
                <c:pt idx="1599">
                  <c:v>5832</c:v>
                </c:pt>
                <c:pt idx="1600">
                  <c:v>5833</c:v>
                </c:pt>
                <c:pt idx="1601">
                  <c:v>5834</c:v>
                </c:pt>
                <c:pt idx="1602">
                  <c:v>5835</c:v>
                </c:pt>
                <c:pt idx="1603">
                  <c:v>5836</c:v>
                </c:pt>
                <c:pt idx="1604">
                  <c:v>5837</c:v>
                </c:pt>
                <c:pt idx="1605">
                  <c:v>5838</c:v>
                </c:pt>
                <c:pt idx="1606">
                  <c:v>5839</c:v>
                </c:pt>
                <c:pt idx="1607">
                  <c:v>5840</c:v>
                </c:pt>
                <c:pt idx="1608">
                  <c:v>5841</c:v>
                </c:pt>
                <c:pt idx="1609">
                  <c:v>5842</c:v>
                </c:pt>
                <c:pt idx="1610">
                  <c:v>5843</c:v>
                </c:pt>
                <c:pt idx="1611">
                  <c:v>5844</c:v>
                </c:pt>
                <c:pt idx="1612">
                  <c:v>5845</c:v>
                </c:pt>
                <c:pt idx="1613">
                  <c:v>5846</c:v>
                </c:pt>
                <c:pt idx="1614">
                  <c:v>5847</c:v>
                </c:pt>
                <c:pt idx="1615">
                  <c:v>5848</c:v>
                </c:pt>
                <c:pt idx="1616">
                  <c:v>5849</c:v>
                </c:pt>
                <c:pt idx="1617">
                  <c:v>5850</c:v>
                </c:pt>
                <c:pt idx="1618">
                  <c:v>5851</c:v>
                </c:pt>
                <c:pt idx="1619">
                  <c:v>5852</c:v>
                </c:pt>
                <c:pt idx="1620">
                  <c:v>5853</c:v>
                </c:pt>
                <c:pt idx="1621">
                  <c:v>5854</c:v>
                </c:pt>
                <c:pt idx="1622">
                  <c:v>5855</c:v>
                </c:pt>
                <c:pt idx="1623">
                  <c:v>5856</c:v>
                </c:pt>
                <c:pt idx="1624">
                  <c:v>5857</c:v>
                </c:pt>
                <c:pt idx="1625">
                  <c:v>5858</c:v>
                </c:pt>
                <c:pt idx="1626">
                  <c:v>5859</c:v>
                </c:pt>
                <c:pt idx="1627">
                  <c:v>5860</c:v>
                </c:pt>
                <c:pt idx="1628">
                  <c:v>5861</c:v>
                </c:pt>
                <c:pt idx="1629">
                  <c:v>5862</c:v>
                </c:pt>
                <c:pt idx="1630">
                  <c:v>5863</c:v>
                </c:pt>
                <c:pt idx="1631">
                  <c:v>5864</c:v>
                </c:pt>
                <c:pt idx="1632">
                  <c:v>5865</c:v>
                </c:pt>
                <c:pt idx="1633">
                  <c:v>5866</c:v>
                </c:pt>
                <c:pt idx="1634">
                  <c:v>5867</c:v>
                </c:pt>
                <c:pt idx="1635">
                  <c:v>5868</c:v>
                </c:pt>
                <c:pt idx="1636">
                  <c:v>5869</c:v>
                </c:pt>
                <c:pt idx="1637">
                  <c:v>5870</c:v>
                </c:pt>
                <c:pt idx="1638">
                  <c:v>5871</c:v>
                </c:pt>
                <c:pt idx="1639">
                  <c:v>5872</c:v>
                </c:pt>
                <c:pt idx="1640">
                  <c:v>5873</c:v>
                </c:pt>
                <c:pt idx="1641">
                  <c:v>5874</c:v>
                </c:pt>
                <c:pt idx="1642">
                  <c:v>5875</c:v>
                </c:pt>
                <c:pt idx="1643">
                  <c:v>5876</c:v>
                </c:pt>
                <c:pt idx="1644">
                  <c:v>5877</c:v>
                </c:pt>
                <c:pt idx="1645">
                  <c:v>5878</c:v>
                </c:pt>
                <c:pt idx="1646">
                  <c:v>5879</c:v>
                </c:pt>
                <c:pt idx="1647">
                  <c:v>5880</c:v>
                </c:pt>
                <c:pt idx="1648">
                  <c:v>5881</c:v>
                </c:pt>
                <c:pt idx="1649">
                  <c:v>5882</c:v>
                </c:pt>
                <c:pt idx="1650">
                  <c:v>5883</c:v>
                </c:pt>
                <c:pt idx="1651">
                  <c:v>5884</c:v>
                </c:pt>
                <c:pt idx="1652">
                  <c:v>5885</c:v>
                </c:pt>
                <c:pt idx="1653">
                  <c:v>5886</c:v>
                </c:pt>
                <c:pt idx="1654">
                  <c:v>5887</c:v>
                </c:pt>
                <c:pt idx="1655">
                  <c:v>5888</c:v>
                </c:pt>
                <c:pt idx="1656">
                  <c:v>5889</c:v>
                </c:pt>
                <c:pt idx="1657">
                  <c:v>5890</c:v>
                </c:pt>
                <c:pt idx="1658">
                  <c:v>5891</c:v>
                </c:pt>
                <c:pt idx="1659">
                  <c:v>5892</c:v>
                </c:pt>
                <c:pt idx="1660">
                  <c:v>5893</c:v>
                </c:pt>
                <c:pt idx="1661">
                  <c:v>5894</c:v>
                </c:pt>
                <c:pt idx="1662">
                  <c:v>5895</c:v>
                </c:pt>
                <c:pt idx="1663">
                  <c:v>5896</c:v>
                </c:pt>
                <c:pt idx="1664">
                  <c:v>5897</c:v>
                </c:pt>
                <c:pt idx="1665">
                  <c:v>5898</c:v>
                </c:pt>
                <c:pt idx="1666">
                  <c:v>5899</c:v>
                </c:pt>
                <c:pt idx="1667">
                  <c:v>5900</c:v>
                </c:pt>
                <c:pt idx="1668">
                  <c:v>5901</c:v>
                </c:pt>
                <c:pt idx="1669">
                  <c:v>5902</c:v>
                </c:pt>
                <c:pt idx="1670">
                  <c:v>5903</c:v>
                </c:pt>
                <c:pt idx="1671">
                  <c:v>5904</c:v>
                </c:pt>
                <c:pt idx="1672">
                  <c:v>5905</c:v>
                </c:pt>
                <c:pt idx="1673">
                  <c:v>5906</c:v>
                </c:pt>
                <c:pt idx="1674">
                  <c:v>5907</c:v>
                </c:pt>
                <c:pt idx="1675">
                  <c:v>5908</c:v>
                </c:pt>
                <c:pt idx="1676">
                  <c:v>5909</c:v>
                </c:pt>
                <c:pt idx="1677">
                  <c:v>5910</c:v>
                </c:pt>
                <c:pt idx="1678">
                  <c:v>5911</c:v>
                </c:pt>
                <c:pt idx="1679">
                  <c:v>5912</c:v>
                </c:pt>
                <c:pt idx="1680">
                  <c:v>5913</c:v>
                </c:pt>
                <c:pt idx="1681">
                  <c:v>5914</c:v>
                </c:pt>
                <c:pt idx="1682">
                  <c:v>5915</c:v>
                </c:pt>
                <c:pt idx="1683">
                  <c:v>5916</c:v>
                </c:pt>
                <c:pt idx="1684">
                  <c:v>5917</c:v>
                </c:pt>
                <c:pt idx="1685">
                  <c:v>5918</c:v>
                </c:pt>
                <c:pt idx="1686">
                  <c:v>5919</c:v>
                </c:pt>
                <c:pt idx="1687">
                  <c:v>5920</c:v>
                </c:pt>
                <c:pt idx="1688">
                  <c:v>5921</c:v>
                </c:pt>
                <c:pt idx="1689">
                  <c:v>5922</c:v>
                </c:pt>
                <c:pt idx="1690">
                  <c:v>5923</c:v>
                </c:pt>
                <c:pt idx="1691">
                  <c:v>5924</c:v>
                </c:pt>
                <c:pt idx="1692">
                  <c:v>5925</c:v>
                </c:pt>
                <c:pt idx="1693">
                  <c:v>5926</c:v>
                </c:pt>
                <c:pt idx="1694">
                  <c:v>5927</c:v>
                </c:pt>
                <c:pt idx="1695">
                  <c:v>5928</c:v>
                </c:pt>
                <c:pt idx="1696">
                  <c:v>5929</c:v>
                </c:pt>
                <c:pt idx="1697">
                  <c:v>5930</c:v>
                </c:pt>
                <c:pt idx="1698">
                  <c:v>5931</c:v>
                </c:pt>
                <c:pt idx="1699">
                  <c:v>5932</c:v>
                </c:pt>
                <c:pt idx="1700">
                  <c:v>5933</c:v>
                </c:pt>
                <c:pt idx="1701">
                  <c:v>5934</c:v>
                </c:pt>
                <c:pt idx="1702">
                  <c:v>5935</c:v>
                </c:pt>
                <c:pt idx="1703">
                  <c:v>5936</c:v>
                </c:pt>
                <c:pt idx="1704">
                  <c:v>5937</c:v>
                </c:pt>
                <c:pt idx="1705">
                  <c:v>5938</c:v>
                </c:pt>
                <c:pt idx="1706">
                  <c:v>5939</c:v>
                </c:pt>
                <c:pt idx="1707">
                  <c:v>5940</c:v>
                </c:pt>
                <c:pt idx="1708">
                  <c:v>5941</c:v>
                </c:pt>
                <c:pt idx="1709">
                  <c:v>5942</c:v>
                </c:pt>
                <c:pt idx="1710">
                  <c:v>5943</c:v>
                </c:pt>
                <c:pt idx="1711">
                  <c:v>5944</c:v>
                </c:pt>
                <c:pt idx="1712">
                  <c:v>5945</c:v>
                </c:pt>
                <c:pt idx="1713">
                  <c:v>5946</c:v>
                </c:pt>
                <c:pt idx="1714">
                  <c:v>5947</c:v>
                </c:pt>
                <c:pt idx="1715">
                  <c:v>5948</c:v>
                </c:pt>
                <c:pt idx="1716">
                  <c:v>5949</c:v>
                </c:pt>
                <c:pt idx="1717">
                  <c:v>5950</c:v>
                </c:pt>
                <c:pt idx="1718">
                  <c:v>5951</c:v>
                </c:pt>
                <c:pt idx="1719">
                  <c:v>5952</c:v>
                </c:pt>
                <c:pt idx="1720">
                  <c:v>5953</c:v>
                </c:pt>
                <c:pt idx="1721">
                  <c:v>5954</c:v>
                </c:pt>
                <c:pt idx="1722">
                  <c:v>5955</c:v>
                </c:pt>
                <c:pt idx="1723">
                  <c:v>5956</c:v>
                </c:pt>
                <c:pt idx="1724">
                  <c:v>5957</c:v>
                </c:pt>
                <c:pt idx="1725">
                  <c:v>5958</c:v>
                </c:pt>
                <c:pt idx="1726">
                  <c:v>5959</c:v>
                </c:pt>
                <c:pt idx="1727">
                  <c:v>5960</c:v>
                </c:pt>
                <c:pt idx="1728">
                  <c:v>5961</c:v>
                </c:pt>
                <c:pt idx="1729">
                  <c:v>5962</c:v>
                </c:pt>
                <c:pt idx="1730">
                  <c:v>5963</c:v>
                </c:pt>
                <c:pt idx="1731">
                  <c:v>5964</c:v>
                </c:pt>
                <c:pt idx="1732">
                  <c:v>5965</c:v>
                </c:pt>
                <c:pt idx="1733">
                  <c:v>5966</c:v>
                </c:pt>
                <c:pt idx="1734">
                  <c:v>5967</c:v>
                </c:pt>
                <c:pt idx="1735">
                  <c:v>5968</c:v>
                </c:pt>
                <c:pt idx="1736">
                  <c:v>5969</c:v>
                </c:pt>
                <c:pt idx="1737">
                  <c:v>5970</c:v>
                </c:pt>
                <c:pt idx="1738">
                  <c:v>5971</c:v>
                </c:pt>
                <c:pt idx="1739">
                  <c:v>5972</c:v>
                </c:pt>
                <c:pt idx="1740">
                  <c:v>5973</c:v>
                </c:pt>
                <c:pt idx="1741">
                  <c:v>5974</c:v>
                </c:pt>
                <c:pt idx="1742">
                  <c:v>5975</c:v>
                </c:pt>
                <c:pt idx="1743">
                  <c:v>5976</c:v>
                </c:pt>
                <c:pt idx="1744">
                  <c:v>5977</c:v>
                </c:pt>
                <c:pt idx="1745">
                  <c:v>5978</c:v>
                </c:pt>
                <c:pt idx="1746">
                  <c:v>5979</c:v>
                </c:pt>
                <c:pt idx="1747">
                  <c:v>5980</c:v>
                </c:pt>
                <c:pt idx="1748">
                  <c:v>5981</c:v>
                </c:pt>
                <c:pt idx="1749">
                  <c:v>5982</c:v>
                </c:pt>
                <c:pt idx="1750">
                  <c:v>5983</c:v>
                </c:pt>
                <c:pt idx="1751">
                  <c:v>5984</c:v>
                </c:pt>
                <c:pt idx="1752">
                  <c:v>5985</c:v>
                </c:pt>
                <c:pt idx="1753">
                  <c:v>5986</c:v>
                </c:pt>
                <c:pt idx="1754">
                  <c:v>5987</c:v>
                </c:pt>
                <c:pt idx="1755">
                  <c:v>5988</c:v>
                </c:pt>
                <c:pt idx="1756">
                  <c:v>5989</c:v>
                </c:pt>
                <c:pt idx="1757">
                  <c:v>5990</c:v>
                </c:pt>
                <c:pt idx="1758">
                  <c:v>5991</c:v>
                </c:pt>
                <c:pt idx="1759">
                  <c:v>5992</c:v>
                </c:pt>
                <c:pt idx="1760">
                  <c:v>5993</c:v>
                </c:pt>
                <c:pt idx="1761">
                  <c:v>5994</c:v>
                </c:pt>
                <c:pt idx="1762">
                  <c:v>5995</c:v>
                </c:pt>
                <c:pt idx="1763">
                  <c:v>5996</c:v>
                </c:pt>
                <c:pt idx="1764">
                  <c:v>5997</c:v>
                </c:pt>
                <c:pt idx="1765">
                  <c:v>5998</c:v>
                </c:pt>
                <c:pt idx="1766">
                  <c:v>5999</c:v>
                </c:pt>
                <c:pt idx="1767">
                  <c:v>6000</c:v>
                </c:pt>
                <c:pt idx="1768">
                  <c:v>6001</c:v>
                </c:pt>
                <c:pt idx="1769">
                  <c:v>6002</c:v>
                </c:pt>
                <c:pt idx="1770">
                  <c:v>6003</c:v>
                </c:pt>
                <c:pt idx="1771">
                  <c:v>6004</c:v>
                </c:pt>
                <c:pt idx="1772">
                  <c:v>6005</c:v>
                </c:pt>
                <c:pt idx="1773">
                  <c:v>6006</c:v>
                </c:pt>
                <c:pt idx="1774">
                  <c:v>6007</c:v>
                </c:pt>
                <c:pt idx="1775">
                  <c:v>6008</c:v>
                </c:pt>
                <c:pt idx="1776">
                  <c:v>6009</c:v>
                </c:pt>
                <c:pt idx="1777">
                  <c:v>6010</c:v>
                </c:pt>
                <c:pt idx="1778">
                  <c:v>6011</c:v>
                </c:pt>
                <c:pt idx="1779">
                  <c:v>6012</c:v>
                </c:pt>
                <c:pt idx="1780">
                  <c:v>6013</c:v>
                </c:pt>
                <c:pt idx="1781">
                  <c:v>6014</c:v>
                </c:pt>
                <c:pt idx="1782">
                  <c:v>6015</c:v>
                </c:pt>
                <c:pt idx="1783">
                  <c:v>6016</c:v>
                </c:pt>
                <c:pt idx="1784">
                  <c:v>6017</c:v>
                </c:pt>
                <c:pt idx="1785">
                  <c:v>6018</c:v>
                </c:pt>
                <c:pt idx="1786">
                  <c:v>6019</c:v>
                </c:pt>
                <c:pt idx="1787">
                  <c:v>6020</c:v>
                </c:pt>
                <c:pt idx="1788">
                  <c:v>6021</c:v>
                </c:pt>
                <c:pt idx="1789">
                  <c:v>6022</c:v>
                </c:pt>
                <c:pt idx="1790">
                  <c:v>6023</c:v>
                </c:pt>
                <c:pt idx="1791">
                  <c:v>6024</c:v>
                </c:pt>
                <c:pt idx="1792">
                  <c:v>6025</c:v>
                </c:pt>
                <c:pt idx="1793">
                  <c:v>6026</c:v>
                </c:pt>
                <c:pt idx="1794">
                  <c:v>6027</c:v>
                </c:pt>
                <c:pt idx="1795">
                  <c:v>6028</c:v>
                </c:pt>
                <c:pt idx="1796">
                  <c:v>6029</c:v>
                </c:pt>
                <c:pt idx="1797">
                  <c:v>6030</c:v>
                </c:pt>
                <c:pt idx="1798">
                  <c:v>6031</c:v>
                </c:pt>
                <c:pt idx="1799">
                  <c:v>6032</c:v>
                </c:pt>
                <c:pt idx="1800">
                  <c:v>6033</c:v>
                </c:pt>
                <c:pt idx="1801">
                  <c:v>6034</c:v>
                </c:pt>
                <c:pt idx="1802">
                  <c:v>6035</c:v>
                </c:pt>
                <c:pt idx="1803">
                  <c:v>6036</c:v>
                </c:pt>
                <c:pt idx="1804">
                  <c:v>6037</c:v>
                </c:pt>
                <c:pt idx="1805">
                  <c:v>6038</c:v>
                </c:pt>
                <c:pt idx="1806">
                  <c:v>6039</c:v>
                </c:pt>
                <c:pt idx="1807">
                  <c:v>6040</c:v>
                </c:pt>
                <c:pt idx="1808">
                  <c:v>6041</c:v>
                </c:pt>
                <c:pt idx="1809">
                  <c:v>6042</c:v>
                </c:pt>
                <c:pt idx="1810">
                  <c:v>6043</c:v>
                </c:pt>
                <c:pt idx="1811">
                  <c:v>6044</c:v>
                </c:pt>
                <c:pt idx="1812">
                  <c:v>6045</c:v>
                </c:pt>
                <c:pt idx="1813">
                  <c:v>6046</c:v>
                </c:pt>
                <c:pt idx="1814">
                  <c:v>6047</c:v>
                </c:pt>
                <c:pt idx="1815">
                  <c:v>6048</c:v>
                </c:pt>
                <c:pt idx="1816">
                  <c:v>6049</c:v>
                </c:pt>
                <c:pt idx="1817">
                  <c:v>6050</c:v>
                </c:pt>
                <c:pt idx="1818">
                  <c:v>6051</c:v>
                </c:pt>
                <c:pt idx="1819">
                  <c:v>6052</c:v>
                </c:pt>
                <c:pt idx="1820">
                  <c:v>6053</c:v>
                </c:pt>
                <c:pt idx="1821">
                  <c:v>6054</c:v>
                </c:pt>
                <c:pt idx="1822">
                  <c:v>6055</c:v>
                </c:pt>
                <c:pt idx="1823">
                  <c:v>6056</c:v>
                </c:pt>
                <c:pt idx="1824">
                  <c:v>6057</c:v>
                </c:pt>
                <c:pt idx="1825">
                  <c:v>6058</c:v>
                </c:pt>
                <c:pt idx="1826">
                  <c:v>6059</c:v>
                </c:pt>
                <c:pt idx="1827">
                  <c:v>6060</c:v>
                </c:pt>
                <c:pt idx="1828">
                  <c:v>6061</c:v>
                </c:pt>
                <c:pt idx="1829">
                  <c:v>6062</c:v>
                </c:pt>
                <c:pt idx="1830">
                  <c:v>6063</c:v>
                </c:pt>
                <c:pt idx="1831">
                  <c:v>6064</c:v>
                </c:pt>
                <c:pt idx="1832">
                  <c:v>6065</c:v>
                </c:pt>
                <c:pt idx="1833">
                  <c:v>6066</c:v>
                </c:pt>
                <c:pt idx="1834">
                  <c:v>6067</c:v>
                </c:pt>
                <c:pt idx="1835">
                  <c:v>6068</c:v>
                </c:pt>
                <c:pt idx="1836">
                  <c:v>6069</c:v>
                </c:pt>
                <c:pt idx="1837">
                  <c:v>6070</c:v>
                </c:pt>
                <c:pt idx="1838">
                  <c:v>6071</c:v>
                </c:pt>
                <c:pt idx="1839">
                  <c:v>6072</c:v>
                </c:pt>
                <c:pt idx="1840">
                  <c:v>6073</c:v>
                </c:pt>
                <c:pt idx="1841">
                  <c:v>6074</c:v>
                </c:pt>
                <c:pt idx="1842">
                  <c:v>6075</c:v>
                </c:pt>
                <c:pt idx="1843">
                  <c:v>6076</c:v>
                </c:pt>
                <c:pt idx="1844">
                  <c:v>6077</c:v>
                </c:pt>
                <c:pt idx="1845">
                  <c:v>6078</c:v>
                </c:pt>
                <c:pt idx="1846">
                  <c:v>6079</c:v>
                </c:pt>
                <c:pt idx="1847">
                  <c:v>6080</c:v>
                </c:pt>
                <c:pt idx="1848">
                  <c:v>6081</c:v>
                </c:pt>
                <c:pt idx="1849">
                  <c:v>6082</c:v>
                </c:pt>
                <c:pt idx="1850">
                  <c:v>6083</c:v>
                </c:pt>
                <c:pt idx="1851">
                  <c:v>6084</c:v>
                </c:pt>
                <c:pt idx="1852">
                  <c:v>6085</c:v>
                </c:pt>
                <c:pt idx="1853">
                  <c:v>6086</c:v>
                </c:pt>
                <c:pt idx="1854">
                  <c:v>6087</c:v>
                </c:pt>
                <c:pt idx="1855">
                  <c:v>6088</c:v>
                </c:pt>
                <c:pt idx="1856">
                  <c:v>6089</c:v>
                </c:pt>
                <c:pt idx="1857">
                  <c:v>6090</c:v>
                </c:pt>
                <c:pt idx="1858">
                  <c:v>6091</c:v>
                </c:pt>
                <c:pt idx="1859">
                  <c:v>6092</c:v>
                </c:pt>
                <c:pt idx="1860">
                  <c:v>6093</c:v>
                </c:pt>
                <c:pt idx="1861">
                  <c:v>6094</c:v>
                </c:pt>
                <c:pt idx="1862">
                  <c:v>6095</c:v>
                </c:pt>
                <c:pt idx="1863">
                  <c:v>6096</c:v>
                </c:pt>
                <c:pt idx="1864">
                  <c:v>6097</c:v>
                </c:pt>
                <c:pt idx="1865">
                  <c:v>6098</c:v>
                </c:pt>
                <c:pt idx="1866">
                  <c:v>6099</c:v>
                </c:pt>
                <c:pt idx="1867">
                  <c:v>6100</c:v>
                </c:pt>
                <c:pt idx="1868">
                  <c:v>6101</c:v>
                </c:pt>
                <c:pt idx="1869">
                  <c:v>6102</c:v>
                </c:pt>
                <c:pt idx="1870">
                  <c:v>6103</c:v>
                </c:pt>
                <c:pt idx="1871">
                  <c:v>6104</c:v>
                </c:pt>
                <c:pt idx="1872">
                  <c:v>6105</c:v>
                </c:pt>
                <c:pt idx="1873">
                  <c:v>6106</c:v>
                </c:pt>
                <c:pt idx="1874">
                  <c:v>6107</c:v>
                </c:pt>
                <c:pt idx="1875">
                  <c:v>6108</c:v>
                </c:pt>
                <c:pt idx="1876">
                  <c:v>6109</c:v>
                </c:pt>
                <c:pt idx="1877">
                  <c:v>6110</c:v>
                </c:pt>
                <c:pt idx="1878">
                  <c:v>6111</c:v>
                </c:pt>
                <c:pt idx="1879">
                  <c:v>6112</c:v>
                </c:pt>
                <c:pt idx="1880">
                  <c:v>6113</c:v>
                </c:pt>
                <c:pt idx="1881">
                  <c:v>6114</c:v>
                </c:pt>
                <c:pt idx="1882">
                  <c:v>6115</c:v>
                </c:pt>
                <c:pt idx="1883">
                  <c:v>6116</c:v>
                </c:pt>
                <c:pt idx="1884">
                  <c:v>6117</c:v>
                </c:pt>
                <c:pt idx="1885">
                  <c:v>6118</c:v>
                </c:pt>
                <c:pt idx="1886">
                  <c:v>6119</c:v>
                </c:pt>
                <c:pt idx="1887">
                  <c:v>6120</c:v>
                </c:pt>
                <c:pt idx="1888">
                  <c:v>6121</c:v>
                </c:pt>
                <c:pt idx="1889">
                  <c:v>6122</c:v>
                </c:pt>
                <c:pt idx="1890">
                  <c:v>6123</c:v>
                </c:pt>
                <c:pt idx="1891">
                  <c:v>6124</c:v>
                </c:pt>
                <c:pt idx="1892">
                  <c:v>6125</c:v>
                </c:pt>
                <c:pt idx="1893">
                  <c:v>6126</c:v>
                </c:pt>
                <c:pt idx="1894">
                  <c:v>6127</c:v>
                </c:pt>
                <c:pt idx="1895">
                  <c:v>6128</c:v>
                </c:pt>
                <c:pt idx="1896">
                  <c:v>6129</c:v>
                </c:pt>
                <c:pt idx="1897">
                  <c:v>6130</c:v>
                </c:pt>
                <c:pt idx="1898">
                  <c:v>6131</c:v>
                </c:pt>
                <c:pt idx="1899">
                  <c:v>6132</c:v>
                </c:pt>
                <c:pt idx="1900">
                  <c:v>6133</c:v>
                </c:pt>
                <c:pt idx="1901">
                  <c:v>6134</c:v>
                </c:pt>
                <c:pt idx="1902">
                  <c:v>6135</c:v>
                </c:pt>
                <c:pt idx="1903">
                  <c:v>6136</c:v>
                </c:pt>
                <c:pt idx="1904">
                  <c:v>6137</c:v>
                </c:pt>
                <c:pt idx="1905">
                  <c:v>6138</c:v>
                </c:pt>
                <c:pt idx="1906">
                  <c:v>6139</c:v>
                </c:pt>
                <c:pt idx="1907">
                  <c:v>6140</c:v>
                </c:pt>
                <c:pt idx="1908">
                  <c:v>6141</c:v>
                </c:pt>
                <c:pt idx="1909">
                  <c:v>6142</c:v>
                </c:pt>
                <c:pt idx="1910">
                  <c:v>6143</c:v>
                </c:pt>
                <c:pt idx="1911">
                  <c:v>6144</c:v>
                </c:pt>
                <c:pt idx="1912">
                  <c:v>6145</c:v>
                </c:pt>
                <c:pt idx="1913">
                  <c:v>6146</c:v>
                </c:pt>
                <c:pt idx="1914">
                  <c:v>6147</c:v>
                </c:pt>
                <c:pt idx="1915">
                  <c:v>6148</c:v>
                </c:pt>
                <c:pt idx="1916">
                  <c:v>6149</c:v>
                </c:pt>
                <c:pt idx="1917">
                  <c:v>6150</c:v>
                </c:pt>
                <c:pt idx="1918">
                  <c:v>6151</c:v>
                </c:pt>
                <c:pt idx="1919">
                  <c:v>6152</c:v>
                </c:pt>
                <c:pt idx="1920">
                  <c:v>6153</c:v>
                </c:pt>
                <c:pt idx="1921">
                  <c:v>6154</c:v>
                </c:pt>
                <c:pt idx="1922">
                  <c:v>6155</c:v>
                </c:pt>
                <c:pt idx="1923">
                  <c:v>6156</c:v>
                </c:pt>
                <c:pt idx="1924">
                  <c:v>6157</c:v>
                </c:pt>
                <c:pt idx="1925">
                  <c:v>6158</c:v>
                </c:pt>
                <c:pt idx="1926">
                  <c:v>6159</c:v>
                </c:pt>
                <c:pt idx="1927">
                  <c:v>6160</c:v>
                </c:pt>
                <c:pt idx="1928">
                  <c:v>6161</c:v>
                </c:pt>
                <c:pt idx="1929">
                  <c:v>6162</c:v>
                </c:pt>
                <c:pt idx="1930">
                  <c:v>6163</c:v>
                </c:pt>
                <c:pt idx="1931">
                  <c:v>6164</c:v>
                </c:pt>
                <c:pt idx="1932">
                  <c:v>6165</c:v>
                </c:pt>
                <c:pt idx="1933">
                  <c:v>6166</c:v>
                </c:pt>
                <c:pt idx="1934">
                  <c:v>6167</c:v>
                </c:pt>
                <c:pt idx="1935">
                  <c:v>6168</c:v>
                </c:pt>
                <c:pt idx="1936">
                  <c:v>6169</c:v>
                </c:pt>
                <c:pt idx="1937">
                  <c:v>6170</c:v>
                </c:pt>
                <c:pt idx="1938">
                  <c:v>6171</c:v>
                </c:pt>
                <c:pt idx="1939">
                  <c:v>6172</c:v>
                </c:pt>
                <c:pt idx="1940">
                  <c:v>6173</c:v>
                </c:pt>
                <c:pt idx="1941">
                  <c:v>6174</c:v>
                </c:pt>
                <c:pt idx="1942">
                  <c:v>6175</c:v>
                </c:pt>
                <c:pt idx="1943">
                  <c:v>6176</c:v>
                </c:pt>
                <c:pt idx="1944">
                  <c:v>6177</c:v>
                </c:pt>
                <c:pt idx="1945">
                  <c:v>6178</c:v>
                </c:pt>
                <c:pt idx="1946">
                  <c:v>6179</c:v>
                </c:pt>
                <c:pt idx="1947">
                  <c:v>6180</c:v>
                </c:pt>
                <c:pt idx="1948">
                  <c:v>6181</c:v>
                </c:pt>
                <c:pt idx="1949">
                  <c:v>6182</c:v>
                </c:pt>
                <c:pt idx="1950">
                  <c:v>6183</c:v>
                </c:pt>
                <c:pt idx="1951">
                  <c:v>6184</c:v>
                </c:pt>
                <c:pt idx="1952">
                  <c:v>6185</c:v>
                </c:pt>
                <c:pt idx="1953">
                  <c:v>6186</c:v>
                </c:pt>
                <c:pt idx="1954">
                  <c:v>6187</c:v>
                </c:pt>
                <c:pt idx="1955">
                  <c:v>6188</c:v>
                </c:pt>
                <c:pt idx="1956">
                  <c:v>6189</c:v>
                </c:pt>
                <c:pt idx="1957">
                  <c:v>6190</c:v>
                </c:pt>
                <c:pt idx="1958">
                  <c:v>6191</c:v>
                </c:pt>
                <c:pt idx="1959">
                  <c:v>6192</c:v>
                </c:pt>
                <c:pt idx="1960">
                  <c:v>6193</c:v>
                </c:pt>
                <c:pt idx="1961">
                  <c:v>6194</c:v>
                </c:pt>
                <c:pt idx="1962">
                  <c:v>6195</c:v>
                </c:pt>
                <c:pt idx="1963">
                  <c:v>6196</c:v>
                </c:pt>
                <c:pt idx="1964">
                  <c:v>6197</c:v>
                </c:pt>
                <c:pt idx="1965">
                  <c:v>6198</c:v>
                </c:pt>
                <c:pt idx="1966">
                  <c:v>6199</c:v>
                </c:pt>
                <c:pt idx="1967">
                  <c:v>6200</c:v>
                </c:pt>
                <c:pt idx="1968">
                  <c:v>6201</c:v>
                </c:pt>
                <c:pt idx="1969">
                  <c:v>6202</c:v>
                </c:pt>
                <c:pt idx="1970">
                  <c:v>6203</c:v>
                </c:pt>
                <c:pt idx="1971">
                  <c:v>6204</c:v>
                </c:pt>
                <c:pt idx="1972">
                  <c:v>6205</c:v>
                </c:pt>
                <c:pt idx="1973">
                  <c:v>6206</c:v>
                </c:pt>
                <c:pt idx="1974">
                  <c:v>6207</c:v>
                </c:pt>
                <c:pt idx="1975">
                  <c:v>6208</c:v>
                </c:pt>
                <c:pt idx="1976">
                  <c:v>6209</c:v>
                </c:pt>
                <c:pt idx="1977">
                  <c:v>6210</c:v>
                </c:pt>
                <c:pt idx="1978">
                  <c:v>6211</c:v>
                </c:pt>
                <c:pt idx="1979">
                  <c:v>6212</c:v>
                </c:pt>
                <c:pt idx="1980">
                  <c:v>6213</c:v>
                </c:pt>
                <c:pt idx="1981">
                  <c:v>6214</c:v>
                </c:pt>
                <c:pt idx="1982">
                  <c:v>6215</c:v>
                </c:pt>
                <c:pt idx="1983">
                  <c:v>6216</c:v>
                </c:pt>
                <c:pt idx="1984">
                  <c:v>6217</c:v>
                </c:pt>
                <c:pt idx="1985">
                  <c:v>6218</c:v>
                </c:pt>
                <c:pt idx="1986">
                  <c:v>6219</c:v>
                </c:pt>
                <c:pt idx="1987">
                  <c:v>6220</c:v>
                </c:pt>
                <c:pt idx="1988">
                  <c:v>6221</c:v>
                </c:pt>
                <c:pt idx="1989">
                  <c:v>6222</c:v>
                </c:pt>
                <c:pt idx="1990">
                  <c:v>6223</c:v>
                </c:pt>
                <c:pt idx="1991">
                  <c:v>6224</c:v>
                </c:pt>
                <c:pt idx="1992">
                  <c:v>6225</c:v>
                </c:pt>
                <c:pt idx="1993">
                  <c:v>6226</c:v>
                </c:pt>
                <c:pt idx="1994">
                  <c:v>6227</c:v>
                </c:pt>
                <c:pt idx="1995">
                  <c:v>6228</c:v>
                </c:pt>
                <c:pt idx="1996">
                  <c:v>6229</c:v>
                </c:pt>
                <c:pt idx="1997">
                  <c:v>6230</c:v>
                </c:pt>
                <c:pt idx="1998">
                  <c:v>6231</c:v>
                </c:pt>
                <c:pt idx="1999">
                  <c:v>6232</c:v>
                </c:pt>
                <c:pt idx="2000">
                  <c:v>6233</c:v>
                </c:pt>
                <c:pt idx="2001">
                  <c:v>6234</c:v>
                </c:pt>
                <c:pt idx="2002">
                  <c:v>6235</c:v>
                </c:pt>
                <c:pt idx="2003">
                  <c:v>6236</c:v>
                </c:pt>
                <c:pt idx="2004">
                  <c:v>6237</c:v>
                </c:pt>
                <c:pt idx="2005">
                  <c:v>6238</c:v>
                </c:pt>
                <c:pt idx="2006">
                  <c:v>6239</c:v>
                </c:pt>
                <c:pt idx="2007">
                  <c:v>6240</c:v>
                </c:pt>
                <c:pt idx="2008">
                  <c:v>6241</c:v>
                </c:pt>
                <c:pt idx="2009">
                  <c:v>6242</c:v>
                </c:pt>
                <c:pt idx="2010">
                  <c:v>6243</c:v>
                </c:pt>
                <c:pt idx="2011">
                  <c:v>6244</c:v>
                </c:pt>
                <c:pt idx="2012">
                  <c:v>6245</c:v>
                </c:pt>
                <c:pt idx="2013">
                  <c:v>6246</c:v>
                </c:pt>
                <c:pt idx="2014">
                  <c:v>6247</c:v>
                </c:pt>
                <c:pt idx="2015">
                  <c:v>6248</c:v>
                </c:pt>
                <c:pt idx="2016">
                  <c:v>6249</c:v>
                </c:pt>
                <c:pt idx="2017">
                  <c:v>6250</c:v>
                </c:pt>
                <c:pt idx="2018">
                  <c:v>6251</c:v>
                </c:pt>
                <c:pt idx="2019">
                  <c:v>6252</c:v>
                </c:pt>
                <c:pt idx="2020">
                  <c:v>6253</c:v>
                </c:pt>
                <c:pt idx="2021">
                  <c:v>6254</c:v>
                </c:pt>
                <c:pt idx="2022">
                  <c:v>6255</c:v>
                </c:pt>
                <c:pt idx="2023">
                  <c:v>6256</c:v>
                </c:pt>
                <c:pt idx="2024">
                  <c:v>6257</c:v>
                </c:pt>
                <c:pt idx="2025">
                  <c:v>6258</c:v>
                </c:pt>
                <c:pt idx="2026">
                  <c:v>6259</c:v>
                </c:pt>
                <c:pt idx="2027">
                  <c:v>6260</c:v>
                </c:pt>
                <c:pt idx="2028">
                  <c:v>6261</c:v>
                </c:pt>
                <c:pt idx="2029">
                  <c:v>6262</c:v>
                </c:pt>
                <c:pt idx="2030">
                  <c:v>6263</c:v>
                </c:pt>
                <c:pt idx="2031">
                  <c:v>6264</c:v>
                </c:pt>
                <c:pt idx="2032">
                  <c:v>6265</c:v>
                </c:pt>
                <c:pt idx="2033">
                  <c:v>6266</c:v>
                </c:pt>
                <c:pt idx="2034">
                  <c:v>6267</c:v>
                </c:pt>
                <c:pt idx="2035">
                  <c:v>6268</c:v>
                </c:pt>
                <c:pt idx="2036">
                  <c:v>6269</c:v>
                </c:pt>
                <c:pt idx="2037">
                  <c:v>6270</c:v>
                </c:pt>
                <c:pt idx="2038">
                  <c:v>6271</c:v>
                </c:pt>
                <c:pt idx="2039">
                  <c:v>6272</c:v>
                </c:pt>
                <c:pt idx="2040">
                  <c:v>6273</c:v>
                </c:pt>
                <c:pt idx="2041">
                  <c:v>6274</c:v>
                </c:pt>
                <c:pt idx="2042">
                  <c:v>6275</c:v>
                </c:pt>
                <c:pt idx="2043">
                  <c:v>6276</c:v>
                </c:pt>
                <c:pt idx="2044">
                  <c:v>6277</c:v>
                </c:pt>
                <c:pt idx="2045">
                  <c:v>6278</c:v>
                </c:pt>
                <c:pt idx="2046">
                  <c:v>6279</c:v>
                </c:pt>
                <c:pt idx="2047">
                  <c:v>6280</c:v>
                </c:pt>
                <c:pt idx="2048">
                  <c:v>6281</c:v>
                </c:pt>
                <c:pt idx="2049">
                  <c:v>6282</c:v>
                </c:pt>
                <c:pt idx="2050">
                  <c:v>6283</c:v>
                </c:pt>
                <c:pt idx="2051">
                  <c:v>6284</c:v>
                </c:pt>
                <c:pt idx="2052">
                  <c:v>6285</c:v>
                </c:pt>
                <c:pt idx="2053">
                  <c:v>6286</c:v>
                </c:pt>
                <c:pt idx="2054">
                  <c:v>6287</c:v>
                </c:pt>
                <c:pt idx="2055">
                  <c:v>6288</c:v>
                </c:pt>
                <c:pt idx="2056">
                  <c:v>6289</c:v>
                </c:pt>
                <c:pt idx="2057">
                  <c:v>6290</c:v>
                </c:pt>
                <c:pt idx="2058">
                  <c:v>6291</c:v>
                </c:pt>
                <c:pt idx="2059">
                  <c:v>6292</c:v>
                </c:pt>
                <c:pt idx="2060">
                  <c:v>6293</c:v>
                </c:pt>
                <c:pt idx="2061">
                  <c:v>6294</c:v>
                </c:pt>
                <c:pt idx="2062">
                  <c:v>6295</c:v>
                </c:pt>
                <c:pt idx="2063">
                  <c:v>6296</c:v>
                </c:pt>
                <c:pt idx="2064">
                  <c:v>6297</c:v>
                </c:pt>
                <c:pt idx="2065">
                  <c:v>6298</c:v>
                </c:pt>
                <c:pt idx="2066">
                  <c:v>6299</c:v>
                </c:pt>
                <c:pt idx="2067">
                  <c:v>6300</c:v>
                </c:pt>
                <c:pt idx="2068">
                  <c:v>6301</c:v>
                </c:pt>
                <c:pt idx="2069">
                  <c:v>6302</c:v>
                </c:pt>
                <c:pt idx="2070">
                  <c:v>6303</c:v>
                </c:pt>
                <c:pt idx="2071">
                  <c:v>6304</c:v>
                </c:pt>
                <c:pt idx="2072">
                  <c:v>6305</c:v>
                </c:pt>
                <c:pt idx="2073">
                  <c:v>6306</c:v>
                </c:pt>
                <c:pt idx="2074">
                  <c:v>6307</c:v>
                </c:pt>
                <c:pt idx="2075">
                  <c:v>6308</c:v>
                </c:pt>
                <c:pt idx="2076">
                  <c:v>6309</c:v>
                </c:pt>
                <c:pt idx="2077">
                  <c:v>6310</c:v>
                </c:pt>
                <c:pt idx="2078">
                  <c:v>6311</c:v>
                </c:pt>
                <c:pt idx="2079">
                  <c:v>6312</c:v>
                </c:pt>
                <c:pt idx="2080">
                  <c:v>6313</c:v>
                </c:pt>
                <c:pt idx="2081">
                  <c:v>6314</c:v>
                </c:pt>
                <c:pt idx="2082">
                  <c:v>6315</c:v>
                </c:pt>
                <c:pt idx="2083">
                  <c:v>6316</c:v>
                </c:pt>
                <c:pt idx="2084">
                  <c:v>6317</c:v>
                </c:pt>
                <c:pt idx="2085">
                  <c:v>6318</c:v>
                </c:pt>
                <c:pt idx="2086">
                  <c:v>6319</c:v>
                </c:pt>
                <c:pt idx="2087">
                  <c:v>6320</c:v>
                </c:pt>
                <c:pt idx="2088">
                  <c:v>6321</c:v>
                </c:pt>
                <c:pt idx="2089">
                  <c:v>6322</c:v>
                </c:pt>
                <c:pt idx="2090">
                  <c:v>6323</c:v>
                </c:pt>
                <c:pt idx="2091">
                  <c:v>6324</c:v>
                </c:pt>
                <c:pt idx="2092">
                  <c:v>6325</c:v>
                </c:pt>
                <c:pt idx="2093">
                  <c:v>6326</c:v>
                </c:pt>
                <c:pt idx="2094">
                  <c:v>6327</c:v>
                </c:pt>
                <c:pt idx="2095">
                  <c:v>6328</c:v>
                </c:pt>
                <c:pt idx="2096">
                  <c:v>6329</c:v>
                </c:pt>
                <c:pt idx="2097">
                  <c:v>6330</c:v>
                </c:pt>
                <c:pt idx="2098">
                  <c:v>6331</c:v>
                </c:pt>
                <c:pt idx="2099">
                  <c:v>6332</c:v>
                </c:pt>
                <c:pt idx="2100">
                  <c:v>6333</c:v>
                </c:pt>
                <c:pt idx="2101">
                  <c:v>6334</c:v>
                </c:pt>
                <c:pt idx="2102">
                  <c:v>6335</c:v>
                </c:pt>
                <c:pt idx="2103">
                  <c:v>6336</c:v>
                </c:pt>
                <c:pt idx="2104">
                  <c:v>6337</c:v>
                </c:pt>
                <c:pt idx="2105">
                  <c:v>6338</c:v>
                </c:pt>
                <c:pt idx="2106">
                  <c:v>6339</c:v>
                </c:pt>
                <c:pt idx="2107">
                  <c:v>6340</c:v>
                </c:pt>
                <c:pt idx="2108">
                  <c:v>6341</c:v>
                </c:pt>
                <c:pt idx="2109">
                  <c:v>6342</c:v>
                </c:pt>
                <c:pt idx="2110">
                  <c:v>6343</c:v>
                </c:pt>
                <c:pt idx="2111">
                  <c:v>6344</c:v>
                </c:pt>
                <c:pt idx="2112">
                  <c:v>6345</c:v>
                </c:pt>
                <c:pt idx="2113">
                  <c:v>6346</c:v>
                </c:pt>
                <c:pt idx="2114">
                  <c:v>6347</c:v>
                </c:pt>
                <c:pt idx="2115">
                  <c:v>6348</c:v>
                </c:pt>
                <c:pt idx="2116">
                  <c:v>6349</c:v>
                </c:pt>
                <c:pt idx="2117">
                  <c:v>6350</c:v>
                </c:pt>
                <c:pt idx="2118">
                  <c:v>6351</c:v>
                </c:pt>
                <c:pt idx="2119">
                  <c:v>6352</c:v>
                </c:pt>
                <c:pt idx="2120">
                  <c:v>6353</c:v>
                </c:pt>
                <c:pt idx="2121">
                  <c:v>6354</c:v>
                </c:pt>
                <c:pt idx="2122">
                  <c:v>6355</c:v>
                </c:pt>
                <c:pt idx="2123">
                  <c:v>6356</c:v>
                </c:pt>
                <c:pt idx="2124">
                  <c:v>6357</c:v>
                </c:pt>
                <c:pt idx="2125">
                  <c:v>6358</c:v>
                </c:pt>
                <c:pt idx="2126">
                  <c:v>6359</c:v>
                </c:pt>
                <c:pt idx="2127">
                  <c:v>6360</c:v>
                </c:pt>
                <c:pt idx="2128">
                  <c:v>6361</c:v>
                </c:pt>
                <c:pt idx="2129">
                  <c:v>6362</c:v>
                </c:pt>
                <c:pt idx="2130">
                  <c:v>6363</c:v>
                </c:pt>
                <c:pt idx="2131">
                  <c:v>6364</c:v>
                </c:pt>
                <c:pt idx="2132">
                  <c:v>6365</c:v>
                </c:pt>
                <c:pt idx="2133">
                  <c:v>6366</c:v>
                </c:pt>
                <c:pt idx="2134">
                  <c:v>6367</c:v>
                </c:pt>
                <c:pt idx="2135">
                  <c:v>6368</c:v>
                </c:pt>
                <c:pt idx="2136">
                  <c:v>6369</c:v>
                </c:pt>
                <c:pt idx="2137">
                  <c:v>6370</c:v>
                </c:pt>
                <c:pt idx="2138">
                  <c:v>6371</c:v>
                </c:pt>
                <c:pt idx="2139">
                  <c:v>6372</c:v>
                </c:pt>
                <c:pt idx="2140">
                  <c:v>6373</c:v>
                </c:pt>
                <c:pt idx="2141">
                  <c:v>6374</c:v>
                </c:pt>
                <c:pt idx="2142">
                  <c:v>6375</c:v>
                </c:pt>
                <c:pt idx="2143">
                  <c:v>6376</c:v>
                </c:pt>
                <c:pt idx="2144">
                  <c:v>6377</c:v>
                </c:pt>
                <c:pt idx="2145">
                  <c:v>6378</c:v>
                </c:pt>
                <c:pt idx="2146">
                  <c:v>6379</c:v>
                </c:pt>
                <c:pt idx="2147">
                  <c:v>6380</c:v>
                </c:pt>
                <c:pt idx="2148">
                  <c:v>6381</c:v>
                </c:pt>
                <c:pt idx="2149">
                  <c:v>6382</c:v>
                </c:pt>
                <c:pt idx="2150">
                  <c:v>6383</c:v>
                </c:pt>
                <c:pt idx="2151">
                  <c:v>6384</c:v>
                </c:pt>
                <c:pt idx="2152">
                  <c:v>6385</c:v>
                </c:pt>
                <c:pt idx="2153">
                  <c:v>6386</c:v>
                </c:pt>
                <c:pt idx="2154">
                  <c:v>6387</c:v>
                </c:pt>
                <c:pt idx="2155">
                  <c:v>6388</c:v>
                </c:pt>
                <c:pt idx="2156">
                  <c:v>6389</c:v>
                </c:pt>
                <c:pt idx="2157">
                  <c:v>6390</c:v>
                </c:pt>
                <c:pt idx="2158">
                  <c:v>6391</c:v>
                </c:pt>
                <c:pt idx="2159">
                  <c:v>6392</c:v>
                </c:pt>
                <c:pt idx="2160">
                  <c:v>6393</c:v>
                </c:pt>
                <c:pt idx="2161">
                  <c:v>6394</c:v>
                </c:pt>
                <c:pt idx="2162">
                  <c:v>6395</c:v>
                </c:pt>
                <c:pt idx="2163">
                  <c:v>6396</c:v>
                </c:pt>
                <c:pt idx="2164">
                  <c:v>6397</c:v>
                </c:pt>
                <c:pt idx="2165">
                  <c:v>6398</c:v>
                </c:pt>
                <c:pt idx="2166">
                  <c:v>6399</c:v>
                </c:pt>
                <c:pt idx="2167">
                  <c:v>6400</c:v>
                </c:pt>
                <c:pt idx="2168">
                  <c:v>6401</c:v>
                </c:pt>
                <c:pt idx="2169">
                  <c:v>6402</c:v>
                </c:pt>
                <c:pt idx="2170">
                  <c:v>6403</c:v>
                </c:pt>
                <c:pt idx="2171">
                  <c:v>6404</c:v>
                </c:pt>
                <c:pt idx="2172">
                  <c:v>6405</c:v>
                </c:pt>
                <c:pt idx="2173">
                  <c:v>6406</c:v>
                </c:pt>
                <c:pt idx="2174">
                  <c:v>6407</c:v>
                </c:pt>
                <c:pt idx="2175">
                  <c:v>6408</c:v>
                </c:pt>
                <c:pt idx="2176">
                  <c:v>6409</c:v>
                </c:pt>
                <c:pt idx="2177">
                  <c:v>6410</c:v>
                </c:pt>
                <c:pt idx="2178">
                  <c:v>6411</c:v>
                </c:pt>
                <c:pt idx="2179">
                  <c:v>6412</c:v>
                </c:pt>
                <c:pt idx="2180">
                  <c:v>6413</c:v>
                </c:pt>
                <c:pt idx="2181">
                  <c:v>6414</c:v>
                </c:pt>
                <c:pt idx="2182">
                  <c:v>6415</c:v>
                </c:pt>
                <c:pt idx="2183">
                  <c:v>6416</c:v>
                </c:pt>
                <c:pt idx="2184">
                  <c:v>6417</c:v>
                </c:pt>
                <c:pt idx="2185">
                  <c:v>6418</c:v>
                </c:pt>
                <c:pt idx="2186">
                  <c:v>6419</c:v>
                </c:pt>
                <c:pt idx="2187">
                  <c:v>6420</c:v>
                </c:pt>
                <c:pt idx="2188">
                  <c:v>6421</c:v>
                </c:pt>
                <c:pt idx="2189">
                  <c:v>6422</c:v>
                </c:pt>
                <c:pt idx="2190">
                  <c:v>6423</c:v>
                </c:pt>
                <c:pt idx="2191">
                  <c:v>6424</c:v>
                </c:pt>
                <c:pt idx="2192">
                  <c:v>6425</c:v>
                </c:pt>
                <c:pt idx="2193">
                  <c:v>6426</c:v>
                </c:pt>
                <c:pt idx="2194">
                  <c:v>6427</c:v>
                </c:pt>
                <c:pt idx="2195">
                  <c:v>6428</c:v>
                </c:pt>
                <c:pt idx="2196">
                  <c:v>6429</c:v>
                </c:pt>
                <c:pt idx="2197">
                  <c:v>6430</c:v>
                </c:pt>
                <c:pt idx="2198">
                  <c:v>6431</c:v>
                </c:pt>
                <c:pt idx="2199">
                  <c:v>6432</c:v>
                </c:pt>
                <c:pt idx="2200">
                  <c:v>6433</c:v>
                </c:pt>
                <c:pt idx="2201">
                  <c:v>6434</c:v>
                </c:pt>
                <c:pt idx="2202">
                  <c:v>6435</c:v>
                </c:pt>
                <c:pt idx="2203">
                  <c:v>6436</c:v>
                </c:pt>
                <c:pt idx="2204">
                  <c:v>6437</c:v>
                </c:pt>
                <c:pt idx="2205">
                  <c:v>6438</c:v>
                </c:pt>
                <c:pt idx="2206">
                  <c:v>6439</c:v>
                </c:pt>
                <c:pt idx="2207">
                  <c:v>6440</c:v>
                </c:pt>
                <c:pt idx="2208">
                  <c:v>6441</c:v>
                </c:pt>
                <c:pt idx="2209">
                  <c:v>6442</c:v>
                </c:pt>
                <c:pt idx="2210">
                  <c:v>6443</c:v>
                </c:pt>
                <c:pt idx="2211">
                  <c:v>6444</c:v>
                </c:pt>
                <c:pt idx="2212">
                  <c:v>6445</c:v>
                </c:pt>
                <c:pt idx="2213">
                  <c:v>6446</c:v>
                </c:pt>
                <c:pt idx="2214">
                  <c:v>6447</c:v>
                </c:pt>
                <c:pt idx="2215">
                  <c:v>6448</c:v>
                </c:pt>
                <c:pt idx="2216">
                  <c:v>6449</c:v>
                </c:pt>
                <c:pt idx="2217">
                  <c:v>6450</c:v>
                </c:pt>
                <c:pt idx="2218">
                  <c:v>6451</c:v>
                </c:pt>
                <c:pt idx="2219">
                  <c:v>6452</c:v>
                </c:pt>
                <c:pt idx="2220">
                  <c:v>6453</c:v>
                </c:pt>
                <c:pt idx="2221">
                  <c:v>6454</c:v>
                </c:pt>
                <c:pt idx="2222">
                  <c:v>6455</c:v>
                </c:pt>
                <c:pt idx="2223">
                  <c:v>6456</c:v>
                </c:pt>
                <c:pt idx="2224">
                  <c:v>6457</c:v>
                </c:pt>
                <c:pt idx="2225">
                  <c:v>6458</c:v>
                </c:pt>
                <c:pt idx="2226">
                  <c:v>6459</c:v>
                </c:pt>
                <c:pt idx="2227">
                  <c:v>6460</c:v>
                </c:pt>
                <c:pt idx="2228">
                  <c:v>6461</c:v>
                </c:pt>
                <c:pt idx="2229">
                  <c:v>6462</c:v>
                </c:pt>
                <c:pt idx="2230">
                  <c:v>6463</c:v>
                </c:pt>
                <c:pt idx="2231">
                  <c:v>6464</c:v>
                </c:pt>
                <c:pt idx="2232">
                  <c:v>6465</c:v>
                </c:pt>
                <c:pt idx="2233">
                  <c:v>6466</c:v>
                </c:pt>
                <c:pt idx="2234">
                  <c:v>6467</c:v>
                </c:pt>
                <c:pt idx="2235">
                  <c:v>6468</c:v>
                </c:pt>
                <c:pt idx="2236">
                  <c:v>6469</c:v>
                </c:pt>
                <c:pt idx="2237">
                  <c:v>6470</c:v>
                </c:pt>
                <c:pt idx="2238">
                  <c:v>6471</c:v>
                </c:pt>
                <c:pt idx="2239">
                  <c:v>6472</c:v>
                </c:pt>
                <c:pt idx="2240">
                  <c:v>6473</c:v>
                </c:pt>
                <c:pt idx="2241">
                  <c:v>6474</c:v>
                </c:pt>
                <c:pt idx="2242">
                  <c:v>6475</c:v>
                </c:pt>
                <c:pt idx="2243">
                  <c:v>6476</c:v>
                </c:pt>
                <c:pt idx="2244">
                  <c:v>6477</c:v>
                </c:pt>
                <c:pt idx="2245">
                  <c:v>6478</c:v>
                </c:pt>
                <c:pt idx="2246">
                  <c:v>6479</c:v>
                </c:pt>
                <c:pt idx="2247">
                  <c:v>6480</c:v>
                </c:pt>
                <c:pt idx="2248">
                  <c:v>6481</c:v>
                </c:pt>
                <c:pt idx="2249">
                  <c:v>6482</c:v>
                </c:pt>
                <c:pt idx="2250">
                  <c:v>6483</c:v>
                </c:pt>
                <c:pt idx="2251">
                  <c:v>6484</c:v>
                </c:pt>
                <c:pt idx="2252">
                  <c:v>6485</c:v>
                </c:pt>
                <c:pt idx="2253">
                  <c:v>6486</c:v>
                </c:pt>
                <c:pt idx="2254">
                  <c:v>6487</c:v>
                </c:pt>
                <c:pt idx="2255">
                  <c:v>6488</c:v>
                </c:pt>
                <c:pt idx="2256">
                  <c:v>6489</c:v>
                </c:pt>
                <c:pt idx="2257">
                  <c:v>6490</c:v>
                </c:pt>
                <c:pt idx="2258">
                  <c:v>6491</c:v>
                </c:pt>
                <c:pt idx="2259">
                  <c:v>6492</c:v>
                </c:pt>
                <c:pt idx="2260">
                  <c:v>6493</c:v>
                </c:pt>
                <c:pt idx="2261">
                  <c:v>6494</c:v>
                </c:pt>
                <c:pt idx="2262">
                  <c:v>6495</c:v>
                </c:pt>
                <c:pt idx="2263">
                  <c:v>6496</c:v>
                </c:pt>
                <c:pt idx="2264">
                  <c:v>6497</c:v>
                </c:pt>
                <c:pt idx="2265">
                  <c:v>6498</c:v>
                </c:pt>
                <c:pt idx="2266">
                  <c:v>6499</c:v>
                </c:pt>
                <c:pt idx="2267">
                  <c:v>6500</c:v>
                </c:pt>
                <c:pt idx="2268">
                  <c:v>6501</c:v>
                </c:pt>
                <c:pt idx="2269">
                  <c:v>6502</c:v>
                </c:pt>
                <c:pt idx="2270">
                  <c:v>6503</c:v>
                </c:pt>
                <c:pt idx="2271">
                  <c:v>6504</c:v>
                </c:pt>
                <c:pt idx="2272">
                  <c:v>6505</c:v>
                </c:pt>
                <c:pt idx="2273">
                  <c:v>6506</c:v>
                </c:pt>
                <c:pt idx="2274">
                  <c:v>6507</c:v>
                </c:pt>
                <c:pt idx="2275">
                  <c:v>6508</c:v>
                </c:pt>
                <c:pt idx="2276">
                  <c:v>6509</c:v>
                </c:pt>
                <c:pt idx="2277">
                  <c:v>6510</c:v>
                </c:pt>
                <c:pt idx="2278">
                  <c:v>6511</c:v>
                </c:pt>
                <c:pt idx="2279">
                  <c:v>6512</c:v>
                </c:pt>
                <c:pt idx="2280">
                  <c:v>6513</c:v>
                </c:pt>
                <c:pt idx="2281">
                  <c:v>6514</c:v>
                </c:pt>
                <c:pt idx="2282">
                  <c:v>6515</c:v>
                </c:pt>
                <c:pt idx="2283">
                  <c:v>6516</c:v>
                </c:pt>
                <c:pt idx="2284">
                  <c:v>6517</c:v>
                </c:pt>
                <c:pt idx="2285">
                  <c:v>6518</c:v>
                </c:pt>
                <c:pt idx="2286">
                  <c:v>6519</c:v>
                </c:pt>
                <c:pt idx="2287">
                  <c:v>6520</c:v>
                </c:pt>
                <c:pt idx="2288">
                  <c:v>6521</c:v>
                </c:pt>
                <c:pt idx="2289">
                  <c:v>6522</c:v>
                </c:pt>
                <c:pt idx="2290">
                  <c:v>6523</c:v>
                </c:pt>
                <c:pt idx="2291">
                  <c:v>6524</c:v>
                </c:pt>
                <c:pt idx="2292">
                  <c:v>6525</c:v>
                </c:pt>
                <c:pt idx="2293">
                  <c:v>6526</c:v>
                </c:pt>
                <c:pt idx="2294">
                  <c:v>6527</c:v>
                </c:pt>
                <c:pt idx="2295">
                  <c:v>6528</c:v>
                </c:pt>
                <c:pt idx="2296">
                  <c:v>6529</c:v>
                </c:pt>
                <c:pt idx="2297">
                  <c:v>6530</c:v>
                </c:pt>
                <c:pt idx="2298">
                  <c:v>6531</c:v>
                </c:pt>
                <c:pt idx="2299">
                  <c:v>6532</c:v>
                </c:pt>
                <c:pt idx="2300">
                  <c:v>6533</c:v>
                </c:pt>
                <c:pt idx="2301">
                  <c:v>6534</c:v>
                </c:pt>
                <c:pt idx="2302">
                  <c:v>6535</c:v>
                </c:pt>
                <c:pt idx="2303">
                  <c:v>6536</c:v>
                </c:pt>
                <c:pt idx="2304">
                  <c:v>6537</c:v>
                </c:pt>
                <c:pt idx="2305">
                  <c:v>6538</c:v>
                </c:pt>
                <c:pt idx="2306">
                  <c:v>6539</c:v>
                </c:pt>
                <c:pt idx="2307">
                  <c:v>6540</c:v>
                </c:pt>
                <c:pt idx="2308">
                  <c:v>6541</c:v>
                </c:pt>
                <c:pt idx="2309">
                  <c:v>6542</c:v>
                </c:pt>
                <c:pt idx="2310">
                  <c:v>6543</c:v>
                </c:pt>
                <c:pt idx="2311">
                  <c:v>6544</c:v>
                </c:pt>
                <c:pt idx="2312">
                  <c:v>6545</c:v>
                </c:pt>
                <c:pt idx="2313">
                  <c:v>6546</c:v>
                </c:pt>
                <c:pt idx="2314">
                  <c:v>6547</c:v>
                </c:pt>
                <c:pt idx="2315">
                  <c:v>6548</c:v>
                </c:pt>
                <c:pt idx="2316">
                  <c:v>6549</c:v>
                </c:pt>
                <c:pt idx="2317">
                  <c:v>6550</c:v>
                </c:pt>
                <c:pt idx="2318">
                  <c:v>6551</c:v>
                </c:pt>
                <c:pt idx="2319">
                  <c:v>6552</c:v>
                </c:pt>
                <c:pt idx="2320">
                  <c:v>6553</c:v>
                </c:pt>
                <c:pt idx="2321">
                  <c:v>6554</c:v>
                </c:pt>
                <c:pt idx="2322">
                  <c:v>6555</c:v>
                </c:pt>
                <c:pt idx="2323">
                  <c:v>6556</c:v>
                </c:pt>
                <c:pt idx="2324">
                  <c:v>6557</c:v>
                </c:pt>
                <c:pt idx="2325">
                  <c:v>6558</c:v>
                </c:pt>
                <c:pt idx="2326">
                  <c:v>6559</c:v>
                </c:pt>
                <c:pt idx="2327">
                  <c:v>6560</c:v>
                </c:pt>
                <c:pt idx="2328">
                  <c:v>6561</c:v>
                </c:pt>
                <c:pt idx="2329">
                  <c:v>6562</c:v>
                </c:pt>
                <c:pt idx="2330">
                  <c:v>6563</c:v>
                </c:pt>
                <c:pt idx="2331">
                  <c:v>6564</c:v>
                </c:pt>
                <c:pt idx="2332">
                  <c:v>6565</c:v>
                </c:pt>
                <c:pt idx="2333">
                  <c:v>6566</c:v>
                </c:pt>
                <c:pt idx="2334">
                  <c:v>6567</c:v>
                </c:pt>
                <c:pt idx="2335">
                  <c:v>6568</c:v>
                </c:pt>
                <c:pt idx="2336">
                  <c:v>6569</c:v>
                </c:pt>
                <c:pt idx="2337">
                  <c:v>6570</c:v>
                </c:pt>
                <c:pt idx="2338">
                  <c:v>6571</c:v>
                </c:pt>
                <c:pt idx="2339">
                  <c:v>6572</c:v>
                </c:pt>
                <c:pt idx="2340">
                  <c:v>6573</c:v>
                </c:pt>
                <c:pt idx="2341">
                  <c:v>6574</c:v>
                </c:pt>
                <c:pt idx="2342">
                  <c:v>6575</c:v>
                </c:pt>
                <c:pt idx="2343">
                  <c:v>6576</c:v>
                </c:pt>
                <c:pt idx="2344">
                  <c:v>6577</c:v>
                </c:pt>
                <c:pt idx="2345">
                  <c:v>6578</c:v>
                </c:pt>
                <c:pt idx="2346">
                  <c:v>6579</c:v>
                </c:pt>
                <c:pt idx="2347">
                  <c:v>6580</c:v>
                </c:pt>
                <c:pt idx="2348">
                  <c:v>6581</c:v>
                </c:pt>
                <c:pt idx="2349">
                  <c:v>6582</c:v>
                </c:pt>
                <c:pt idx="2350">
                  <c:v>6583</c:v>
                </c:pt>
                <c:pt idx="2351">
                  <c:v>6584</c:v>
                </c:pt>
                <c:pt idx="2352">
                  <c:v>6585</c:v>
                </c:pt>
                <c:pt idx="2353">
                  <c:v>6586</c:v>
                </c:pt>
                <c:pt idx="2354">
                  <c:v>6587</c:v>
                </c:pt>
                <c:pt idx="2355">
                  <c:v>6588</c:v>
                </c:pt>
                <c:pt idx="2356">
                  <c:v>6589</c:v>
                </c:pt>
                <c:pt idx="2357">
                  <c:v>6590</c:v>
                </c:pt>
                <c:pt idx="2358">
                  <c:v>6591</c:v>
                </c:pt>
                <c:pt idx="2359">
                  <c:v>6592</c:v>
                </c:pt>
                <c:pt idx="2360">
                  <c:v>6593</c:v>
                </c:pt>
                <c:pt idx="2361">
                  <c:v>6594</c:v>
                </c:pt>
                <c:pt idx="2362">
                  <c:v>6595</c:v>
                </c:pt>
                <c:pt idx="2363">
                  <c:v>6596</c:v>
                </c:pt>
                <c:pt idx="2364">
                  <c:v>6597</c:v>
                </c:pt>
                <c:pt idx="2365">
                  <c:v>6598</c:v>
                </c:pt>
                <c:pt idx="2366">
                  <c:v>6599</c:v>
                </c:pt>
                <c:pt idx="2367">
                  <c:v>6600</c:v>
                </c:pt>
                <c:pt idx="2368">
                  <c:v>6601</c:v>
                </c:pt>
                <c:pt idx="2369">
                  <c:v>6602</c:v>
                </c:pt>
                <c:pt idx="2370">
                  <c:v>6603</c:v>
                </c:pt>
                <c:pt idx="2371">
                  <c:v>6604</c:v>
                </c:pt>
                <c:pt idx="2372">
                  <c:v>6605</c:v>
                </c:pt>
                <c:pt idx="2373">
                  <c:v>6606</c:v>
                </c:pt>
                <c:pt idx="2374">
                  <c:v>6607</c:v>
                </c:pt>
                <c:pt idx="2375">
                  <c:v>6608</c:v>
                </c:pt>
                <c:pt idx="2376">
                  <c:v>6609</c:v>
                </c:pt>
                <c:pt idx="2377">
                  <c:v>6610</c:v>
                </c:pt>
                <c:pt idx="2378">
                  <c:v>6611</c:v>
                </c:pt>
                <c:pt idx="2379">
                  <c:v>6612</c:v>
                </c:pt>
                <c:pt idx="2380">
                  <c:v>6613</c:v>
                </c:pt>
                <c:pt idx="2381">
                  <c:v>6614</c:v>
                </c:pt>
                <c:pt idx="2382">
                  <c:v>6615</c:v>
                </c:pt>
                <c:pt idx="2383">
                  <c:v>6616</c:v>
                </c:pt>
                <c:pt idx="2384">
                  <c:v>6617</c:v>
                </c:pt>
                <c:pt idx="2385">
                  <c:v>6618</c:v>
                </c:pt>
                <c:pt idx="2386">
                  <c:v>6619</c:v>
                </c:pt>
                <c:pt idx="2387">
                  <c:v>6620</c:v>
                </c:pt>
                <c:pt idx="2388">
                  <c:v>6621</c:v>
                </c:pt>
                <c:pt idx="2389">
                  <c:v>6622</c:v>
                </c:pt>
                <c:pt idx="2390">
                  <c:v>6623</c:v>
                </c:pt>
                <c:pt idx="2391">
                  <c:v>6624</c:v>
                </c:pt>
                <c:pt idx="2392">
                  <c:v>6625</c:v>
                </c:pt>
                <c:pt idx="2393">
                  <c:v>6626</c:v>
                </c:pt>
                <c:pt idx="2394">
                  <c:v>6627</c:v>
                </c:pt>
                <c:pt idx="2395">
                  <c:v>6628</c:v>
                </c:pt>
                <c:pt idx="2396">
                  <c:v>6629</c:v>
                </c:pt>
                <c:pt idx="2397">
                  <c:v>6630</c:v>
                </c:pt>
                <c:pt idx="2398">
                  <c:v>6631</c:v>
                </c:pt>
                <c:pt idx="2399">
                  <c:v>6632</c:v>
                </c:pt>
                <c:pt idx="2400">
                  <c:v>6633</c:v>
                </c:pt>
                <c:pt idx="2401">
                  <c:v>6634</c:v>
                </c:pt>
                <c:pt idx="2402">
                  <c:v>6635</c:v>
                </c:pt>
                <c:pt idx="2403">
                  <c:v>6636</c:v>
                </c:pt>
                <c:pt idx="2404">
                  <c:v>6637</c:v>
                </c:pt>
                <c:pt idx="2405">
                  <c:v>6638</c:v>
                </c:pt>
                <c:pt idx="2406">
                  <c:v>6639</c:v>
                </c:pt>
                <c:pt idx="2407">
                  <c:v>6640</c:v>
                </c:pt>
                <c:pt idx="2408">
                  <c:v>6641</c:v>
                </c:pt>
                <c:pt idx="2409">
                  <c:v>6642</c:v>
                </c:pt>
                <c:pt idx="2410">
                  <c:v>6643</c:v>
                </c:pt>
                <c:pt idx="2411">
                  <c:v>6644</c:v>
                </c:pt>
                <c:pt idx="2412">
                  <c:v>6645</c:v>
                </c:pt>
                <c:pt idx="2413">
                  <c:v>6646</c:v>
                </c:pt>
                <c:pt idx="2414">
                  <c:v>6647</c:v>
                </c:pt>
                <c:pt idx="2415">
                  <c:v>6648</c:v>
                </c:pt>
                <c:pt idx="2416">
                  <c:v>6649</c:v>
                </c:pt>
                <c:pt idx="2417">
                  <c:v>6650</c:v>
                </c:pt>
                <c:pt idx="2418">
                  <c:v>6651</c:v>
                </c:pt>
                <c:pt idx="2419">
                  <c:v>6652</c:v>
                </c:pt>
                <c:pt idx="2420">
                  <c:v>6653</c:v>
                </c:pt>
                <c:pt idx="2421">
                  <c:v>6654</c:v>
                </c:pt>
                <c:pt idx="2422">
                  <c:v>6655</c:v>
                </c:pt>
                <c:pt idx="2423">
                  <c:v>6656</c:v>
                </c:pt>
                <c:pt idx="2424">
                  <c:v>6657</c:v>
                </c:pt>
                <c:pt idx="2425">
                  <c:v>6658</c:v>
                </c:pt>
                <c:pt idx="2426">
                  <c:v>6659</c:v>
                </c:pt>
                <c:pt idx="2427">
                  <c:v>6660</c:v>
                </c:pt>
                <c:pt idx="2428">
                  <c:v>6661</c:v>
                </c:pt>
                <c:pt idx="2429">
                  <c:v>6662</c:v>
                </c:pt>
                <c:pt idx="2430">
                  <c:v>6663</c:v>
                </c:pt>
                <c:pt idx="2431">
                  <c:v>6664</c:v>
                </c:pt>
                <c:pt idx="2432">
                  <c:v>6665</c:v>
                </c:pt>
                <c:pt idx="2433">
                  <c:v>6666</c:v>
                </c:pt>
                <c:pt idx="2434">
                  <c:v>6667</c:v>
                </c:pt>
                <c:pt idx="2435">
                  <c:v>6668</c:v>
                </c:pt>
                <c:pt idx="2436">
                  <c:v>6669</c:v>
                </c:pt>
                <c:pt idx="2437">
                  <c:v>6670</c:v>
                </c:pt>
                <c:pt idx="2438">
                  <c:v>6671</c:v>
                </c:pt>
                <c:pt idx="2439">
                  <c:v>6672</c:v>
                </c:pt>
                <c:pt idx="2440">
                  <c:v>6673</c:v>
                </c:pt>
                <c:pt idx="2441">
                  <c:v>6674</c:v>
                </c:pt>
                <c:pt idx="2442">
                  <c:v>6675</c:v>
                </c:pt>
                <c:pt idx="2443">
                  <c:v>6676</c:v>
                </c:pt>
                <c:pt idx="2444">
                  <c:v>6677</c:v>
                </c:pt>
                <c:pt idx="2445">
                  <c:v>6678</c:v>
                </c:pt>
                <c:pt idx="2446">
                  <c:v>6679</c:v>
                </c:pt>
                <c:pt idx="2447">
                  <c:v>6680</c:v>
                </c:pt>
                <c:pt idx="2448">
                  <c:v>6681</c:v>
                </c:pt>
                <c:pt idx="2449">
                  <c:v>6682</c:v>
                </c:pt>
                <c:pt idx="2450">
                  <c:v>6683</c:v>
                </c:pt>
                <c:pt idx="2451">
                  <c:v>6684</c:v>
                </c:pt>
                <c:pt idx="2452">
                  <c:v>6685</c:v>
                </c:pt>
                <c:pt idx="2453">
                  <c:v>6686</c:v>
                </c:pt>
                <c:pt idx="2454">
                  <c:v>6687</c:v>
                </c:pt>
                <c:pt idx="2455">
                  <c:v>6688</c:v>
                </c:pt>
                <c:pt idx="2456">
                  <c:v>6689</c:v>
                </c:pt>
                <c:pt idx="2457">
                  <c:v>6690</c:v>
                </c:pt>
                <c:pt idx="2458">
                  <c:v>6691</c:v>
                </c:pt>
                <c:pt idx="2459">
                  <c:v>6692</c:v>
                </c:pt>
                <c:pt idx="2460">
                  <c:v>6693</c:v>
                </c:pt>
                <c:pt idx="2461">
                  <c:v>6694</c:v>
                </c:pt>
                <c:pt idx="2462">
                  <c:v>6695</c:v>
                </c:pt>
                <c:pt idx="2463">
                  <c:v>6696</c:v>
                </c:pt>
                <c:pt idx="2464">
                  <c:v>6697</c:v>
                </c:pt>
                <c:pt idx="2465">
                  <c:v>6698</c:v>
                </c:pt>
                <c:pt idx="2466">
                  <c:v>6699</c:v>
                </c:pt>
                <c:pt idx="2467">
                  <c:v>6700</c:v>
                </c:pt>
                <c:pt idx="2468">
                  <c:v>6701</c:v>
                </c:pt>
                <c:pt idx="2469">
                  <c:v>6702</c:v>
                </c:pt>
                <c:pt idx="2470">
                  <c:v>6703</c:v>
                </c:pt>
                <c:pt idx="2471">
                  <c:v>6704</c:v>
                </c:pt>
                <c:pt idx="2472">
                  <c:v>6705</c:v>
                </c:pt>
                <c:pt idx="2473">
                  <c:v>6706</c:v>
                </c:pt>
                <c:pt idx="2474">
                  <c:v>6707</c:v>
                </c:pt>
                <c:pt idx="2475">
                  <c:v>6708</c:v>
                </c:pt>
                <c:pt idx="2476">
                  <c:v>6709</c:v>
                </c:pt>
                <c:pt idx="2477">
                  <c:v>6710</c:v>
                </c:pt>
                <c:pt idx="2478">
                  <c:v>6711</c:v>
                </c:pt>
                <c:pt idx="2479">
                  <c:v>6712</c:v>
                </c:pt>
                <c:pt idx="2480">
                  <c:v>6713</c:v>
                </c:pt>
                <c:pt idx="2481">
                  <c:v>6714</c:v>
                </c:pt>
                <c:pt idx="2482">
                  <c:v>6715</c:v>
                </c:pt>
                <c:pt idx="2483">
                  <c:v>6716</c:v>
                </c:pt>
                <c:pt idx="2484">
                  <c:v>6717</c:v>
                </c:pt>
                <c:pt idx="2485">
                  <c:v>6718</c:v>
                </c:pt>
                <c:pt idx="2486">
                  <c:v>6719</c:v>
                </c:pt>
                <c:pt idx="2487">
                  <c:v>6720</c:v>
                </c:pt>
                <c:pt idx="2488">
                  <c:v>6721</c:v>
                </c:pt>
                <c:pt idx="2489">
                  <c:v>6722</c:v>
                </c:pt>
                <c:pt idx="2490">
                  <c:v>6723</c:v>
                </c:pt>
                <c:pt idx="2491">
                  <c:v>6724</c:v>
                </c:pt>
                <c:pt idx="2492">
                  <c:v>6725</c:v>
                </c:pt>
                <c:pt idx="2493">
                  <c:v>6726</c:v>
                </c:pt>
                <c:pt idx="2494">
                  <c:v>6727</c:v>
                </c:pt>
                <c:pt idx="2495">
                  <c:v>6728</c:v>
                </c:pt>
                <c:pt idx="2496">
                  <c:v>6729</c:v>
                </c:pt>
                <c:pt idx="2497">
                  <c:v>6730</c:v>
                </c:pt>
                <c:pt idx="2498">
                  <c:v>6731</c:v>
                </c:pt>
                <c:pt idx="2499">
                  <c:v>6732</c:v>
                </c:pt>
                <c:pt idx="2500">
                  <c:v>6733</c:v>
                </c:pt>
                <c:pt idx="2501">
                  <c:v>6734</c:v>
                </c:pt>
                <c:pt idx="2502">
                  <c:v>6735</c:v>
                </c:pt>
                <c:pt idx="2503">
                  <c:v>6736</c:v>
                </c:pt>
                <c:pt idx="2504">
                  <c:v>6737</c:v>
                </c:pt>
                <c:pt idx="2505">
                  <c:v>6738</c:v>
                </c:pt>
                <c:pt idx="2506">
                  <c:v>6739</c:v>
                </c:pt>
                <c:pt idx="2507">
                  <c:v>6740</c:v>
                </c:pt>
                <c:pt idx="2508">
                  <c:v>6741</c:v>
                </c:pt>
                <c:pt idx="2509">
                  <c:v>6742</c:v>
                </c:pt>
                <c:pt idx="2510">
                  <c:v>6743</c:v>
                </c:pt>
                <c:pt idx="2511">
                  <c:v>6744</c:v>
                </c:pt>
                <c:pt idx="2512">
                  <c:v>6745</c:v>
                </c:pt>
                <c:pt idx="2513">
                  <c:v>6746</c:v>
                </c:pt>
                <c:pt idx="2514">
                  <c:v>6747</c:v>
                </c:pt>
                <c:pt idx="2515">
                  <c:v>6748</c:v>
                </c:pt>
                <c:pt idx="2516">
                  <c:v>6749</c:v>
                </c:pt>
                <c:pt idx="2517">
                  <c:v>6750</c:v>
                </c:pt>
                <c:pt idx="2518">
                  <c:v>6751</c:v>
                </c:pt>
                <c:pt idx="2519">
                  <c:v>6752</c:v>
                </c:pt>
                <c:pt idx="2520">
                  <c:v>6753</c:v>
                </c:pt>
                <c:pt idx="2521">
                  <c:v>6754</c:v>
                </c:pt>
                <c:pt idx="2522">
                  <c:v>6755</c:v>
                </c:pt>
                <c:pt idx="2523">
                  <c:v>6756</c:v>
                </c:pt>
                <c:pt idx="2524">
                  <c:v>6757</c:v>
                </c:pt>
                <c:pt idx="2525">
                  <c:v>6758</c:v>
                </c:pt>
                <c:pt idx="2526">
                  <c:v>6759</c:v>
                </c:pt>
                <c:pt idx="2527">
                  <c:v>6760</c:v>
                </c:pt>
                <c:pt idx="2528">
                  <c:v>6761</c:v>
                </c:pt>
                <c:pt idx="2529">
                  <c:v>6762</c:v>
                </c:pt>
                <c:pt idx="2530">
                  <c:v>6763</c:v>
                </c:pt>
                <c:pt idx="2531">
                  <c:v>6764</c:v>
                </c:pt>
                <c:pt idx="2532">
                  <c:v>6765</c:v>
                </c:pt>
                <c:pt idx="2533">
                  <c:v>6766</c:v>
                </c:pt>
                <c:pt idx="2534">
                  <c:v>6767</c:v>
                </c:pt>
                <c:pt idx="2535">
                  <c:v>6768</c:v>
                </c:pt>
                <c:pt idx="2536">
                  <c:v>6769</c:v>
                </c:pt>
                <c:pt idx="2537">
                  <c:v>6770</c:v>
                </c:pt>
                <c:pt idx="2538">
                  <c:v>6771</c:v>
                </c:pt>
                <c:pt idx="2539">
                  <c:v>6772</c:v>
                </c:pt>
                <c:pt idx="2540">
                  <c:v>6773</c:v>
                </c:pt>
                <c:pt idx="2541">
                  <c:v>6774</c:v>
                </c:pt>
                <c:pt idx="2542">
                  <c:v>6775</c:v>
                </c:pt>
                <c:pt idx="2543">
                  <c:v>6776</c:v>
                </c:pt>
                <c:pt idx="2544">
                  <c:v>6777</c:v>
                </c:pt>
                <c:pt idx="2545">
                  <c:v>6778</c:v>
                </c:pt>
                <c:pt idx="2546">
                  <c:v>6779</c:v>
                </c:pt>
                <c:pt idx="2547">
                  <c:v>6780</c:v>
                </c:pt>
                <c:pt idx="2548">
                  <c:v>6781</c:v>
                </c:pt>
                <c:pt idx="2549">
                  <c:v>6782</c:v>
                </c:pt>
                <c:pt idx="2550">
                  <c:v>6783</c:v>
                </c:pt>
                <c:pt idx="2551">
                  <c:v>6784</c:v>
                </c:pt>
                <c:pt idx="2552">
                  <c:v>6785</c:v>
                </c:pt>
                <c:pt idx="2553">
                  <c:v>6786</c:v>
                </c:pt>
                <c:pt idx="2554">
                  <c:v>6787</c:v>
                </c:pt>
                <c:pt idx="2555">
                  <c:v>6788</c:v>
                </c:pt>
                <c:pt idx="2556">
                  <c:v>6789</c:v>
                </c:pt>
                <c:pt idx="2557">
                  <c:v>6790</c:v>
                </c:pt>
                <c:pt idx="2558">
                  <c:v>6791</c:v>
                </c:pt>
                <c:pt idx="2559">
                  <c:v>6792</c:v>
                </c:pt>
                <c:pt idx="2560">
                  <c:v>6793</c:v>
                </c:pt>
                <c:pt idx="2561">
                  <c:v>6794</c:v>
                </c:pt>
                <c:pt idx="2562">
                  <c:v>6795</c:v>
                </c:pt>
                <c:pt idx="2563">
                  <c:v>6796</c:v>
                </c:pt>
                <c:pt idx="2564">
                  <c:v>6797</c:v>
                </c:pt>
                <c:pt idx="2565">
                  <c:v>6798</c:v>
                </c:pt>
                <c:pt idx="2566">
                  <c:v>6799</c:v>
                </c:pt>
                <c:pt idx="2567">
                  <c:v>6800</c:v>
                </c:pt>
                <c:pt idx="2568">
                  <c:v>6801</c:v>
                </c:pt>
                <c:pt idx="2569">
                  <c:v>6802</c:v>
                </c:pt>
                <c:pt idx="2570">
                  <c:v>6803</c:v>
                </c:pt>
                <c:pt idx="2571">
                  <c:v>6804</c:v>
                </c:pt>
                <c:pt idx="2572">
                  <c:v>6805</c:v>
                </c:pt>
                <c:pt idx="2573">
                  <c:v>6806</c:v>
                </c:pt>
                <c:pt idx="2574">
                  <c:v>6807</c:v>
                </c:pt>
                <c:pt idx="2575">
                  <c:v>6808</c:v>
                </c:pt>
                <c:pt idx="2576">
                  <c:v>6809</c:v>
                </c:pt>
                <c:pt idx="2577">
                  <c:v>6810</c:v>
                </c:pt>
                <c:pt idx="2578">
                  <c:v>6811</c:v>
                </c:pt>
                <c:pt idx="2579">
                  <c:v>6812</c:v>
                </c:pt>
                <c:pt idx="2580">
                  <c:v>6813</c:v>
                </c:pt>
                <c:pt idx="2581">
                  <c:v>6814</c:v>
                </c:pt>
                <c:pt idx="2582">
                  <c:v>6815</c:v>
                </c:pt>
                <c:pt idx="2583">
                  <c:v>6816</c:v>
                </c:pt>
                <c:pt idx="2584">
                  <c:v>6817</c:v>
                </c:pt>
                <c:pt idx="2585">
                  <c:v>6818</c:v>
                </c:pt>
                <c:pt idx="2586">
                  <c:v>6819</c:v>
                </c:pt>
                <c:pt idx="2587">
                  <c:v>6820</c:v>
                </c:pt>
                <c:pt idx="2588">
                  <c:v>6821</c:v>
                </c:pt>
                <c:pt idx="2589">
                  <c:v>6822</c:v>
                </c:pt>
                <c:pt idx="2590">
                  <c:v>6823</c:v>
                </c:pt>
                <c:pt idx="2591">
                  <c:v>6824</c:v>
                </c:pt>
                <c:pt idx="2592">
                  <c:v>6825</c:v>
                </c:pt>
                <c:pt idx="2593">
                  <c:v>6826</c:v>
                </c:pt>
                <c:pt idx="2594">
                  <c:v>6827</c:v>
                </c:pt>
                <c:pt idx="2595">
                  <c:v>6828</c:v>
                </c:pt>
                <c:pt idx="2596">
                  <c:v>6829</c:v>
                </c:pt>
                <c:pt idx="2597">
                  <c:v>6830</c:v>
                </c:pt>
                <c:pt idx="2598">
                  <c:v>6831</c:v>
                </c:pt>
                <c:pt idx="2599">
                  <c:v>6832</c:v>
                </c:pt>
                <c:pt idx="2600">
                  <c:v>6833</c:v>
                </c:pt>
                <c:pt idx="2601">
                  <c:v>6834</c:v>
                </c:pt>
                <c:pt idx="2602">
                  <c:v>6835</c:v>
                </c:pt>
                <c:pt idx="2603">
                  <c:v>6836</c:v>
                </c:pt>
                <c:pt idx="2604">
                  <c:v>6837</c:v>
                </c:pt>
                <c:pt idx="2605">
                  <c:v>6838</c:v>
                </c:pt>
                <c:pt idx="2606">
                  <c:v>6839</c:v>
                </c:pt>
                <c:pt idx="2607">
                  <c:v>6840</c:v>
                </c:pt>
                <c:pt idx="2608">
                  <c:v>6841</c:v>
                </c:pt>
                <c:pt idx="2609">
                  <c:v>6842</c:v>
                </c:pt>
                <c:pt idx="2610">
                  <c:v>6843</c:v>
                </c:pt>
                <c:pt idx="2611">
                  <c:v>6844</c:v>
                </c:pt>
                <c:pt idx="2612">
                  <c:v>6845</c:v>
                </c:pt>
                <c:pt idx="2613">
                  <c:v>6846</c:v>
                </c:pt>
                <c:pt idx="2614">
                  <c:v>6847</c:v>
                </c:pt>
                <c:pt idx="2615">
                  <c:v>6848</c:v>
                </c:pt>
                <c:pt idx="2616">
                  <c:v>6849</c:v>
                </c:pt>
                <c:pt idx="2617">
                  <c:v>6850</c:v>
                </c:pt>
                <c:pt idx="2618">
                  <c:v>6851</c:v>
                </c:pt>
                <c:pt idx="2619">
                  <c:v>6852</c:v>
                </c:pt>
                <c:pt idx="2620">
                  <c:v>6853</c:v>
                </c:pt>
                <c:pt idx="2621">
                  <c:v>6854</c:v>
                </c:pt>
                <c:pt idx="2622">
                  <c:v>6855</c:v>
                </c:pt>
                <c:pt idx="2623">
                  <c:v>6856</c:v>
                </c:pt>
                <c:pt idx="2624">
                  <c:v>6857</c:v>
                </c:pt>
                <c:pt idx="2625">
                  <c:v>6858</c:v>
                </c:pt>
                <c:pt idx="2626">
                  <c:v>6859</c:v>
                </c:pt>
                <c:pt idx="2627">
                  <c:v>6860</c:v>
                </c:pt>
                <c:pt idx="2628">
                  <c:v>6861</c:v>
                </c:pt>
                <c:pt idx="2629">
                  <c:v>6862</c:v>
                </c:pt>
                <c:pt idx="2630">
                  <c:v>6863</c:v>
                </c:pt>
                <c:pt idx="2631">
                  <c:v>6864</c:v>
                </c:pt>
                <c:pt idx="2632">
                  <c:v>6865</c:v>
                </c:pt>
                <c:pt idx="2633">
                  <c:v>6866</c:v>
                </c:pt>
                <c:pt idx="2634">
                  <c:v>6867</c:v>
                </c:pt>
                <c:pt idx="2635">
                  <c:v>6868</c:v>
                </c:pt>
                <c:pt idx="2636">
                  <c:v>6869</c:v>
                </c:pt>
                <c:pt idx="2637">
                  <c:v>6870</c:v>
                </c:pt>
                <c:pt idx="2638">
                  <c:v>6871</c:v>
                </c:pt>
                <c:pt idx="2639">
                  <c:v>6872</c:v>
                </c:pt>
                <c:pt idx="2640">
                  <c:v>6873</c:v>
                </c:pt>
                <c:pt idx="2641">
                  <c:v>6874</c:v>
                </c:pt>
                <c:pt idx="2642">
                  <c:v>6875</c:v>
                </c:pt>
                <c:pt idx="2643">
                  <c:v>6876</c:v>
                </c:pt>
                <c:pt idx="2644">
                  <c:v>6877</c:v>
                </c:pt>
                <c:pt idx="2645">
                  <c:v>6878</c:v>
                </c:pt>
                <c:pt idx="2646">
                  <c:v>6879</c:v>
                </c:pt>
                <c:pt idx="2647">
                  <c:v>6880</c:v>
                </c:pt>
                <c:pt idx="2648">
                  <c:v>6881</c:v>
                </c:pt>
                <c:pt idx="2649">
                  <c:v>6882</c:v>
                </c:pt>
                <c:pt idx="2650">
                  <c:v>6883</c:v>
                </c:pt>
                <c:pt idx="2651">
                  <c:v>6884</c:v>
                </c:pt>
                <c:pt idx="2652">
                  <c:v>6885</c:v>
                </c:pt>
                <c:pt idx="2653">
                  <c:v>6886</c:v>
                </c:pt>
                <c:pt idx="2654">
                  <c:v>6887</c:v>
                </c:pt>
                <c:pt idx="2655">
                  <c:v>6888</c:v>
                </c:pt>
                <c:pt idx="2656">
                  <c:v>6889</c:v>
                </c:pt>
                <c:pt idx="2657">
                  <c:v>6890</c:v>
                </c:pt>
                <c:pt idx="2658">
                  <c:v>6891</c:v>
                </c:pt>
                <c:pt idx="2659">
                  <c:v>6892</c:v>
                </c:pt>
                <c:pt idx="2660">
                  <c:v>6893</c:v>
                </c:pt>
                <c:pt idx="2661">
                  <c:v>6894</c:v>
                </c:pt>
                <c:pt idx="2662">
                  <c:v>6895</c:v>
                </c:pt>
                <c:pt idx="2663">
                  <c:v>6896</c:v>
                </c:pt>
                <c:pt idx="2664">
                  <c:v>6897</c:v>
                </c:pt>
                <c:pt idx="2665">
                  <c:v>6898</c:v>
                </c:pt>
                <c:pt idx="2666">
                  <c:v>6899</c:v>
                </c:pt>
                <c:pt idx="2667">
                  <c:v>6900</c:v>
                </c:pt>
                <c:pt idx="2668">
                  <c:v>6901</c:v>
                </c:pt>
                <c:pt idx="2669">
                  <c:v>6902</c:v>
                </c:pt>
                <c:pt idx="2670">
                  <c:v>6903</c:v>
                </c:pt>
                <c:pt idx="2671">
                  <c:v>6904</c:v>
                </c:pt>
                <c:pt idx="2672">
                  <c:v>6905</c:v>
                </c:pt>
                <c:pt idx="2673">
                  <c:v>6906</c:v>
                </c:pt>
                <c:pt idx="2674">
                  <c:v>6907</c:v>
                </c:pt>
                <c:pt idx="2675">
                  <c:v>6908</c:v>
                </c:pt>
                <c:pt idx="2676">
                  <c:v>6909</c:v>
                </c:pt>
                <c:pt idx="2677">
                  <c:v>6910</c:v>
                </c:pt>
                <c:pt idx="2678">
                  <c:v>6911</c:v>
                </c:pt>
                <c:pt idx="2679">
                  <c:v>6912</c:v>
                </c:pt>
                <c:pt idx="2680">
                  <c:v>6913</c:v>
                </c:pt>
                <c:pt idx="2681">
                  <c:v>6914</c:v>
                </c:pt>
                <c:pt idx="2682">
                  <c:v>6915</c:v>
                </c:pt>
                <c:pt idx="2683">
                  <c:v>6916</c:v>
                </c:pt>
                <c:pt idx="2684">
                  <c:v>6917</c:v>
                </c:pt>
                <c:pt idx="2685">
                  <c:v>6918</c:v>
                </c:pt>
                <c:pt idx="2686">
                  <c:v>6919</c:v>
                </c:pt>
                <c:pt idx="2687">
                  <c:v>6920</c:v>
                </c:pt>
                <c:pt idx="2688">
                  <c:v>6921</c:v>
                </c:pt>
                <c:pt idx="2689">
                  <c:v>6922</c:v>
                </c:pt>
                <c:pt idx="2690">
                  <c:v>6923</c:v>
                </c:pt>
                <c:pt idx="2691">
                  <c:v>6924</c:v>
                </c:pt>
                <c:pt idx="2692">
                  <c:v>6925</c:v>
                </c:pt>
                <c:pt idx="2693">
                  <c:v>6926</c:v>
                </c:pt>
                <c:pt idx="2694">
                  <c:v>6927</c:v>
                </c:pt>
                <c:pt idx="2695">
                  <c:v>6928</c:v>
                </c:pt>
                <c:pt idx="2696">
                  <c:v>6929</c:v>
                </c:pt>
                <c:pt idx="2697">
                  <c:v>6930</c:v>
                </c:pt>
                <c:pt idx="2698">
                  <c:v>6931</c:v>
                </c:pt>
                <c:pt idx="2699">
                  <c:v>6932</c:v>
                </c:pt>
                <c:pt idx="2700">
                  <c:v>6933</c:v>
                </c:pt>
                <c:pt idx="2701">
                  <c:v>6934</c:v>
                </c:pt>
                <c:pt idx="2702">
                  <c:v>6935</c:v>
                </c:pt>
                <c:pt idx="2703">
                  <c:v>6936</c:v>
                </c:pt>
                <c:pt idx="2704">
                  <c:v>6937</c:v>
                </c:pt>
                <c:pt idx="2705">
                  <c:v>6938</c:v>
                </c:pt>
                <c:pt idx="2706">
                  <c:v>6939</c:v>
                </c:pt>
                <c:pt idx="2707">
                  <c:v>6940</c:v>
                </c:pt>
                <c:pt idx="2708">
                  <c:v>6941</c:v>
                </c:pt>
                <c:pt idx="2709">
                  <c:v>6942</c:v>
                </c:pt>
                <c:pt idx="2710">
                  <c:v>6943</c:v>
                </c:pt>
                <c:pt idx="2711">
                  <c:v>6944</c:v>
                </c:pt>
                <c:pt idx="2712">
                  <c:v>6945</c:v>
                </c:pt>
                <c:pt idx="2713">
                  <c:v>6946</c:v>
                </c:pt>
                <c:pt idx="2714">
                  <c:v>6947</c:v>
                </c:pt>
                <c:pt idx="2715">
                  <c:v>6948</c:v>
                </c:pt>
                <c:pt idx="2716">
                  <c:v>6949</c:v>
                </c:pt>
                <c:pt idx="2717">
                  <c:v>6950</c:v>
                </c:pt>
                <c:pt idx="2718">
                  <c:v>6951</c:v>
                </c:pt>
                <c:pt idx="2719">
                  <c:v>6952</c:v>
                </c:pt>
                <c:pt idx="2720">
                  <c:v>6953</c:v>
                </c:pt>
                <c:pt idx="2721">
                  <c:v>6954</c:v>
                </c:pt>
                <c:pt idx="2722">
                  <c:v>6955</c:v>
                </c:pt>
                <c:pt idx="2723">
                  <c:v>6956</c:v>
                </c:pt>
                <c:pt idx="2724">
                  <c:v>6957</c:v>
                </c:pt>
                <c:pt idx="2725">
                  <c:v>6958</c:v>
                </c:pt>
                <c:pt idx="2726">
                  <c:v>6959</c:v>
                </c:pt>
                <c:pt idx="2727">
                  <c:v>6960</c:v>
                </c:pt>
                <c:pt idx="2728">
                  <c:v>6961</c:v>
                </c:pt>
                <c:pt idx="2729">
                  <c:v>6962</c:v>
                </c:pt>
                <c:pt idx="2730">
                  <c:v>6963</c:v>
                </c:pt>
                <c:pt idx="2731">
                  <c:v>6964</c:v>
                </c:pt>
                <c:pt idx="2732">
                  <c:v>6965</c:v>
                </c:pt>
                <c:pt idx="2733">
                  <c:v>6966</c:v>
                </c:pt>
                <c:pt idx="2734">
                  <c:v>6967</c:v>
                </c:pt>
                <c:pt idx="2735">
                  <c:v>6968</c:v>
                </c:pt>
                <c:pt idx="2736">
                  <c:v>6969</c:v>
                </c:pt>
                <c:pt idx="2737">
                  <c:v>6970</c:v>
                </c:pt>
                <c:pt idx="2738">
                  <c:v>6971</c:v>
                </c:pt>
                <c:pt idx="2739">
                  <c:v>6972</c:v>
                </c:pt>
                <c:pt idx="2740">
                  <c:v>6973</c:v>
                </c:pt>
                <c:pt idx="2741">
                  <c:v>6974</c:v>
                </c:pt>
                <c:pt idx="2742">
                  <c:v>6975</c:v>
                </c:pt>
                <c:pt idx="2743">
                  <c:v>6976</c:v>
                </c:pt>
                <c:pt idx="2744">
                  <c:v>6977</c:v>
                </c:pt>
                <c:pt idx="2745">
                  <c:v>6978</c:v>
                </c:pt>
                <c:pt idx="2746">
                  <c:v>6979</c:v>
                </c:pt>
                <c:pt idx="2747">
                  <c:v>6980</c:v>
                </c:pt>
                <c:pt idx="2748">
                  <c:v>6981</c:v>
                </c:pt>
                <c:pt idx="2749">
                  <c:v>6982</c:v>
                </c:pt>
                <c:pt idx="2750">
                  <c:v>6983</c:v>
                </c:pt>
                <c:pt idx="2751">
                  <c:v>6984</c:v>
                </c:pt>
                <c:pt idx="2752">
                  <c:v>6985</c:v>
                </c:pt>
                <c:pt idx="2753">
                  <c:v>6986</c:v>
                </c:pt>
                <c:pt idx="2754">
                  <c:v>6987</c:v>
                </c:pt>
                <c:pt idx="2755">
                  <c:v>6988</c:v>
                </c:pt>
                <c:pt idx="2756">
                  <c:v>6989</c:v>
                </c:pt>
                <c:pt idx="2757">
                  <c:v>6990</c:v>
                </c:pt>
                <c:pt idx="2758">
                  <c:v>6991</c:v>
                </c:pt>
                <c:pt idx="2759">
                  <c:v>6992</c:v>
                </c:pt>
                <c:pt idx="2760">
                  <c:v>6993</c:v>
                </c:pt>
                <c:pt idx="2761">
                  <c:v>6994</c:v>
                </c:pt>
                <c:pt idx="2762">
                  <c:v>6995</c:v>
                </c:pt>
                <c:pt idx="2763">
                  <c:v>6996</c:v>
                </c:pt>
                <c:pt idx="2764">
                  <c:v>6997</c:v>
                </c:pt>
                <c:pt idx="2765">
                  <c:v>6998</c:v>
                </c:pt>
                <c:pt idx="2766">
                  <c:v>6999</c:v>
                </c:pt>
                <c:pt idx="2767">
                  <c:v>7000</c:v>
                </c:pt>
                <c:pt idx="2768">
                  <c:v>7001</c:v>
                </c:pt>
                <c:pt idx="2769">
                  <c:v>7002</c:v>
                </c:pt>
                <c:pt idx="2770">
                  <c:v>7003</c:v>
                </c:pt>
                <c:pt idx="2771">
                  <c:v>7004</c:v>
                </c:pt>
                <c:pt idx="2772">
                  <c:v>7005</c:v>
                </c:pt>
                <c:pt idx="2773">
                  <c:v>7006</c:v>
                </c:pt>
                <c:pt idx="2774">
                  <c:v>7007</c:v>
                </c:pt>
                <c:pt idx="2775">
                  <c:v>7008</c:v>
                </c:pt>
                <c:pt idx="2776">
                  <c:v>7009</c:v>
                </c:pt>
                <c:pt idx="2777">
                  <c:v>7010</c:v>
                </c:pt>
                <c:pt idx="2778">
                  <c:v>7011</c:v>
                </c:pt>
                <c:pt idx="2779">
                  <c:v>7012</c:v>
                </c:pt>
                <c:pt idx="2780">
                  <c:v>7013</c:v>
                </c:pt>
                <c:pt idx="2781">
                  <c:v>7014</c:v>
                </c:pt>
                <c:pt idx="2782">
                  <c:v>7015</c:v>
                </c:pt>
                <c:pt idx="2783">
                  <c:v>7016</c:v>
                </c:pt>
                <c:pt idx="2784">
                  <c:v>7017</c:v>
                </c:pt>
                <c:pt idx="2785">
                  <c:v>7018</c:v>
                </c:pt>
                <c:pt idx="2786">
                  <c:v>7019</c:v>
                </c:pt>
                <c:pt idx="2787">
                  <c:v>7020</c:v>
                </c:pt>
                <c:pt idx="2788">
                  <c:v>7021</c:v>
                </c:pt>
                <c:pt idx="2789">
                  <c:v>7022</c:v>
                </c:pt>
                <c:pt idx="2790">
                  <c:v>7023</c:v>
                </c:pt>
                <c:pt idx="2791">
                  <c:v>7024</c:v>
                </c:pt>
                <c:pt idx="2792">
                  <c:v>7025</c:v>
                </c:pt>
                <c:pt idx="2793">
                  <c:v>7026</c:v>
                </c:pt>
                <c:pt idx="2794">
                  <c:v>7027</c:v>
                </c:pt>
                <c:pt idx="2795">
                  <c:v>7028</c:v>
                </c:pt>
                <c:pt idx="2796">
                  <c:v>7029</c:v>
                </c:pt>
                <c:pt idx="2797">
                  <c:v>7030</c:v>
                </c:pt>
                <c:pt idx="2798">
                  <c:v>7031</c:v>
                </c:pt>
                <c:pt idx="2799">
                  <c:v>7032</c:v>
                </c:pt>
                <c:pt idx="2800">
                  <c:v>7033</c:v>
                </c:pt>
                <c:pt idx="2801">
                  <c:v>7034</c:v>
                </c:pt>
                <c:pt idx="2802">
                  <c:v>7035</c:v>
                </c:pt>
                <c:pt idx="2803">
                  <c:v>7036</c:v>
                </c:pt>
                <c:pt idx="2804">
                  <c:v>7037</c:v>
                </c:pt>
                <c:pt idx="2805">
                  <c:v>7038</c:v>
                </c:pt>
                <c:pt idx="2806">
                  <c:v>7039</c:v>
                </c:pt>
                <c:pt idx="2807">
                  <c:v>7040</c:v>
                </c:pt>
                <c:pt idx="2808">
                  <c:v>7041</c:v>
                </c:pt>
                <c:pt idx="2809">
                  <c:v>7042</c:v>
                </c:pt>
                <c:pt idx="2810">
                  <c:v>7043</c:v>
                </c:pt>
                <c:pt idx="2811">
                  <c:v>7044</c:v>
                </c:pt>
                <c:pt idx="2812">
                  <c:v>7045</c:v>
                </c:pt>
                <c:pt idx="2813">
                  <c:v>7046</c:v>
                </c:pt>
                <c:pt idx="2814">
                  <c:v>7047</c:v>
                </c:pt>
                <c:pt idx="2815">
                  <c:v>7048</c:v>
                </c:pt>
                <c:pt idx="2816">
                  <c:v>7049</c:v>
                </c:pt>
                <c:pt idx="2817">
                  <c:v>7050</c:v>
                </c:pt>
                <c:pt idx="2818">
                  <c:v>7051</c:v>
                </c:pt>
                <c:pt idx="2819">
                  <c:v>7052</c:v>
                </c:pt>
                <c:pt idx="2820">
                  <c:v>7053</c:v>
                </c:pt>
                <c:pt idx="2821">
                  <c:v>7054</c:v>
                </c:pt>
                <c:pt idx="2822">
                  <c:v>7055</c:v>
                </c:pt>
                <c:pt idx="2823">
                  <c:v>7056</c:v>
                </c:pt>
                <c:pt idx="2824">
                  <c:v>7057</c:v>
                </c:pt>
                <c:pt idx="2825">
                  <c:v>7058</c:v>
                </c:pt>
                <c:pt idx="2826">
                  <c:v>7059</c:v>
                </c:pt>
                <c:pt idx="2827">
                  <c:v>7060</c:v>
                </c:pt>
                <c:pt idx="2828">
                  <c:v>7061</c:v>
                </c:pt>
                <c:pt idx="2829">
                  <c:v>7062</c:v>
                </c:pt>
                <c:pt idx="2830">
                  <c:v>7063</c:v>
                </c:pt>
                <c:pt idx="2831">
                  <c:v>7064</c:v>
                </c:pt>
                <c:pt idx="2832">
                  <c:v>7065</c:v>
                </c:pt>
                <c:pt idx="2833">
                  <c:v>7066</c:v>
                </c:pt>
                <c:pt idx="2834">
                  <c:v>7067</c:v>
                </c:pt>
                <c:pt idx="2835">
                  <c:v>7068</c:v>
                </c:pt>
                <c:pt idx="2836">
                  <c:v>7069</c:v>
                </c:pt>
                <c:pt idx="2837">
                  <c:v>7070</c:v>
                </c:pt>
                <c:pt idx="2838">
                  <c:v>7071</c:v>
                </c:pt>
                <c:pt idx="2839">
                  <c:v>7072</c:v>
                </c:pt>
                <c:pt idx="2840">
                  <c:v>7073</c:v>
                </c:pt>
                <c:pt idx="2841">
                  <c:v>7074</c:v>
                </c:pt>
                <c:pt idx="2842">
                  <c:v>7075</c:v>
                </c:pt>
                <c:pt idx="2843">
                  <c:v>7076</c:v>
                </c:pt>
                <c:pt idx="2844">
                  <c:v>7077</c:v>
                </c:pt>
                <c:pt idx="2845">
                  <c:v>7078</c:v>
                </c:pt>
                <c:pt idx="2846">
                  <c:v>7079</c:v>
                </c:pt>
                <c:pt idx="2847">
                  <c:v>7080</c:v>
                </c:pt>
                <c:pt idx="2848">
                  <c:v>7081</c:v>
                </c:pt>
                <c:pt idx="2849">
                  <c:v>7082</c:v>
                </c:pt>
                <c:pt idx="2850">
                  <c:v>7083</c:v>
                </c:pt>
                <c:pt idx="2851">
                  <c:v>7084</c:v>
                </c:pt>
                <c:pt idx="2852">
                  <c:v>7085</c:v>
                </c:pt>
                <c:pt idx="2853">
                  <c:v>7086</c:v>
                </c:pt>
                <c:pt idx="2854">
                  <c:v>7087</c:v>
                </c:pt>
                <c:pt idx="2855">
                  <c:v>7088</c:v>
                </c:pt>
                <c:pt idx="2856">
                  <c:v>7089</c:v>
                </c:pt>
                <c:pt idx="2857">
                  <c:v>7090</c:v>
                </c:pt>
                <c:pt idx="2858">
                  <c:v>7091</c:v>
                </c:pt>
                <c:pt idx="2859">
                  <c:v>7092</c:v>
                </c:pt>
                <c:pt idx="2860">
                  <c:v>7093</c:v>
                </c:pt>
                <c:pt idx="2861">
                  <c:v>7094</c:v>
                </c:pt>
                <c:pt idx="2862">
                  <c:v>7095</c:v>
                </c:pt>
                <c:pt idx="2863">
                  <c:v>7096</c:v>
                </c:pt>
                <c:pt idx="2864">
                  <c:v>7097</c:v>
                </c:pt>
                <c:pt idx="2865">
                  <c:v>7098</c:v>
                </c:pt>
                <c:pt idx="2866">
                  <c:v>7099</c:v>
                </c:pt>
                <c:pt idx="2867">
                  <c:v>7100</c:v>
                </c:pt>
                <c:pt idx="2868">
                  <c:v>7101</c:v>
                </c:pt>
                <c:pt idx="2869">
                  <c:v>7102</c:v>
                </c:pt>
                <c:pt idx="2870">
                  <c:v>7103</c:v>
                </c:pt>
                <c:pt idx="2871">
                  <c:v>7104</c:v>
                </c:pt>
                <c:pt idx="2872">
                  <c:v>7105</c:v>
                </c:pt>
                <c:pt idx="2873">
                  <c:v>7106</c:v>
                </c:pt>
                <c:pt idx="2874">
                  <c:v>7107</c:v>
                </c:pt>
                <c:pt idx="2875">
                  <c:v>7108</c:v>
                </c:pt>
                <c:pt idx="2876">
                  <c:v>7109</c:v>
                </c:pt>
                <c:pt idx="2877">
                  <c:v>7110</c:v>
                </c:pt>
                <c:pt idx="2878">
                  <c:v>7111</c:v>
                </c:pt>
                <c:pt idx="2879">
                  <c:v>7112</c:v>
                </c:pt>
                <c:pt idx="2880">
                  <c:v>7113</c:v>
                </c:pt>
                <c:pt idx="2881">
                  <c:v>7114</c:v>
                </c:pt>
                <c:pt idx="2882">
                  <c:v>7115</c:v>
                </c:pt>
                <c:pt idx="2883">
                  <c:v>7116</c:v>
                </c:pt>
                <c:pt idx="2884">
                  <c:v>7117</c:v>
                </c:pt>
                <c:pt idx="2885">
                  <c:v>7118</c:v>
                </c:pt>
                <c:pt idx="2886">
                  <c:v>7119</c:v>
                </c:pt>
                <c:pt idx="2887">
                  <c:v>7120</c:v>
                </c:pt>
                <c:pt idx="2888">
                  <c:v>7121</c:v>
                </c:pt>
                <c:pt idx="2889">
                  <c:v>7122</c:v>
                </c:pt>
                <c:pt idx="2890">
                  <c:v>7123</c:v>
                </c:pt>
                <c:pt idx="2891">
                  <c:v>7124</c:v>
                </c:pt>
                <c:pt idx="2892">
                  <c:v>7125</c:v>
                </c:pt>
                <c:pt idx="2893">
                  <c:v>7126</c:v>
                </c:pt>
                <c:pt idx="2894">
                  <c:v>7127</c:v>
                </c:pt>
                <c:pt idx="2895">
                  <c:v>7128</c:v>
                </c:pt>
                <c:pt idx="2896">
                  <c:v>7129</c:v>
                </c:pt>
                <c:pt idx="2897">
                  <c:v>7130</c:v>
                </c:pt>
                <c:pt idx="2898">
                  <c:v>7131</c:v>
                </c:pt>
                <c:pt idx="2899">
                  <c:v>7132</c:v>
                </c:pt>
                <c:pt idx="2900">
                  <c:v>7133</c:v>
                </c:pt>
                <c:pt idx="2901">
                  <c:v>7134</c:v>
                </c:pt>
                <c:pt idx="2902">
                  <c:v>7135</c:v>
                </c:pt>
                <c:pt idx="2903">
                  <c:v>7136</c:v>
                </c:pt>
                <c:pt idx="2904">
                  <c:v>7137</c:v>
                </c:pt>
                <c:pt idx="2905">
                  <c:v>7138</c:v>
                </c:pt>
                <c:pt idx="2906">
                  <c:v>7139</c:v>
                </c:pt>
                <c:pt idx="2907">
                  <c:v>7140</c:v>
                </c:pt>
                <c:pt idx="2908">
                  <c:v>7141</c:v>
                </c:pt>
                <c:pt idx="2909">
                  <c:v>7142</c:v>
                </c:pt>
                <c:pt idx="2910">
                  <c:v>7143</c:v>
                </c:pt>
                <c:pt idx="2911">
                  <c:v>7144</c:v>
                </c:pt>
                <c:pt idx="2912">
                  <c:v>7145</c:v>
                </c:pt>
                <c:pt idx="2913">
                  <c:v>7146</c:v>
                </c:pt>
                <c:pt idx="2914">
                  <c:v>7147</c:v>
                </c:pt>
                <c:pt idx="2915">
                  <c:v>7148</c:v>
                </c:pt>
                <c:pt idx="2916">
                  <c:v>7149</c:v>
                </c:pt>
                <c:pt idx="2917">
                  <c:v>7150</c:v>
                </c:pt>
                <c:pt idx="2918">
                  <c:v>7151</c:v>
                </c:pt>
                <c:pt idx="2919">
                  <c:v>7152</c:v>
                </c:pt>
                <c:pt idx="2920">
                  <c:v>7153</c:v>
                </c:pt>
                <c:pt idx="2921">
                  <c:v>7154</c:v>
                </c:pt>
                <c:pt idx="2922">
                  <c:v>7155</c:v>
                </c:pt>
                <c:pt idx="2923">
                  <c:v>7156</c:v>
                </c:pt>
                <c:pt idx="2924">
                  <c:v>7157</c:v>
                </c:pt>
                <c:pt idx="2925">
                  <c:v>7158</c:v>
                </c:pt>
                <c:pt idx="2926">
                  <c:v>7159</c:v>
                </c:pt>
                <c:pt idx="2927">
                  <c:v>7160</c:v>
                </c:pt>
                <c:pt idx="2928">
                  <c:v>7161</c:v>
                </c:pt>
                <c:pt idx="2929">
                  <c:v>7162</c:v>
                </c:pt>
                <c:pt idx="2930">
                  <c:v>7163</c:v>
                </c:pt>
                <c:pt idx="2931">
                  <c:v>7164</c:v>
                </c:pt>
                <c:pt idx="2932">
                  <c:v>7165</c:v>
                </c:pt>
                <c:pt idx="2933">
                  <c:v>7166</c:v>
                </c:pt>
                <c:pt idx="2934">
                  <c:v>7167</c:v>
                </c:pt>
                <c:pt idx="2935">
                  <c:v>7168</c:v>
                </c:pt>
                <c:pt idx="2936">
                  <c:v>7169</c:v>
                </c:pt>
                <c:pt idx="2937">
                  <c:v>7170</c:v>
                </c:pt>
              </c:numCache>
            </c:numRef>
          </c:xVal>
          <c:yVal>
            <c:numRef>
              <c:f>sscyg_20100830!$Y$7:$Y$2944</c:f>
              <c:numCache>
                <c:formatCode>General</c:formatCode>
                <c:ptCount val="2938"/>
                <c:pt idx="0">
                  <c:v>0.28992412489198749</c:v>
                </c:pt>
                <c:pt idx="1">
                  <c:v>0.29855045626893001</c:v>
                </c:pt>
                <c:pt idx="2">
                  <c:v>0.30691713706144003</c:v>
                </c:pt>
                <c:pt idx="3">
                  <c:v>0.31291921590107752</c:v>
                </c:pt>
                <c:pt idx="4">
                  <c:v>0.31445202520675247</c:v>
                </c:pt>
                <c:pt idx="5">
                  <c:v>0.31039152133226749</c:v>
                </c:pt>
                <c:pt idx="6">
                  <c:v>0.30278890744385251</c:v>
                </c:pt>
                <c:pt idx="7">
                  <c:v>0.29433689961431753</c:v>
                </c:pt>
                <c:pt idx="8">
                  <c:v>0.28772821391646752</c:v>
                </c:pt>
                <c:pt idx="9">
                  <c:v>0.28519389243456</c:v>
                </c:pt>
                <c:pt idx="10">
                  <c:v>0.28549672896392753</c:v>
                </c:pt>
                <c:pt idx="11">
                  <c:v>0.28582277572715248</c:v>
                </c:pt>
                <c:pt idx="12">
                  <c:v>0.283350157742075</c:v>
                </c:pt>
                <c:pt idx="13">
                  <c:v>0.27542063096429498</c:v>
                </c:pt>
                <c:pt idx="14">
                  <c:v>0.26281553565029497</c:v>
                </c:pt>
                <c:pt idx="15">
                  <c:v>0.24958491718251199</c:v>
                </c:pt>
                <c:pt idx="16">
                  <c:v>0.23990824822531501</c:v>
                </c:pt>
                <c:pt idx="17">
                  <c:v>0.23794109319629125</c:v>
                </c:pt>
                <c:pt idx="18">
                  <c:v>0.24475533912025174</c:v>
                </c:pt>
                <c:pt idx="19">
                  <c:v>0.25532845666982501</c:v>
                </c:pt>
                <c:pt idx="20">
                  <c:v>0.263922761242675</c:v>
                </c:pt>
                <c:pt idx="21">
                  <c:v>0.26480056823646753</c:v>
                </c:pt>
                <c:pt idx="22">
                  <c:v>0.25426287194116748</c:v>
                </c:pt>
                <c:pt idx="23">
                  <c:v>0.237580497543393</c:v>
                </c:pt>
                <c:pt idx="24">
                  <c:v>0.22249047198687799</c:v>
                </c:pt>
                <c:pt idx="25">
                  <c:v>0.21672989401475251</c:v>
                </c:pt>
                <c:pt idx="26">
                  <c:v>0.22713740940322175</c:v>
                </c:pt>
                <c:pt idx="27">
                  <c:v>0.25102491706006502</c:v>
                </c:pt>
                <c:pt idx="28">
                  <c:v>0.27996749599510501</c:v>
                </c:pt>
                <c:pt idx="29">
                  <c:v>0.3054614320972075</c:v>
                </c:pt>
                <c:pt idx="30">
                  <c:v>0.31915570743772997</c:v>
                </c:pt>
                <c:pt idx="31">
                  <c:v>0.31808017426218499</c:v>
                </c:pt>
                <c:pt idx="32">
                  <c:v>0.30594939438889751</c:v>
                </c:pt>
                <c:pt idx="33">
                  <c:v>0.28689524804983751</c:v>
                </c:pt>
                <c:pt idx="34">
                  <c:v>0.26504905247688748</c:v>
                </c:pt>
                <c:pt idx="35">
                  <c:v>0.24424666851931826</c:v>
                </c:pt>
                <c:pt idx="36">
                  <c:v>0.22754477775820775</c:v>
                </c:pt>
                <c:pt idx="37">
                  <c:v>0.21787311769683626</c:v>
                </c:pt>
                <c:pt idx="38">
                  <c:v>0.21816142583848275</c:v>
                </c:pt>
                <c:pt idx="39">
                  <c:v>0.23028709848471149</c:v>
                </c:pt>
                <c:pt idx="40">
                  <c:v>0.24980366884712624</c:v>
                </c:pt>
                <c:pt idx="41">
                  <c:v>0.26991348738746251</c:v>
                </c:pt>
                <c:pt idx="42">
                  <c:v>0.283814977860885</c:v>
                </c:pt>
                <c:pt idx="43">
                  <c:v>0.28515527226847248</c:v>
                </c:pt>
                <c:pt idx="44">
                  <c:v>0.27457318021016752</c:v>
                </c:pt>
                <c:pt idx="45">
                  <c:v>0.25823536550408249</c:v>
                </c:pt>
                <c:pt idx="46">
                  <c:v>0.24245936134845875</c:v>
                </c:pt>
                <c:pt idx="47">
                  <c:v>0.23351320767471026</c:v>
                </c:pt>
                <c:pt idx="48">
                  <c:v>0.23424787266968874</c:v>
                </c:pt>
                <c:pt idx="49">
                  <c:v>0.24194316158071499</c:v>
                </c:pt>
                <c:pt idx="50">
                  <c:v>0.25336603026677751</c:v>
                </c:pt>
                <c:pt idx="51">
                  <c:v>0.26528345587323748</c:v>
                </c:pt>
                <c:pt idx="52">
                  <c:v>0.27487778440882998</c:v>
                </c:pt>
                <c:pt idx="53">
                  <c:v>0.28081155595269752</c:v>
                </c:pt>
                <c:pt idx="54">
                  <c:v>0.28207688814288751</c:v>
                </c:pt>
                <c:pt idx="55">
                  <c:v>0.27766589861744501</c:v>
                </c:pt>
                <c:pt idx="56">
                  <c:v>0.26685587864702498</c:v>
                </c:pt>
                <c:pt idx="57">
                  <c:v>0.25129995960531748</c:v>
                </c:pt>
                <c:pt idx="58">
                  <c:v>0.23383096593211675</c:v>
                </c:pt>
                <c:pt idx="59">
                  <c:v>0.2172902424214295</c:v>
                </c:pt>
                <c:pt idx="60">
                  <c:v>0.20448908141512551</c:v>
                </c:pt>
                <c:pt idx="61">
                  <c:v>0.19750455211506024</c:v>
                </c:pt>
                <c:pt idx="62">
                  <c:v>0.19765477612358551</c:v>
                </c:pt>
                <c:pt idx="63">
                  <c:v>0.20622287599859551</c:v>
                </c:pt>
                <c:pt idx="64">
                  <c:v>0.22447882315661374</c:v>
                </c:pt>
                <c:pt idx="65">
                  <c:v>0.25128539475727751</c:v>
                </c:pt>
                <c:pt idx="66">
                  <c:v>0.2803105721577725</c:v>
                </c:pt>
                <c:pt idx="67">
                  <c:v>0.30454593476844499</c:v>
                </c:pt>
                <c:pt idx="68">
                  <c:v>0.31698306199964499</c:v>
                </c:pt>
                <c:pt idx="69">
                  <c:v>0.31273929110766752</c:v>
                </c:pt>
                <c:pt idx="70">
                  <c:v>0.29723841825745001</c:v>
                </c:pt>
                <c:pt idx="71">
                  <c:v>0.2790234272816875</c:v>
                </c:pt>
                <c:pt idx="72">
                  <c:v>0.26663798037480252</c:v>
                </c:pt>
                <c:pt idx="73">
                  <c:v>0.26787472489874498</c:v>
                </c:pt>
                <c:pt idx="74">
                  <c:v>0.28160216457751752</c:v>
                </c:pt>
                <c:pt idx="75">
                  <c:v>0.30083801067588001</c:v>
                </c:pt>
                <c:pt idx="76">
                  <c:v>0.318498183421695</c:v>
                </c:pt>
                <c:pt idx="77">
                  <c:v>0.3276090486898075</c:v>
                </c:pt>
                <c:pt idx="78">
                  <c:v>0.32590378358263999</c:v>
                </c:pt>
                <c:pt idx="79">
                  <c:v>0.31748030134513999</c:v>
                </c:pt>
                <c:pt idx="80">
                  <c:v>0.30688803999893999</c:v>
                </c:pt>
                <c:pt idx="81">
                  <c:v>0.29867514397550249</c:v>
                </c:pt>
                <c:pt idx="82">
                  <c:v>0.296045106555125</c:v>
                </c:pt>
                <c:pt idx="83">
                  <c:v>0.2983139034801725</c:v>
                </c:pt>
                <c:pt idx="84">
                  <c:v>0.30409907363017752</c:v>
                </c:pt>
                <c:pt idx="85">
                  <c:v>0.31201815588467002</c:v>
                </c:pt>
                <c:pt idx="86">
                  <c:v>0.32089819370277251</c:v>
                </c:pt>
                <c:pt idx="87">
                  <c:v>0.33095830423357497</c:v>
                </c:pt>
                <c:pt idx="88">
                  <c:v>0.34298522744207499</c:v>
                </c:pt>
                <c:pt idx="89">
                  <c:v>0.35776737344564502</c:v>
                </c:pt>
                <c:pt idx="90">
                  <c:v>0.37599371883632249</c:v>
                </c:pt>
                <c:pt idx="91">
                  <c:v>0.39658738633435747</c:v>
                </c:pt>
                <c:pt idx="92">
                  <c:v>0.41695423708138502</c:v>
                </c:pt>
                <c:pt idx="93">
                  <c:v>0.43445077622721501</c:v>
                </c:pt>
                <c:pt idx="94">
                  <c:v>0.44645589130293251</c:v>
                </c:pt>
                <c:pt idx="95">
                  <c:v>0.45235791373744499</c:v>
                </c:pt>
                <c:pt idx="96">
                  <c:v>0.45511913792941749</c:v>
                </c:pt>
                <c:pt idx="97">
                  <c:v>0.45807005064256251</c:v>
                </c:pt>
                <c:pt idx="98">
                  <c:v>0.46454113831989752</c:v>
                </c:pt>
                <c:pt idx="99">
                  <c:v>0.47683821979767999</c:v>
                </c:pt>
                <c:pt idx="100">
                  <c:v>0.49325163751870998</c:v>
                </c:pt>
                <c:pt idx="101">
                  <c:v>0.51108824287257748</c:v>
                </c:pt>
                <c:pt idx="102">
                  <c:v>0.52765488724886755</c:v>
                </c:pt>
                <c:pt idx="103">
                  <c:v>0.540310471675985</c:v>
                </c:pt>
                <c:pt idx="104">
                  <c:v>0.54689609495674252</c:v>
                </c:pt>
                <c:pt idx="105">
                  <c:v>0.54551406999707253</c:v>
                </c:pt>
                <c:pt idx="106">
                  <c:v>0.53426928584816746</c:v>
                </c:pt>
                <c:pt idx="107">
                  <c:v>0.51142460857182004</c:v>
                </c:pt>
                <c:pt idx="108">
                  <c:v>0.47976369654956252</c:v>
                </c:pt>
                <c:pt idx="109">
                  <c:v>0.44714693676782752</c:v>
                </c:pt>
                <c:pt idx="110">
                  <c:v>0.42170434953496749</c:v>
                </c:pt>
                <c:pt idx="111">
                  <c:v>0.41154762565161751</c:v>
                </c:pt>
                <c:pt idx="112">
                  <c:v>0.419710654105795</c:v>
                </c:pt>
                <c:pt idx="113">
                  <c:v>0.43724780331781998</c:v>
                </c:pt>
                <c:pt idx="114">
                  <c:v>0.45348671426523751</c:v>
                </c:pt>
                <c:pt idx="115">
                  <c:v>0.45775502792558997</c:v>
                </c:pt>
                <c:pt idx="116">
                  <c:v>0.44202014900073749</c:v>
                </c:pt>
                <c:pt idx="117">
                  <c:v>0.41234150612694248</c:v>
                </c:pt>
                <c:pt idx="118">
                  <c:v>0.37946182343440249</c:v>
                </c:pt>
                <c:pt idx="119">
                  <c:v>0.35412695408759998</c:v>
                </c:pt>
                <c:pt idx="120">
                  <c:v>0.34631340541101002</c:v>
                </c:pt>
                <c:pt idx="121">
                  <c:v>0.35570750794906753</c:v>
                </c:pt>
                <c:pt idx="122">
                  <c:v>0.37465585775168497</c:v>
                </c:pt>
                <c:pt idx="123">
                  <c:v>0.39534699348188501</c:v>
                </c:pt>
                <c:pt idx="124">
                  <c:v>0.41003478201199001</c:v>
                </c:pt>
                <c:pt idx="125">
                  <c:v>0.41438963945946999</c:v>
                </c:pt>
                <c:pt idx="126">
                  <c:v>0.409106964207475</c:v>
                </c:pt>
                <c:pt idx="127">
                  <c:v>0.39528425410566248</c:v>
                </c:pt>
                <c:pt idx="128">
                  <c:v>0.3740193264882275</c:v>
                </c:pt>
                <c:pt idx="129">
                  <c:v>0.34726312907738749</c:v>
                </c:pt>
                <c:pt idx="130">
                  <c:v>0.3196737931855575</c:v>
                </c:pt>
                <c:pt idx="131">
                  <c:v>0.29644519046169998</c:v>
                </c:pt>
                <c:pt idx="132">
                  <c:v>0.28277119255478</c:v>
                </c:pt>
                <c:pt idx="133">
                  <c:v>0.28284589858189002</c:v>
                </c:pt>
                <c:pt idx="134">
                  <c:v>0.29351602591856751</c:v>
                </c:pt>
                <c:pt idx="135">
                  <c:v>0.30835136707192251</c:v>
                </c:pt>
                <c:pt idx="136">
                  <c:v>0.32090660123027248</c:v>
                </c:pt>
                <c:pt idx="137">
                  <c:v>0.32499345780254502</c:v>
                </c:pt>
                <c:pt idx="138">
                  <c:v>0.31966345999859003</c:v>
                </c:pt>
                <c:pt idx="139">
                  <c:v>0.30885955943083998</c:v>
                </c:pt>
                <c:pt idx="140">
                  <c:v>0.2967119814592325</c:v>
                </c:pt>
                <c:pt idx="141">
                  <c:v>0.28733688356873249</c:v>
                </c:pt>
                <c:pt idx="142">
                  <c:v>0.28315642437741251</c:v>
                </c:pt>
                <c:pt idx="143">
                  <c:v>0.28330717338967998</c:v>
                </c:pt>
                <c:pt idx="144">
                  <c:v>0.28654882145262001</c:v>
                </c:pt>
                <c:pt idx="145">
                  <c:v>0.29164105941331753</c:v>
                </c:pt>
                <c:pt idx="146">
                  <c:v>0.29735384066665999</c:v>
                </c:pt>
                <c:pt idx="147">
                  <c:v>0.30250135418658503</c:v>
                </c:pt>
                <c:pt idx="148">
                  <c:v>0.30590970502661502</c:v>
                </c:pt>
                <c:pt idx="149">
                  <c:v>0.306404998411205</c:v>
                </c:pt>
                <c:pt idx="150">
                  <c:v>0.30300296137282251</c:v>
                </c:pt>
                <c:pt idx="151">
                  <c:v>0.29668226241554252</c:v>
                </c:pt>
                <c:pt idx="152">
                  <c:v>0.289582043286085</c:v>
                </c:pt>
                <c:pt idx="153">
                  <c:v>0.28385653962759749</c:v>
                </c:pt>
                <c:pt idx="154">
                  <c:v>0.2815986935086725</c:v>
                </c:pt>
                <c:pt idx="155">
                  <c:v>0.28282271649618002</c:v>
                </c:pt>
                <c:pt idx="156">
                  <c:v>0.28500628419067248</c:v>
                </c:pt>
                <c:pt idx="157">
                  <c:v>0.28547307890328</c:v>
                </c:pt>
                <c:pt idx="158">
                  <c:v>0.28155038766996499</c:v>
                </c:pt>
                <c:pt idx="159">
                  <c:v>0.27223492365683749</c:v>
                </c:pt>
                <c:pt idx="160">
                  <c:v>0.26084042558895498</c:v>
                </c:pt>
                <c:pt idx="161">
                  <c:v>0.25136917433260503</c:v>
                </c:pt>
                <c:pt idx="162">
                  <c:v>0.2478234507540685</c:v>
                </c:pt>
                <c:pt idx="163">
                  <c:v>0.25327152363973748</c:v>
                </c:pt>
                <c:pt idx="164">
                  <c:v>0.26528615341641498</c:v>
                </c:pt>
                <c:pt idx="165">
                  <c:v>0.27943685398881501</c:v>
                </c:pt>
                <c:pt idx="166">
                  <c:v>0.29129022921227998</c:v>
                </c:pt>
                <c:pt idx="167">
                  <c:v>0.29668593968768248</c:v>
                </c:pt>
                <c:pt idx="168">
                  <c:v>0.29560359751093501</c:v>
                </c:pt>
                <c:pt idx="169">
                  <c:v>0.29123771462623749</c:v>
                </c:pt>
                <c:pt idx="170">
                  <c:v>0.28686713246002998</c:v>
                </c:pt>
                <c:pt idx="171">
                  <c:v>0.2857394353571</c:v>
                </c:pt>
                <c:pt idx="172">
                  <c:v>0.28905326310207502</c:v>
                </c:pt>
                <c:pt idx="173">
                  <c:v>0.2947273832769825</c:v>
                </c:pt>
                <c:pt idx="174">
                  <c:v>0.30038590755991501</c:v>
                </c:pt>
                <c:pt idx="175">
                  <c:v>0.30365300119484001</c:v>
                </c:pt>
                <c:pt idx="176">
                  <c:v>0.30280618111762753</c:v>
                </c:pt>
                <c:pt idx="177">
                  <c:v>0.29840422251979748</c:v>
                </c:pt>
                <c:pt idx="178">
                  <c:v>0.29150349982879747</c:v>
                </c:pt>
                <c:pt idx="179">
                  <c:v>0.28316038747207251</c:v>
                </c:pt>
                <c:pt idx="180">
                  <c:v>0.27451505967974749</c:v>
                </c:pt>
                <c:pt idx="181">
                  <c:v>0.26739031374056998</c:v>
                </c:pt>
                <c:pt idx="182">
                  <c:v>0.26394154934901748</c:v>
                </c:pt>
                <c:pt idx="183">
                  <c:v>0.26632639879810749</c:v>
                </c:pt>
                <c:pt idx="184">
                  <c:v>0.27653517275524753</c:v>
                </c:pt>
                <c:pt idx="185">
                  <c:v>0.29260179657194002</c:v>
                </c:pt>
                <c:pt idx="186">
                  <c:v>0.30854287048395002</c:v>
                </c:pt>
                <c:pt idx="187">
                  <c:v>0.31819548424875249</c:v>
                </c:pt>
                <c:pt idx="188">
                  <c:v>0.31542158027047501</c:v>
                </c:pt>
                <c:pt idx="189">
                  <c:v>0.298281749102425</c:v>
                </c:pt>
                <c:pt idx="190">
                  <c:v>0.27372651067074</c:v>
                </c:pt>
                <c:pt idx="191">
                  <c:v>0.24983852077280724</c:v>
                </c:pt>
                <c:pt idx="192">
                  <c:v>0.2347004352060075</c:v>
                </c:pt>
                <c:pt idx="193">
                  <c:v>0.234463971559388</c:v>
                </c:pt>
                <c:pt idx="194">
                  <c:v>0.246110176923583</c:v>
                </c:pt>
                <c:pt idx="195">
                  <c:v>0.26390039842754248</c:v>
                </c:pt>
                <c:pt idx="196">
                  <c:v>0.28209555368442252</c:v>
                </c:pt>
                <c:pt idx="197">
                  <c:v>0.29530822350774</c:v>
                </c:pt>
                <c:pt idx="198">
                  <c:v>0.3022270235565675</c:v>
                </c:pt>
                <c:pt idx="199">
                  <c:v>0.304164558936035</c:v>
                </c:pt>
                <c:pt idx="200">
                  <c:v>0.3024769120663125</c:v>
                </c:pt>
                <c:pt idx="201">
                  <c:v>0.29851658733153003</c:v>
                </c:pt>
                <c:pt idx="202">
                  <c:v>0.29348983429977749</c:v>
                </c:pt>
                <c:pt idx="203">
                  <c:v>0.28840866399429499</c:v>
                </c:pt>
                <c:pt idx="204">
                  <c:v>0.28427166981076751</c:v>
                </c:pt>
                <c:pt idx="205">
                  <c:v>0.28207681735957002</c:v>
                </c:pt>
                <c:pt idx="206">
                  <c:v>0.282268283520825</c:v>
                </c:pt>
                <c:pt idx="207">
                  <c:v>0.28372073714930501</c:v>
                </c:pt>
                <c:pt idx="208">
                  <c:v>0.28503271556545251</c:v>
                </c:pt>
                <c:pt idx="209">
                  <c:v>0.28480275608972</c:v>
                </c:pt>
                <c:pt idx="210">
                  <c:v>0.28199943074771</c:v>
                </c:pt>
                <c:pt idx="211">
                  <c:v>0.27799784803516753</c:v>
                </c:pt>
                <c:pt idx="212">
                  <c:v>0.27513546566013752</c:v>
                </c:pt>
                <c:pt idx="213">
                  <c:v>0.27575227963157251</c:v>
                </c:pt>
                <c:pt idx="214">
                  <c:v>0.28201435840144501</c:v>
                </c:pt>
                <c:pt idx="215">
                  <c:v>0.29308645535890249</c:v>
                </c:pt>
                <c:pt idx="216">
                  <c:v>0.30560025408130498</c:v>
                </c:pt>
                <c:pt idx="217">
                  <c:v>0.31610800506061748</c:v>
                </c:pt>
                <c:pt idx="218">
                  <c:v>0.32118616964574748</c:v>
                </c:pt>
                <c:pt idx="219">
                  <c:v>0.31946148825307752</c:v>
                </c:pt>
                <c:pt idx="220">
                  <c:v>0.31314033813309999</c:v>
                </c:pt>
                <c:pt idx="221">
                  <c:v>0.3047892844753825</c:v>
                </c:pt>
                <c:pt idx="222">
                  <c:v>0.2969748914459775</c:v>
                </c:pt>
                <c:pt idx="223">
                  <c:v>0.29184656439508999</c:v>
                </c:pt>
                <c:pt idx="224">
                  <c:v>0.28995211429030499</c:v>
                </c:pt>
                <c:pt idx="225">
                  <c:v>0.29145504558235252</c:v>
                </c:pt>
                <c:pt idx="226">
                  <c:v>0.29651886272196248</c:v>
                </c:pt>
                <c:pt idx="227">
                  <c:v>0.30516074333493248</c:v>
                </c:pt>
                <c:pt idx="228">
                  <c:v>0.31607105509360001</c:v>
                </c:pt>
                <c:pt idx="229">
                  <c:v>0.32723376250389002</c:v>
                </c:pt>
                <c:pt idx="230">
                  <c:v>0.33662626176517002</c:v>
                </c:pt>
                <c:pt idx="231">
                  <c:v>0.34229907733908499</c:v>
                </c:pt>
                <c:pt idx="232">
                  <c:v>0.34432348782054251</c:v>
                </c:pt>
                <c:pt idx="233">
                  <c:v>0.34499985785105503</c:v>
                </c:pt>
                <c:pt idx="234">
                  <c:v>0.34674347251035498</c:v>
                </c:pt>
                <c:pt idx="235">
                  <c:v>0.35196273907700748</c:v>
                </c:pt>
                <c:pt idx="236">
                  <c:v>0.36132314771066748</c:v>
                </c:pt>
                <c:pt idx="237">
                  <c:v>0.37145134848549249</c:v>
                </c:pt>
                <c:pt idx="238">
                  <c:v>0.378403453549295</c:v>
                </c:pt>
                <c:pt idx="239">
                  <c:v>0.37823557504990252</c:v>
                </c:pt>
                <c:pt idx="240">
                  <c:v>0.36812745445324502</c:v>
                </c:pt>
                <c:pt idx="241">
                  <c:v>0.3511336438568225</c:v>
                </c:pt>
                <c:pt idx="242">
                  <c:v>0.33222232254074502</c:v>
                </c:pt>
                <c:pt idx="243">
                  <c:v>0.31636271234812502</c:v>
                </c:pt>
                <c:pt idx="244">
                  <c:v>0.30816769131824251</c:v>
                </c:pt>
                <c:pt idx="245">
                  <c:v>0.30759720384255751</c:v>
                </c:pt>
                <c:pt idx="246">
                  <c:v>0.31134768671525997</c:v>
                </c:pt>
                <c:pt idx="247">
                  <c:v>0.31604812406329752</c:v>
                </c:pt>
                <c:pt idx="248">
                  <c:v>0.31836703341375</c:v>
                </c:pt>
                <c:pt idx="249">
                  <c:v>0.31694802682852502</c:v>
                </c:pt>
                <c:pt idx="250">
                  <c:v>0.31328739260696747</c:v>
                </c:pt>
                <c:pt idx="251">
                  <c:v>0.30910393942156</c:v>
                </c:pt>
                <c:pt idx="252">
                  <c:v>0.30611624752176247</c:v>
                </c:pt>
                <c:pt idx="253">
                  <c:v>0.30555266163737749</c:v>
                </c:pt>
                <c:pt idx="254">
                  <c:v>0.30711473405637002</c:v>
                </c:pt>
                <c:pt idx="255">
                  <c:v>0.31020763424381748</c:v>
                </c:pt>
                <c:pt idx="256">
                  <c:v>0.31423653166478999</c:v>
                </c:pt>
                <c:pt idx="257">
                  <c:v>0.31859984043397499</c:v>
                </c:pt>
                <c:pt idx="258">
                  <c:v>0.32264740337470499</c:v>
                </c:pt>
                <c:pt idx="259">
                  <c:v>0.32570781264020249</c:v>
                </c:pt>
                <c:pt idx="260">
                  <c:v>0.32710957078016001</c:v>
                </c:pt>
                <c:pt idx="261">
                  <c:v>0.32623846044541999</c:v>
                </c:pt>
                <c:pt idx="262">
                  <c:v>0.32361542375329749</c:v>
                </c:pt>
                <c:pt idx="263">
                  <c:v>0.32080367559718748</c:v>
                </c:pt>
                <c:pt idx="264">
                  <c:v>0.31940509118098498</c:v>
                </c:pt>
                <c:pt idx="265">
                  <c:v>0.3210089879032425</c:v>
                </c:pt>
                <c:pt idx="266">
                  <c:v>0.32578999541966502</c:v>
                </c:pt>
                <c:pt idx="267">
                  <c:v>0.33122984992514248</c:v>
                </c:pt>
                <c:pt idx="268">
                  <c:v>0.3345083831445575</c:v>
                </c:pt>
                <c:pt idx="269">
                  <c:v>0.33280542680278752</c:v>
                </c:pt>
                <c:pt idx="270">
                  <c:v>0.32430858527209</c:v>
                </c:pt>
                <c:pt idx="271">
                  <c:v>0.3114673505122425</c:v>
                </c:pt>
                <c:pt idx="272">
                  <c:v>0.29785765121792751</c:v>
                </c:pt>
                <c:pt idx="273">
                  <c:v>0.28705542289348751</c:v>
                </c:pt>
                <c:pt idx="274">
                  <c:v>0.28233484304273998</c:v>
                </c:pt>
                <c:pt idx="275">
                  <c:v>0.28391993525804499</c:v>
                </c:pt>
                <c:pt idx="276">
                  <c:v>0.29026447963627749</c:v>
                </c:pt>
                <c:pt idx="277">
                  <c:v>0.29980048201512499</c:v>
                </c:pt>
                <c:pt idx="278">
                  <c:v>0.31096145241018253</c:v>
                </c:pt>
                <c:pt idx="279">
                  <c:v>0.32223015923304749</c:v>
                </c:pt>
                <c:pt idx="280">
                  <c:v>0.33214848599000751</c:v>
                </c:pt>
                <c:pt idx="281">
                  <c:v>0.339261812288985</c:v>
                </c:pt>
                <c:pt idx="282">
                  <c:v>0.34211754710482251</c:v>
                </c:pt>
                <c:pt idx="283">
                  <c:v>0.34009768821141501</c:v>
                </c:pt>
                <c:pt idx="284">
                  <c:v>0.33470059015416248</c:v>
                </c:pt>
                <c:pt idx="285">
                  <c:v>0.32775503331023748</c:v>
                </c:pt>
                <c:pt idx="286">
                  <c:v>0.32108979805682503</c:v>
                </c:pt>
                <c:pt idx="287">
                  <c:v>0.31620732373291749</c:v>
                </c:pt>
                <c:pt idx="288">
                  <c:v>0.31272711246155249</c:v>
                </c:pt>
                <c:pt idx="289">
                  <c:v>0.30959479795344003</c:v>
                </c:pt>
                <c:pt idx="290">
                  <c:v>0.30575516040810752</c:v>
                </c:pt>
                <c:pt idx="291">
                  <c:v>0.30023719958285999</c:v>
                </c:pt>
                <c:pt idx="292">
                  <c:v>0.29331270925676001</c:v>
                </c:pt>
                <c:pt idx="293">
                  <c:v>0.28620137667985251</c:v>
                </c:pt>
                <c:pt idx="294">
                  <c:v>0.28014676862435001</c:v>
                </c:pt>
                <c:pt idx="295">
                  <c:v>0.27638197545882248</c:v>
                </c:pt>
                <c:pt idx="296">
                  <c:v>0.27548492975895</c:v>
                </c:pt>
                <c:pt idx="297">
                  <c:v>0.27700248763801499</c:v>
                </c:pt>
                <c:pt idx="298">
                  <c:v>0.28039096395994251</c:v>
                </c:pt>
                <c:pt idx="299">
                  <c:v>0.285106656694465</c:v>
                </c:pt>
                <c:pt idx="300">
                  <c:v>0.29046791587720999</c:v>
                </c:pt>
                <c:pt idx="301">
                  <c:v>0.29532113642398</c:v>
                </c:pt>
                <c:pt idx="302">
                  <c:v>0.29841186632101752</c:v>
                </c:pt>
                <c:pt idx="303">
                  <c:v>0.29848565355456252</c:v>
                </c:pt>
                <c:pt idx="304">
                  <c:v>0.29461387574206999</c:v>
                </c:pt>
                <c:pt idx="305">
                  <c:v>0.28846749075522249</c:v>
                </c:pt>
                <c:pt idx="306">
                  <c:v>0.28296198856963001</c:v>
                </c:pt>
                <c:pt idx="307">
                  <c:v>0.2810206466174725</c:v>
                </c:pt>
                <c:pt idx="308">
                  <c:v>0.28542475409820001</c:v>
                </c:pt>
                <c:pt idx="309">
                  <c:v>0.29570479757340501</c:v>
                </c:pt>
                <c:pt idx="310">
                  <c:v>0.30814873202552251</c:v>
                </c:pt>
                <c:pt idx="311">
                  <c:v>0.31890417841937252</c:v>
                </c:pt>
                <c:pt idx="312">
                  <c:v>0.32413258115509502</c:v>
                </c:pt>
                <c:pt idx="313">
                  <c:v>0.3221686039993375</c:v>
                </c:pt>
                <c:pt idx="314">
                  <c:v>0.31586792098564748</c:v>
                </c:pt>
                <c:pt idx="315">
                  <c:v>0.30865016054733752</c:v>
                </c:pt>
                <c:pt idx="316">
                  <c:v>0.30393495111772251</c:v>
                </c:pt>
                <c:pt idx="317">
                  <c:v>0.30437871817735002</c:v>
                </c:pt>
                <c:pt idx="318">
                  <c:v>0.30908712339673</c:v>
                </c:pt>
                <c:pt idx="319">
                  <c:v>0.31613399006739501</c:v>
                </c:pt>
                <c:pt idx="320">
                  <c:v>0.3235930281383525</c:v>
                </c:pt>
                <c:pt idx="321">
                  <c:v>0.32961864159401999</c:v>
                </c:pt>
                <c:pt idx="322">
                  <c:v>0.33327933556575751</c:v>
                </c:pt>
                <c:pt idx="323">
                  <c:v>0.33422217333162002</c:v>
                </c:pt>
                <c:pt idx="324">
                  <c:v>0.33210337053952499</c:v>
                </c:pt>
                <c:pt idx="325">
                  <c:v>0.32660599347562752</c:v>
                </c:pt>
                <c:pt idx="326">
                  <c:v>0.31846662823795252</c:v>
                </c:pt>
                <c:pt idx="327">
                  <c:v>0.3097960593473425</c:v>
                </c:pt>
                <c:pt idx="328">
                  <c:v>0.30279748074802998</c:v>
                </c:pt>
                <c:pt idx="329">
                  <c:v>0.29967269389616252</c:v>
                </c:pt>
                <c:pt idx="330">
                  <c:v>0.30155906167057001</c:v>
                </c:pt>
                <c:pt idx="331">
                  <c:v>0.30663228002629001</c:v>
                </c:pt>
                <c:pt idx="332">
                  <c:v>0.31255705238148501</c:v>
                </c:pt>
                <c:pt idx="333">
                  <c:v>0.31699808215431502</c:v>
                </c:pt>
                <c:pt idx="334">
                  <c:v>0.3179994228095025</c:v>
                </c:pt>
                <c:pt idx="335">
                  <c:v>0.3160200646124175</c:v>
                </c:pt>
                <c:pt idx="336">
                  <c:v>0.312466026577845</c:v>
                </c:pt>
                <c:pt idx="337">
                  <c:v>0.30874555500005502</c:v>
                </c:pt>
                <c:pt idx="338">
                  <c:v>0.30620724705995001</c:v>
                </c:pt>
                <c:pt idx="339">
                  <c:v>0.30519720281869001</c:v>
                </c:pt>
                <c:pt idx="340">
                  <c:v>0.30522937874054251</c:v>
                </c:pt>
                <c:pt idx="341">
                  <c:v>0.30579252377937</c:v>
                </c:pt>
                <c:pt idx="342">
                  <c:v>0.30637855451436502</c:v>
                </c:pt>
                <c:pt idx="343">
                  <c:v>0.30673280098066752</c:v>
                </c:pt>
                <c:pt idx="344">
                  <c:v>0.30703492952819</c:v>
                </c:pt>
                <c:pt idx="345">
                  <c:v>0.30750728525935001</c:v>
                </c:pt>
                <c:pt idx="346">
                  <c:v>0.30837221166776752</c:v>
                </c:pt>
                <c:pt idx="347">
                  <c:v>0.3096392624308475</c:v>
                </c:pt>
                <c:pt idx="348">
                  <c:v>0.31051642399935753</c:v>
                </c:pt>
                <c:pt idx="349">
                  <c:v>0.31002297462468248</c:v>
                </c:pt>
                <c:pt idx="350">
                  <c:v>0.30717819255820999</c:v>
                </c:pt>
                <c:pt idx="351">
                  <c:v>0.3012546960436025</c:v>
                </c:pt>
                <c:pt idx="352">
                  <c:v>0.29377005987684751</c:v>
                </c:pt>
                <c:pt idx="353">
                  <c:v>0.28741493273981</c:v>
                </c:pt>
                <c:pt idx="354">
                  <c:v>0.28489018209998751</c:v>
                </c:pt>
                <c:pt idx="355">
                  <c:v>0.28878283053002751</c:v>
                </c:pt>
                <c:pt idx="356">
                  <c:v>0.2986331413619725</c:v>
                </c:pt>
                <c:pt idx="357">
                  <c:v>0.31067576069525998</c:v>
                </c:pt>
                <c:pt idx="358">
                  <c:v>0.32097961019424748</c:v>
                </c:pt>
                <c:pt idx="359">
                  <c:v>0.32562273255153751</c:v>
                </c:pt>
                <c:pt idx="360">
                  <c:v>0.32279086934123502</c:v>
                </c:pt>
                <c:pt idx="361">
                  <c:v>0.31546080394588999</c:v>
                </c:pt>
                <c:pt idx="362">
                  <c:v>0.30727151852080498</c:v>
                </c:pt>
                <c:pt idx="363">
                  <c:v>0.30186199522127749</c:v>
                </c:pt>
                <c:pt idx="364">
                  <c:v>0.30202486323549249</c:v>
                </c:pt>
                <c:pt idx="365">
                  <c:v>0.30621217819386498</c:v>
                </c:pt>
                <c:pt idx="366">
                  <c:v>0.31148828776540499</c:v>
                </c:pt>
                <c:pt idx="367">
                  <c:v>0.31491692383102249</c:v>
                </c:pt>
                <c:pt idx="368">
                  <c:v>0.31379981303014998</c:v>
                </c:pt>
                <c:pt idx="369">
                  <c:v>0.30846750642621251</c:v>
                </c:pt>
                <c:pt idx="370">
                  <c:v>0.30133676858748748</c:v>
                </c:pt>
                <c:pt idx="371">
                  <c:v>0.29486558351946501</c:v>
                </c:pt>
                <c:pt idx="372">
                  <c:v>0.29147794279440498</c:v>
                </c:pt>
                <c:pt idx="373">
                  <c:v>0.29196882038186001</c:v>
                </c:pt>
                <c:pt idx="374">
                  <c:v>0.29481962085930502</c:v>
                </c:pt>
                <c:pt idx="375">
                  <c:v>0.29833554205444501</c:v>
                </c:pt>
                <c:pt idx="376">
                  <c:v>0.30082210953244998</c:v>
                </c:pt>
                <c:pt idx="377">
                  <c:v>0.3011513920092625</c:v>
                </c:pt>
                <c:pt idx="378">
                  <c:v>0.29992478580635751</c:v>
                </c:pt>
                <c:pt idx="379">
                  <c:v>0.29807248306687251</c:v>
                </c:pt>
                <c:pt idx="380">
                  <c:v>0.29652467593394749</c:v>
                </c:pt>
                <c:pt idx="381">
                  <c:v>0.29614118081058249</c:v>
                </c:pt>
                <c:pt idx="382">
                  <c:v>0.29728594012937248</c:v>
                </c:pt>
                <c:pt idx="383">
                  <c:v>0.3001097896511975</c:v>
                </c:pt>
                <c:pt idx="384">
                  <c:v>0.30476274105273748</c:v>
                </c:pt>
                <c:pt idx="385">
                  <c:v>0.31134219538145252</c:v>
                </c:pt>
                <c:pt idx="386">
                  <c:v>0.31893375034409749</c:v>
                </c:pt>
                <c:pt idx="387">
                  <c:v>0.32571043168581998</c:v>
                </c:pt>
                <c:pt idx="388">
                  <c:v>0.32981256711031748</c:v>
                </c:pt>
                <c:pt idx="389">
                  <c:v>0.32939524050331248</c:v>
                </c:pt>
                <c:pt idx="390">
                  <c:v>0.32417888319230997</c:v>
                </c:pt>
                <c:pt idx="391">
                  <c:v>0.3168123113275475</c:v>
                </c:pt>
                <c:pt idx="392">
                  <c:v>0.31026570470732751</c:v>
                </c:pt>
                <c:pt idx="393">
                  <c:v>0.30750924312995498</c:v>
                </c:pt>
                <c:pt idx="394">
                  <c:v>0.31056832657417249</c:v>
                </c:pt>
                <c:pt idx="395">
                  <c:v>0.31755400204626</c:v>
                </c:pt>
                <c:pt idx="396">
                  <c:v>0.3255637188038325</c:v>
                </c:pt>
                <c:pt idx="397">
                  <c:v>0.33169492452931998</c:v>
                </c:pt>
                <c:pt idx="398">
                  <c:v>0.33330441743268752</c:v>
                </c:pt>
                <c:pt idx="399">
                  <c:v>0.33031346795654998</c:v>
                </c:pt>
                <c:pt idx="400">
                  <c:v>0.32410636225677247</c:v>
                </c:pt>
                <c:pt idx="401">
                  <c:v>0.31608444995101997</c:v>
                </c:pt>
                <c:pt idx="402">
                  <c:v>0.30764093479488003</c:v>
                </c:pt>
                <c:pt idx="403">
                  <c:v>0.2999119772010525</c:v>
                </c:pt>
                <c:pt idx="404">
                  <c:v>0.29373073231817748</c:v>
                </c:pt>
                <c:pt idx="405">
                  <c:v>0.28991293899604748</c:v>
                </c:pt>
                <c:pt idx="406">
                  <c:v>0.289272696362185</c:v>
                </c:pt>
                <c:pt idx="407">
                  <c:v>0.29201709256229752</c:v>
                </c:pt>
                <c:pt idx="408">
                  <c:v>0.29684159840619001</c:v>
                </c:pt>
                <c:pt idx="409">
                  <c:v>0.30221031954809502</c:v>
                </c:pt>
                <c:pt idx="410">
                  <c:v>0.30658736164223249</c:v>
                </c:pt>
                <c:pt idx="411">
                  <c:v>0.30870982389516</c:v>
                </c:pt>
                <c:pt idx="412">
                  <c:v>0.30885720480991752</c:v>
                </c:pt>
                <c:pt idx="413">
                  <c:v>0.30785014381528752</c:v>
                </c:pt>
                <c:pt idx="414">
                  <c:v>0.30650986632723748</c:v>
                </c:pt>
                <c:pt idx="415">
                  <c:v>0.30561597091824499</c:v>
                </c:pt>
                <c:pt idx="416">
                  <c:v>0.30534889111017999</c:v>
                </c:pt>
                <c:pt idx="417">
                  <c:v>0.30543964851751249</c:v>
                </c:pt>
                <c:pt idx="418">
                  <c:v>0.3056083672641125</c:v>
                </c:pt>
                <c:pt idx="419">
                  <c:v>0.30557817663597248</c:v>
                </c:pt>
                <c:pt idx="420">
                  <c:v>0.30525104534373498</c:v>
                </c:pt>
                <c:pt idx="421">
                  <c:v>0.304805301071565</c:v>
                </c:pt>
                <c:pt idx="422">
                  <c:v>0.30444294616404499</c:v>
                </c:pt>
                <c:pt idx="423">
                  <c:v>0.30436596780596997</c:v>
                </c:pt>
                <c:pt idx="424">
                  <c:v>0.304687015930935</c:v>
                </c:pt>
                <c:pt idx="425">
                  <c:v>0.30521880846354249</c:v>
                </c:pt>
                <c:pt idx="426">
                  <c:v>0.3057111894102475</c:v>
                </c:pt>
                <c:pt idx="427">
                  <c:v>0.30591400277750502</c:v>
                </c:pt>
                <c:pt idx="428">
                  <c:v>0.30563875763732001</c:v>
                </c:pt>
                <c:pt idx="429">
                  <c:v>0.3051781134595275</c:v>
                </c:pt>
                <c:pt idx="430">
                  <c:v>0.30505074197327497</c:v>
                </c:pt>
                <c:pt idx="431">
                  <c:v>0.30577662280915752</c:v>
                </c:pt>
                <c:pt idx="432">
                  <c:v>0.30784847368705748</c:v>
                </c:pt>
                <c:pt idx="433">
                  <c:v>0.31115303775193998</c:v>
                </c:pt>
                <c:pt idx="434">
                  <c:v>0.31498255198983499</c:v>
                </c:pt>
                <c:pt idx="435">
                  <c:v>0.31860428542176</c:v>
                </c:pt>
                <c:pt idx="436">
                  <c:v>0.32128794682957751</c:v>
                </c:pt>
                <c:pt idx="437">
                  <c:v>0.32265909604718002</c:v>
                </c:pt>
                <c:pt idx="438">
                  <c:v>0.323069694096075</c:v>
                </c:pt>
                <c:pt idx="439">
                  <c:v>0.32296030584824498</c:v>
                </c:pt>
                <c:pt idx="440">
                  <c:v>0.32277149617566248</c:v>
                </c:pt>
                <c:pt idx="441">
                  <c:v>0.32281254370811252</c:v>
                </c:pt>
                <c:pt idx="442">
                  <c:v>0.32279348977045502</c:v>
                </c:pt>
                <c:pt idx="443">
                  <c:v>0.32225350221107751</c:v>
                </c:pt>
                <c:pt idx="444">
                  <c:v>0.3207317361284075</c:v>
                </c:pt>
                <c:pt idx="445">
                  <c:v>0.31780202201526248</c:v>
                </c:pt>
                <c:pt idx="446">
                  <c:v>0.3134214829971575</c:v>
                </c:pt>
                <c:pt idx="447">
                  <c:v>0.30778543558089</c:v>
                </c:pt>
                <c:pt idx="448">
                  <c:v>0.30109277696004</c:v>
                </c:pt>
                <c:pt idx="449">
                  <c:v>0.2935545527565675</c:v>
                </c:pt>
                <c:pt idx="450">
                  <c:v>0.28584099546415248</c:v>
                </c:pt>
                <c:pt idx="451">
                  <c:v>0.27921137715379751</c:v>
                </c:pt>
                <c:pt idx="452">
                  <c:v>0.27496359481918248</c:v>
                </c:pt>
                <c:pt idx="453">
                  <c:v>0.27439440168828749</c:v>
                </c:pt>
                <c:pt idx="454">
                  <c:v>0.27804457854731501</c:v>
                </c:pt>
                <c:pt idx="455">
                  <c:v>0.28439272805506749</c:v>
                </c:pt>
                <c:pt idx="456">
                  <c:v>0.29156907266007998</c:v>
                </c:pt>
                <c:pt idx="457">
                  <c:v>0.29770383481089502</c:v>
                </c:pt>
                <c:pt idx="458">
                  <c:v>0.30117684154252</c:v>
                </c:pt>
                <c:pt idx="459">
                  <c:v>0.3019257725114175</c:v>
                </c:pt>
                <c:pt idx="460">
                  <c:v>0.30048821443694251</c:v>
                </c:pt>
                <c:pt idx="461">
                  <c:v>0.297403015842855</c:v>
                </c:pt>
                <c:pt idx="462">
                  <c:v>0.29323951914683</c:v>
                </c:pt>
                <c:pt idx="463">
                  <c:v>0.289065348419345</c:v>
                </c:pt>
                <c:pt idx="464">
                  <c:v>0.28635439130608498</c:v>
                </c:pt>
                <c:pt idx="465">
                  <c:v>0.28659238492490502</c:v>
                </c:pt>
                <c:pt idx="466">
                  <c:v>0.29124440402232249</c:v>
                </c:pt>
                <c:pt idx="467">
                  <c:v>0.30020553662686</c:v>
                </c:pt>
                <c:pt idx="468">
                  <c:v>0.31072570621363749</c:v>
                </c:pt>
                <c:pt idx="469">
                  <c:v>0.31980061907494001</c:v>
                </c:pt>
                <c:pt idx="470">
                  <c:v>0.32442600257494247</c:v>
                </c:pt>
                <c:pt idx="471">
                  <c:v>0.3227754664840275</c:v>
                </c:pt>
                <c:pt idx="472">
                  <c:v>0.31736973700383753</c:v>
                </c:pt>
                <c:pt idx="473">
                  <c:v>0.31173216201140003</c:v>
                </c:pt>
                <c:pt idx="474">
                  <c:v>0.30938608938374501</c:v>
                </c:pt>
                <c:pt idx="475">
                  <c:v>0.313342087127915</c:v>
                </c:pt>
                <c:pt idx="476">
                  <c:v>0.3221621501336725</c:v>
                </c:pt>
                <c:pt idx="477">
                  <c:v>0.33212386778459502</c:v>
                </c:pt>
                <c:pt idx="478">
                  <c:v>0.33948613244007497</c:v>
                </c:pt>
                <c:pt idx="479">
                  <c:v>0.34062361765881999</c:v>
                </c:pt>
                <c:pt idx="480">
                  <c:v>0.33490602798325247</c:v>
                </c:pt>
                <c:pt idx="481">
                  <c:v>0.32489508940591499</c:v>
                </c:pt>
                <c:pt idx="482">
                  <c:v>0.31330775733309252</c:v>
                </c:pt>
                <c:pt idx="483">
                  <c:v>0.30285620196058</c:v>
                </c:pt>
                <c:pt idx="484">
                  <c:v>0.29523433349489497</c:v>
                </c:pt>
                <c:pt idx="485">
                  <c:v>0.28986232291851</c:v>
                </c:pt>
                <c:pt idx="486">
                  <c:v>0.28585239988264</c:v>
                </c:pt>
                <c:pt idx="487">
                  <c:v>0.28231679403851001</c:v>
                </c:pt>
                <c:pt idx="488">
                  <c:v>0.27853247414017751</c:v>
                </c:pt>
                <c:pt idx="489">
                  <c:v>0.27460394994843751</c:v>
                </c:pt>
                <c:pt idx="490">
                  <c:v>0.27089501949268502</c:v>
                </c:pt>
                <c:pt idx="491">
                  <c:v>0.26776957123803002</c:v>
                </c:pt>
                <c:pt idx="492">
                  <c:v>0.26554263608967499</c:v>
                </c:pt>
                <c:pt idx="493">
                  <c:v>0.26392199071978251</c:v>
                </c:pt>
                <c:pt idx="494">
                  <c:v>0.2622041362068</c:v>
                </c:pt>
                <c:pt idx="495">
                  <c:v>0.25967778725916252</c:v>
                </c:pt>
                <c:pt idx="496">
                  <c:v>0.25565717934847249</c:v>
                </c:pt>
                <c:pt idx="497">
                  <c:v>0.25062696999031248</c:v>
                </c:pt>
                <c:pt idx="498">
                  <c:v>0.24670427071851175</c:v>
                </c:pt>
                <c:pt idx="499">
                  <c:v>0.24612733894790101</c:v>
                </c:pt>
                <c:pt idx="500">
                  <c:v>0.25113350319435501</c:v>
                </c:pt>
                <c:pt idx="501">
                  <c:v>0.26262653953452247</c:v>
                </c:pt>
                <c:pt idx="502">
                  <c:v>0.2775147577231975</c:v>
                </c:pt>
                <c:pt idx="503">
                  <c:v>0.29196135822219249</c:v>
                </c:pt>
                <c:pt idx="504">
                  <c:v>0.30212954149332499</c:v>
                </c:pt>
                <c:pt idx="505">
                  <c:v>0.304811032292235</c:v>
                </c:pt>
                <c:pt idx="506">
                  <c:v>0.30113116990599498</c:v>
                </c:pt>
                <c:pt idx="507">
                  <c:v>0.29404207778249752</c:v>
                </c:pt>
                <c:pt idx="508">
                  <c:v>0.28650229070234001</c:v>
                </c:pt>
                <c:pt idx="509">
                  <c:v>0.281356674420355</c:v>
                </c:pt>
                <c:pt idx="510">
                  <c:v>0.2793234055483525</c:v>
                </c:pt>
                <c:pt idx="511">
                  <c:v>0.27923409424533002</c:v>
                </c:pt>
                <c:pt idx="512">
                  <c:v>0.27985492237985499</c:v>
                </c:pt>
                <c:pt idx="513">
                  <c:v>0.27995844182783253</c:v>
                </c:pt>
                <c:pt idx="514">
                  <c:v>0.27895170707957251</c:v>
                </c:pt>
                <c:pt idx="515">
                  <c:v>0.27740683550918249</c:v>
                </c:pt>
                <c:pt idx="516">
                  <c:v>0.27602087325106001</c:v>
                </c:pt>
                <c:pt idx="517">
                  <c:v>0.27549086643960002</c:v>
                </c:pt>
                <c:pt idx="518">
                  <c:v>0.27626637806983001</c:v>
                </c:pt>
                <c:pt idx="519">
                  <c:v>0.27779095804008253</c:v>
                </c:pt>
                <c:pt idx="520">
                  <c:v>0.27925256775148</c:v>
                </c:pt>
                <c:pt idx="521">
                  <c:v>0.27983916856616498</c:v>
                </c:pt>
                <c:pt idx="522">
                  <c:v>0.27884860493947</c:v>
                </c:pt>
                <c:pt idx="523">
                  <c:v>0.27663998166192999</c:v>
                </c:pt>
                <c:pt idx="524">
                  <c:v>0.27416672398680247</c:v>
                </c:pt>
                <c:pt idx="525">
                  <c:v>0.27238879337994748</c:v>
                </c:pt>
                <c:pt idx="526">
                  <c:v>0.27224396858094002</c:v>
                </c:pt>
                <c:pt idx="527">
                  <c:v>0.273993390593605</c:v>
                </c:pt>
                <c:pt idx="528">
                  <c:v>0.27711371260634998</c:v>
                </c:pt>
                <c:pt idx="529">
                  <c:v>0.28103768705868498</c:v>
                </c:pt>
                <c:pt idx="530">
                  <c:v>0.28519812864504501</c:v>
                </c:pt>
                <c:pt idx="531">
                  <c:v>0.28904853365524502</c:v>
                </c:pt>
                <c:pt idx="532">
                  <c:v>0.29209290838653501</c:v>
                </c:pt>
                <c:pt idx="533">
                  <c:v>0.29384282584874249</c:v>
                </c:pt>
                <c:pt idx="534">
                  <c:v>0.29380985905168749</c:v>
                </c:pt>
                <c:pt idx="535">
                  <c:v>0.29163488256647502</c:v>
                </c:pt>
                <c:pt idx="536">
                  <c:v>0.2876752467734775</c:v>
                </c:pt>
                <c:pt idx="537">
                  <c:v>0.28253506700873249</c:v>
                </c:pt>
                <c:pt idx="538">
                  <c:v>0.27681868746566501</c:v>
                </c:pt>
                <c:pt idx="539">
                  <c:v>0.27113379256370002</c:v>
                </c:pt>
                <c:pt idx="540">
                  <c:v>0.26613488459315249</c:v>
                </c:pt>
                <c:pt idx="541">
                  <c:v>0.26251095473146502</c:v>
                </c:pt>
                <c:pt idx="542">
                  <c:v>0.26095179615681502</c:v>
                </c:pt>
                <c:pt idx="543">
                  <c:v>0.26213213741694003</c:v>
                </c:pt>
                <c:pt idx="544">
                  <c:v>0.2658697027132475</c:v>
                </c:pt>
                <c:pt idx="545">
                  <c:v>0.27068013285275749</c:v>
                </c:pt>
                <c:pt idx="546">
                  <c:v>0.27497007691907249</c:v>
                </c:pt>
                <c:pt idx="547">
                  <c:v>0.27714632293018998</c:v>
                </c:pt>
                <c:pt idx="548">
                  <c:v>0.27621497661605249</c:v>
                </c:pt>
                <c:pt idx="549">
                  <c:v>0.27315383638208751</c:v>
                </c:pt>
                <c:pt idx="550">
                  <c:v>0.26934557585839752</c:v>
                </c:pt>
                <c:pt idx="551">
                  <c:v>0.2661728686750825</c:v>
                </c:pt>
                <c:pt idx="552">
                  <c:v>0.26486079948543001</c:v>
                </c:pt>
                <c:pt idx="553">
                  <c:v>0.2654298864052575</c:v>
                </c:pt>
                <c:pt idx="554">
                  <c:v>0.26734474515908752</c:v>
                </c:pt>
                <c:pt idx="555">
                  <c:v>0.27006700727378002</c:v>
                </c:pt>
                <c:pt idx="556">
                  <c:v>0.27306467001323498</c:v>
                </c:pt>
                <c:pt idx="557">
                  <c:v>0.27594284835240002</c:v>
                </c:pt>
                <c:pt idx="558">
                  <c:v>0.27843880203888499</c:v>
                </c:pt>
                <c:pt idx="559">
                  <c:v>0.28029516154416501</c:v>
                </c:pt>
                <c:pt idx="560">
                  <c:v>0.28125518671847249</c:v>
                </c:pt>
                <c:pt idx="561">
                  <c:v>0.28114794829663498</c:v>
                </c:pt>
                <c:pt idx="562">
                  <c:v>0.27997463837100001</c:v>
                </c:pt>
                <c:pt idx="563">
                  <c:v>0.2777570091900925</c:v>
                </c:pt>
                <c:pt idx="564">
                  <c:v>0.27451681300243003</c:v>
                </c:pt>
                <c:pt idx="565">
                  <c:v>0.27039016713056002</c:v>
                </c:pt>
                <c:pt idx="566">
                  <c:v>0.26602456588344747</c:v>
                </c:pt>
                <c:pt idx="567">
                  <c:v>0.26221037869733999</c:v>
                </c:pt>
                <c:pt idx="568">
                  <c:v>0.25973798155505251</c:v>
                </c:pt>
                <c:pt idx="569">
                  <c:v>0.25932077588798502</c:v>
                </c:pt>
                <c:pt idx="570">
                  <c:v>0.26084031283281001</c:v>
                </c:pt>
                <c:pt idx="571">
                  <c:v>0.26366993204115002</c:v>
                </c:pt>
                <c:pt idx="572">
                  <c:v>0.267175694713635</c:v>
                </c:pt>
                <c:pt idx="573">
                  <c:v>0.27073110652369498</c:v>
                </c:pt>
                <c:pt idx="574">
                  <c:v>0.27398015388379249</c:v>
                </c:pt>
                <c:pt idx="575">
                  <c:v>0.27690761582248252</c:v>
                </c:pt>
                <c:pt idx="576">
                  <c:v>0.27952001401280752</c:v>
                </c:pt>
                <c:pt idx="577">
                  <c:v>0.28182382192320748</c:v>
                </c:pt>
                <c:pt idx="578">
                  <c:v>0.28379747113810749</c:v>
                </c:pt>
                <c:pt idx="579">
                  <c:v>0.28534428829593</c:v>
                </c:pt>
                <c:pt idx="580">
                  <c:v>0.28635515850246251</c:v>
                </c:pt>
                <c:pt idx="581">
                  <c:v>0.28672096686350751</c:v>
                </c:pt>
                <c:pt idx="582">
                  <c:v>0.28641187022298747</c:v>
                </c:pt>
                <c:pt idx="583">
                  <c:v>0.28588238692640999</c:v>
                </c:pt>
                <c:pt idx="584">
                  <c:v>0.28576992750941749</c:v>
                </c:pt>
                <c:pt idx="585">
                  <c:v>0.28671224150692248</c:v>
                </c:pt>
                <c:pt idx="586">
                  <c:v>0.28927742184053501</c:v>
                </c:pt>
                <c:pt idx="587">
                  <c:v>0.2929265892475425</c:v>
                </c:pt>
                <c:pt idx="588">
                  <c:v>0.29623436107814249</c:v>
                </c:pt>
                <c:pt idx="589">
                  <c:v>0.2977504747797875</c:v>
                </c:pt>
                <c:pt idx="590">
                  <c:v>0.29604378905653</c:v>
                </c:pt>
                <c:pt idx="591">
                  <c:v>0.29105944383417748</c:v>
                </c:pt>
                <c:pt idx="592">
                  <c:v>0.28501908512507251</c:v>
                </c:pt>
                <c:pt idx="593">
                  <c:v>0.28035794584480001</c:v>
                </c:pt>
                <c:pt idx="594">
                  <c:v>0.27951122739149248</c:v>
                </c:pt>
                <c:pt idx="595">
                  <c:v>0.28400399499754753</c:v>
                </c:pt>
                <c:pt idx="596">
                  <c:v>0.29207032673070998</c:v>
                </c:pt>
                <c:pt idx="597">
                  <c:v>0.30120069731511251</c:v>
                </c:pt>
                <c:pt idx="598">
                  <c:v>0.30888558147488998</c:v>
                </c:pt>
                <c:pt idx="599">
                  <c:v>0.31291248010733752</c:v>
                </c:pt>
                <c:pt idx="600">
                  <c:v>0.313587827703185</c:v>
                </c:pt>
                <c:pt idx="601">
                  <c:v>0.3124874674502725</c:v>
                </c:pt>
                <c:pt idx="602">
                  <c:v>0.3111969379111425</c:v>
                </c:pt>
                <c:pt idx="603">
                  <c:v>0.31125381870007751</c:v>
                </c:pt>
                <c:pt idx="604">
                  <c:v>0.31299595823329251</c:v>
                </c:pt>
                <c:pt idx="605">
                  <c:v>0.31550517285738999</c:v>
                </c:pt>
                <c:pt idx="606">
                  <c:v>0.31780405237206999</c:v>
                </c:pt>
                <c:pt idx="607">
                  <c:v>0.31891887277154252</c:v>
                </c:pt>
                <c:pt idx="608">
                  <c:v>0.31859597582077248</c:v>
                </c:pt>
                <c:pt idx="609">
                  <c:v>0.31815910708220002</c:v>
                </c:pt>
                <c:pt idx="610">
                  <c:v>0.31914099814156499</c:v>
                </c:pt>
                <c:pt idx="611">
                  <c:v>0.32307438058461002</c:v>
                </c:pt>
                <c:pt idx="612">
                  <c:v>0.33118497570900252</c:v>
                </c:pt>
                <c:pt idx="613">
                  <c:v>0.34318787212402002</c:v>
                </c:pt>
                <c:pt idx="614">
                  <c:v>0.35833431264474752</c:v>
                </c:pt>
                <c:pt idx="615">
                  <c:v>0.3758754159901575</c:v>
                </c:pt>
                <c:pt idx="616">
                  <c:v>0.3950585604422725</c:v>
                </c:pt>
                <c:pt idx="617">
                  <c:v>0.41508579344846752</c:v>
                </c:pt>
                <c:pt idx="618">
                  <c:v>0.43512901451776748</c:v>
                </c:pt>
                <c:pt idx="619">
                  <c:v>0.4543595785576125</c:v>
                </c:pt>
                <c:pt idx="620">
                  <c:v>0.47196141623274501</c:v>
                </c:pt>
                <c:pt idx="621">
                  <c:v>0.487670869940795</c:v>
                </c:pt>
                <c:pt idx="622">
                  <c:v>0.50198096618215005</c:v>
                </c:pt>
                <c:pt idx="623">
                  <c:v>0.51543943387457747</c:v>
                </c:pt>
                <c:pt idx="624">
                  <c:v>0.52859354552823501</c:v>
                </c:pt>
                <c:pt idx="625">
                  <c:v>0.54144649593406746</c:v>
                </c:pt>
                <c:pt idx="626">
                  <c:v>0.5524036449104025</c:v>
                </c:pt>
                <c:pt idx="627">
                  <c:v>0.55957852742091996</c:v>
                </c:pt>
                <c:pt idx="628">
                  <c:v>0.56108467842930254</c:v>
                </c:pt>
                <c:pt idx="629">
                  <c:v>0.555532038915455</c:v>
                </c:pt>
                <c:pt idx="630">
                  <c:v>0.54488007998554999</c:v>
                </c:pt>
                <c:pt idx="631">
                  <c:v>0.53247313612436753</c:v>
                </c:pt>
                <c:pt idx="632">
                  <c:v>0.52165993432770497</c:v>
                </c:pt>
                <c:pt idx="633">
                  <c:v>0.51558231982108749</c:v>
                </c:pt>
                <c:pt idx="634">
                  <c:v>0.51362334544107502</c:v>
                </c:pt>
                <c:pt idx="635">
                  <c:v>0.51189073169543997</c:v>
                </c:pt>
                <c:pt idx="636">
                  <c:v>0.50638258424945004</c:v>
                </c:pt>
                <c:pt idx="637">
                  <c:v>0.4931279380474175</c:v>
                </c:pt>
                <c:pt idx="638">
                  <c:v>0.47105371813218</c:v>
                </c:pt>
                <c:pt idx="639">
                  <c:v>0.44430980694093752</c:v>
                </c:pt>
                <c:pt idx="640">
                  <c:v>0.41759324136131998</c:v>
                </c:pt>
                <c:pt idx="641">
                  <c:v>0.39560105827674752</c:v>
                </c:pt>
                <c:pt idx="642">
                  <c:v>0.38168645358702002</c:v>
                </c:pt>
                <c:pt idx="643">
                  <c:v>0.37385082957112997</c:v>
                </c:pt>
                <c:pt idx="644">
                  <c:v>0.3687635068660175</c:v>
                </c:pt>
                <c:pt idx="645">
                  <c:v>0.36309380610862002</c:v>
                </c:pt>
                <c:pt idx="646">
                  <c:v>0.35385073344550749</c:v>
                </c:pt>
                <c:pt idx="647">
                  <c:v>0.34124820340720752</c:v>
                </c:pt>
                <c:pt idx="648">
                  <c:v>0.32726187466029499</c:v>
                </c:pt>
                <c:pt idx="649">
                  <c:v>0.31388564620168002</c:v>
                </c:pt>
                <c:pt idx="650">
                  <c:v>0.30307383459057002</c:v>
                </c:pt>
                <c:pt idx="651">
                  <c:v>0.2956160274103225</c:v>
                </c:pt>
                <c:pt idx="652">
                  <c:v>0.29097536151521253</c:v>
                </c:pt>
                <c:pt idx="653">
                  <c:v>0.28854287547269247</c:v>
                </c:pt>
                <c:pt idx="654">
                  <c:v>0.28770949329558249</c:v>
                </c:pt>
                <c:pt idx="655">
                  <c:v>0.28783182354997999</c:v>
                </c:pt>
                <c:pt idx="656">
                  <c:v>0.28818427770063249</c:v>
                </c:pt>
                <c:pt idx="657">
                  <c:v>0.28802921619487248</c:v>
                </c:pt>
                <c:pt idx="658">
                  <c:v>0.28662899948003001</c:v>
                </c:pt>
                <c:pt idx="659">
                  <c:v>0.28342108665927751</c:v>
                </c:pt>
                <c:pt idx="660">
                  <c:v>0.27879311726272499</c:v>
                </c:pt>
                <c:pt idx="661">
                  <c:v>0.27345351671308998</c:v>
                </c:pt>
                <c:pt idx="662">
                  <c:v>0.2681109593374375</c:v>
                </c:pt>
                <c:pt idx="663">
                  <c:v>0.26346787491339502</c:v>
                </c:pt>
                <c:pt idx="664">
                  <c:v>0.26014144051319499</c:v>
                </c:pt>
                <c:pt idx="665">
                  <c:v>0.25868715461238501</c:v>
                </c:pt>
                <c:pt idx="666">
                  <c:v>0.25965914135485502</c:v>
                </c:pt>
                <c:pt idx="667">
                  <c:v>0.26359625714280749</c:v>
                </c:pt>
                <c:pt idx="668">
                  <c:v>0.27020910113492752</c:v>
                </c:pt>
                <c:pt idx="669">
                  <c:v>0.27797256809298998</c:v>
                </c:pt>
                <c:pt idx="670">
                  <c:v>0.28526068459594001</c:v>
                </c:pt>
                <c:pt idx="671">
                  <c:v>0.29044763382749</c:v>
                </c:pt>
                <c:pt idx="672">
                  <c:v>0.29241855640542502</c:v>
                </c:pt>
                <c:pt idx="673">
                  <c:v>0.2917059134935725</c:v>
                </c:pt>
                <c:pt idx="674">
                  <c:v>0.28917351141037251</c:v>
                </c:pt>
                <c:pt idx="675">
                  <c:v>0.28568515647426501</c:v>
                </c:pt>
                <c:pt idx="676">
                  <c:v>0.28206144896642998</c:v>
                </c:pt>
                <c:pt idx="677">
                  <c:v>0.27879993865646002</c:v>
                </c:pt>
                <c:pt idx="678">
                  <c:v>0.27625191021289752</c:v>
                </c:pt>
                <c:pt idx="679">
                  <c:v>0.27476792621530249</c:v>
                </c:pt>
                <c:pt idx="680">
                  <c:v>0.27467127248045747</c:v>
                </c:pt>
                <c:pt idx="681">
                  <c:v>0.2757156483270925</c:v>
                </c:pt>
                <c:pt idx="682">
                  <c:v>0.2771155289692625</c:v>
                </c:pt>
                <c:pt idx="683">
                  <c:v>0.27806419104980251</c:v>
                </c:pt>
                <c:pt idx="684">
                  <c:v>0.27776096771603997</c:v>
                </c:pt>
                <c:pt idx="685">
                  <c:v>0.27617480327312</c:v>
                </c:pt>
                <c:pt idx="686">
                  <c:v>0.27478954033936498</c:v>
                </c:pt>
                <c:pt idx="687">
                  <c:v>0.27526592622874502</c:v>
                </c:pt>
                <c:pt idx="688">
                  <c:v>0.27926470825523247</c:v>
                </c:pt>
                <c:pt idx="689">
                  <c:v>0.28778794377976502</c:v>
                </c:pt>
                <c:pt idx="690">
                  <c:v>0.29895229858585248</c:v>
                </c:pt>
                <c:pt idx="691">
                  <c:v>0.31008458486511498</c:v>
                </c:pt>
                <c:pt idx="692">
                  <c:v>0.31851159476822</c:v>
                </c:pt>
                <c:pt idx="693">
                  <c:v>0.32177439925799001</c:v>
                </c:pt>
                <c:pt idx="694">
                  <c:v>0.3196744786976975</c:v>
                </c:pt>
                <c:pt idx="695">
                  <c:v>0.31336913061592248</c:v>
                </c:pt>
                <c:pt idx="696">
                  <c:v>0.30403406024509999</c:v>
                </c:pt>
                <c:pt idx="697">
                  <c:v>0.29285052139691498</c:v>
                </c:pt>
                <c:pt idx="698">
                  <c:v>0.2811936849960025</c:v>
                </c:pt>
                <c:pt idx="699">
                  <c:v>0.27067870297007002</c:v>
                </c:pt>
                <c:pt idx="700">
                  <c:v>0.26293561998694998</c:v>
                </c:pt>
                <c:pt idx="701">
                  <c:v>0.25959278077827003</c:v>
                </c:pt>
                <c:pt idx="702">
                  <c:v>0.26141048376225751</c:v>
                </c:pt>
                <c:pt idx="703">
                  <c:v>0.26686943267740748</c:v>
                </c:pt>
                <c:pt idx="704">
                  <c:v>0.27408062432326002</c:v>
                </c:pt>
                <c:pt idx="705">
                  <c:v>0.28115505549935499</c:v>
                </c:pt>
                <c:pt idx="706">
                  <c:v>0.28644768785611002</c:v>
                </c:pt>
                <c:pt idx="707">
                  <c:v>0.28977292116077502</c:v>
                </c:pt>
                <c:pt idx="708">
                  <c:v>0.29148547851800249</c:v>
                </c:pt>
                <c:pt idx="709">
                  <c:v>0.29194095943793252</c:v>
                </c:pt>
                <c:pt idx="710">
                  <c:v>0.29147345303703498</c:v>
                </c:pt>
                <c:pt idx="711">
                  <c:v>0.29008384392639502</c:v>
                </c:pt>
                <c:pt idx="712">
                  <c:v>0.2875105859832775</c:v>
                </c:pt>
                <c:pt idx="713">
                  <c:v>0.28348503089468252</c:v>
                </c:pt>
                <c:pt idx="714">
                  <c:v>0.27774764898247251</c:v>
                </c:pt>
                <c:pt idx="715">
                  <c:v>0.270661447982885</c:v>
                </c:pt>
                <c:pt idx="716">
                  <c:v>0.26360043072265998</c:v>
                </c:pt>
                <c:pt idx="717">
                  <c:v>0.25803118305846001</c:v>
                </c:pt>
                <c:pt idx="718">
                  <c:v>0.2554202603177525</c:v>
                </c:pt>
                <c:pt idx="719">
                  <c:v>0.25669926740239252</c:v>
                </c:pt>
                <c:pt idx="720">
                  <c:v>0.26090179675337249</c:v>
                </c:pt>
                <c:pt idx="721">
                  <c:v>0.266640690549175</c:v>
                </c:pt>
                <c:pt idx="722">
                  <c:v>0.27252879096827748</c:v>
                </c:pt>
                <c:pt idx="723">
                  <c:v>0.27727790241028749</c:v>
                </c:pt>
                <c:pt idx="724">
                  <c:v>0.28042033051958748</c:v>
                </c:pt>
                <c:pt idx="725">
                  <c:v>0.2818941456158725</c:v>
                </c:pt>
                <c:pt idx="726">
                  <c:v>0.28164030361316</c:v>
                </c:pt>
                <c:pt idx="727">
                  <c:v>0.27961389154273247</c:v>
                </c:pt>
                <c:pt idx="728">
                  <c:v>0.27611281539403498</c:v>
                </c:pt>
                <c:pt idx="729">
                  <c:v>0.27178799258487502</c:v>
                </c:pt>
                <c:pt idx="730">
                  <c:v>0.26730651069288752</c:v>
                </c:pt>
                <c:pt idx="731">
                  <c:v>0.26333446059309001</c:v>
                </c:pt>
                <c:pt idx="732">
                  <c:v>0.26035864613568249</c:v>
                </c:pt>
                <c:pt idx="733">
                  <c:v>0.25848054155801747</c:v>
                </c:pt>
                <c:pt idx="734">
                  <c:v>0.2577516857690525</c:v>
                </c:pt>
                <c:pt idx="735">
                  <c:v>0.25822361767774998</c:v>
                </c:pt>
                <c:pt idx="736">
                  <c:v>0.25985809131260001</c:v>
                </c:pt>
                <c:pt idx="737">
                  <c:v>0.26218347240945</c:v>
                </c:pt>
                <c:pt idx="738">
                  <c:v>0.26459753293282751</c:v>
                </c:pt>
                <c:pt idx="739">
                  <c:v>0.26649801824432751</c:v>
                </c:pt>
                <c:pt idx="740">
                  <c:v>0.267306838832365</c:v>
                </c:pt>
                <c:pt idx="741">
                  <c:v>0.26673152211386503</c:v>
                </c:pt>
                <c:pt idx="742">
                  <c:v>0.26466611977073751</c:v>
                </c:pt>
                <c:pt idx="743">
                  <c:v>0.26100789513550499</c:v>
                </c:pt>
                <c:pt idx="744">
                  <c:v>0.25567015371111002</c:v>
                </c:pt>
                <c:pt idx="745">
                  <c:v>0.24924373500656199</c:v>
                </c:pt>
                <c:pt idx="746">
                  <c:v>0.243232132922163</c:v>
                </c:pt>
                <c:pt idx="747">
                  <c:v>0.23920321965879851</c:v>
                </c:pt>
                <c:pt idx="748">
                  <c:v>0.23872400856294726</c:v>
                </c:pt>
                <c:pt idx="749">
                  <c:v>0.24250040623321351</c:v>
                </c:pt>
                <c:pt idx="750">
                  <c:v>0.24875938205219075</c:v>
                </c:pt>
                <c:pt idx="751">
                  <c:v>0.25528452977717753</c:v>
                </c:pt>
                <c:pt idx="752">
                  <c:v>0.25985944316547749</c:v>
                </c:pt>
                <c:pt idx="753">
                  <c:v>0.26066879015307748</c:v>
                </c:pt>
                <c:pt idx="754">
                  <c:v>0.25854997184575501</c:v>
                </c:pt>
                <c:pt idx="755">
                  <c:v>0.25541755137418748</c:v>
                </c:pt>
                <c:pt idx="756">
                  <c:v>0.253189189191875</c:v>
                </c:pt>
                <c:pt idx="757">
                  <c:v>0.253683113027935</c:v>
                </c:pt>
                <c:pt idx="758">
                  <c:v>0.25696259781380998</c:v>
                </c:pt>
                <c:pt idx="759">
                  <c:v>0.26158879172981753</c:v>
                </c:pt>
                <c:pt idx="760">
                  <c:v>0.2660743593295925</c:v>
                </c:pt>
                <c:pt idx="761">
                  <c:v>0.26894088932068749</c:v>
                </c:pt>
                <c:pt idx="762">
                  <c:v>0.26950109272906497</c:v>
                </c:pt>
                <c:pt idx="763">
                  <c:v>0.26846917571433498</c:v>
                </c:pt>
                <c:pt idx="764">
                  <c:v>0.26670300216508003</c:v>
                </c:pt>
                <c:pt idx="765">
                  <c:v>0.26506043583623751</c:v>
                </c:pt>
                <c:pt idx="766">
                  <c:v>0.26415979587899002</c:v>
                </c:pt>
                <c:pt idx="767">
                  <c:v>0.26368478732206252</c:v>
                </c:pt>
                <c:pt idx="768">
                  <c:v>0.26309120856207002</c:v>
                </c:pt>
                <c:pt idx="769">
                  <c:v>0.2618348579956275</c:v>
                </c:pt>
                <c:pt idx="770">
                  <c:v>0.25951335143466497</c:v>
                </c:pt>
                <c:pt idx="771">
                  <c:v>0.25703378588411002</c:v>
                </c:pt>
                <c:pt idx="772">
                  <c:v>0.25601073767266253</c:v>
                </c:pt>
                <c:pt idx="773">
                  <c:v>0.258065698213085</c:v>
                </c:pt>
                <c:pt idx="774">
                  <c:v>0.26474190282373</c:v>
                </c:pt>
                <c:pt idx="775">
                  <c:v>0.27535997420491748</c:v>
                </c:pt>
                <c:pt idx="776">
                  <c:v>0.28675413597015748</c:v>
                </c:pt>
                <c:pt idx="777">
                  <c:v>0.29562739023686502</c:v>
                </c:pt>
                <c:pt idx="778">
                  <c:v>0.29868944851757501</c:v>
                </c:pt>
                <c:pt idx="779">
                  <c:v>0.29448299759605251</c:v>
                </c:pt>
                <c:pt idx="780">
                  <c:v>0.28586314762003501</c:v>
                </c:pt>
                <c:pt idx="781">
                  <c:v>0.27630467924517499</c:v>
                </c:pt>
                <c:pt idx="782">
                  <c:v>0.2692823731271175</c:v>
                </c:pt>
                <c:pt idx="783">
                  <c:v>0.26759150289441502</c:v>
                </c:pt>
                <c:pt idx="784">
                  <c:v>0.27041603846640999</c:v>
                </c:pt>
                <c:pt idx="785">
                  <c:v>0.27574492556782498</c:v>
                </c:pt>
                <c:pt idx="786">
                  <c:v>0.28156634461910751</c:v>
                </c:pt>
                <c:pt idx="787">
                  <c:v>0.28596136739689249</c:v>
                </c:pt>
                <c:pt idx="788">
                  <c:v>0.28824890459861252</c:v>
                </c:pt>
                <c:pt idx="789">
                  <c:v>0.28862850869009499</c:v>
                </c:pt>
                <c:pt idx="790">
                  <c:v>0.28731857790295251</c:v>
                </c:pt>
                <c:pt idx="791">
                  <c:v>0.28454354831939749</c:v>
                </c:pt>
                <c:pt idx="792">
                  <c:v>0.2808405199653275</c:v>
                </c:pt>
                <c:pt idx="793">
                  <c:v>0.27720466565812502</c:v>
                </c:pt>
                <c:pt idx="794">
                  <c:v>0.2746676140347275</c:v>
                </c:pt>
                <c:pt idx="795">
                  <c:v>0.27426075705581748</c:v>
                </c:pt>
                <c:pt idx="796">
                  <c:v>0.27640511958047498</c:v>
                </c:pt>
                <c:pt idx="797">
                  <c:v>0.27959046140046501</c:v>
                </c:pt>
                <c:pt idx="798">
                  <c:v>0.28192548283904251</c:v>
                </c:pt>
                <c:pt idx="799">
                  <c:v>0.28151888421945498</c:v>
                </c:pt>
                <c:pt idx="800">
                  <c:v>0.27683574829498753</c:v>
                </c:pt>
                <c:pt idx="801">
                  <c:v>0.26894796212809752</c:v>
                </c:pt>
                <c:pt idx="802">
                  <c:v>0.26008527542218751</c:v>
                </c:pt>
                <c:pt idx="803">
                  <c:v>0.25248267790997753</c:v>
                </c:pt>
                <c:pt idx="804">
                  <c:v>0.24828446348836999</c:v>
                </c:pt>
                <c:pt idx="805">
                  <c:v>0.24779419286066875</c:v>
                </c:pt>
                <c:pt idx="806">
                  <c:v>0.24960144863225425</c:v>
                </c:pt>
                <c:pt idx="807">
                  <c:v>0.25223050905222</c:v>
                </c:pt>
                <c:pt idx="808">
                  <c:v>0.25421023177085</c:v>
                </c:pt>
                <c:pt idx="809">
                  <c:v>0.25461299812001748</c:v>
                </c:pt>
                <c:pt idx="810">
                  <c:v>0.25356114807787999</c:v>
                </c:pt>
                <c:pt idx="811">
                  <c:v>0.25129687102780002</c:v>
                </c:pt>
                <c:pt idx="812">
                  <c:v>0.248062356353144</c:v>
                </c:pt>
                <c:pt idx="813">
                  <c:v>0.24422465973282276</c:v>
                </c:pt>
                <c:pt idx="814">
                  <c:v>0.240687483078386</c:v>
                </c:pt>
                <c:pt idx="815">
                  <c:v>0.23849866679287424</c:v>
                </c:pt>
                <c:pt idx="816">
                  <c:v>0.23870605311838425</c:v>
                </c:pt>
                <c:pt idx="817">
                  <c:v>0.242188161585708</c:v>
                </c:pt>
                <c:pt idx="818">
                  <c:v>0.24807966239572574</c:v>
                </c:pt>
                <c:pt idx="819">
                  <c:v>0.25448834403014248</c:v>
                </c:pt>
                <c:pt idx="820">
                  <c:v>0.25950879597353499</c:v>
                </c:pt>
                <c:pt idx="821">
                  <c:v>0.26128256153179252</c:v>
                </c:pt>
                <c:pt idx="822">
                  <c:v>0.25953498249754248</c:v>
                </c:pt>
                <c:pt idx="823">
                  <c:v>0.25591906266654502</c:v>
                </c:pt>
                <c:pt idx="824">
                  <c:v>0.25220436570508997</c:v>
                </c:pt>
                <c:pt idx="825">
                  <c:v>0.25015874764946999</c:v>
                </c:pt>
                <c:pt idx="826">
                  <c:v>0.25077948729758498</c:v>
                </c:pt>
                <c:pt idx="827">
                  <c:v>0.25307955226374251</c:v>
                </c:pt>
                <c:pt idx="828">
                  <c:v>0.25575686417891252</c:v>
                </c:pt>
                <c:pt idx="829">
                  <c:v>0.25750934467406</c:v>
                </c:pt>
                <c:pt idx="830">
                  <c:v>0.25727031681327001</c:v>
                </c:pt>
                <c:pt idx="831">
                  <c:v>0.2553539859262775</c:v>
                </c:pt>
                <c:pt idx="832">
                  <c:v>0.25257650192895498</c:v>
                </c:pt>
                <c:pt idx="833">
                  <c:v>0.24975472903177751</c:v>
                </c:pt>
                <c:pt idx="834">
                  <c:v>0.24766388421201524</c:v>
                </c:pt>
                <c:pt idx="835">
                  <c:v>0.24645141605480075</c:v>
                </c:pt>
                <c:pt idx="836">
                  <c:v>0.24577915104418749</c:v>
                </c:pt>
                <c:pt idx="837">
                  <c:v>0.24529628641905599</c:v>
                </c:pt>
                <c:pt idx="838">
                  <c:v>0.244655652891071</c:v>
                </c:pt>
                <c:pt idx="839">
                  <c:v>0.24374652552972526</c:v>
                </c:pt>
                <c:pt idx="840">
                  <c:v>0.24283568129197525</c:v>
                </c:pt>
                <c:pt idx="841">
                  <c:v>0.24222369260576224</c:v>
                </c:pt>
                <c:pt idx="842">
                  <c:v>0.24221111878175325</c:v>
                </c:pt>
                <c:pt idx="843">
                  <c:v>0.24295245343370525</c:v>
                </c:pt>
                <c:pt idx="844">
                  <c:v>0.24409440546373501</c:v>
                </c:pt>
                <c:pt idx="845">
                  <c:v>0.24517341074357449</c:v>
                </c:pt>
                <c:pt idx="846">
                  <c:v>0.24572590514495499</c:v>
                </c:pt>
                <c:pt idx="847">
                  <c:v>0.2453468653470825</c:v>
                </c:pt>
                <c:pt idx="848">
                  <c:v>0.24410660902307049</c:v>
                </c:pt>
                <c:pt idx="849">
                  <c:v>0.24230643437184676</c:v>
                </c:pt>
                <c:pt idx="850">
                  <c:v>0.24024917361171974</c:v>
                </c:pt>
                <c:pt idx="851">
                  <c:v>0.23824013002147326</c:v>
                </c:pt>
                <c:pt idx="852">
                  <c:v>0.23664263146638675</c:v>
                </c:pt>
                <c:pt idx="853">
                  <c:v>0.23587869942303374</c:v>
                </c:pt>
                <c:pt idx="854">
                  <c:v>0.23637296023893475</c:v>
                </c:pt>
                <c:pt idx="855">
                  <c:v>0.238546783893993</c:v>
                </c:pt>
                <c:pt idx="856">
                  <c:v>0.24227754276150101</c:v>
                </c:pt>
                <c:pt idx="857">
                  <c:v>0.24629390947058924</c:v>
                </c:pt>
                <c:pt idx="858">
                  <c:v>0.24917873358921</c:v>
                </c:pt>
                <c:pt idx="859">
                  <c:v>0.2495148646853155</c:v>
                </c:pt>
                <c:pt idx="860">
                  <c:v>0.2463841428861345</c:v>
                </c:pt>
                <c:pt idx="861">
                  <c:v>0.2412278324433165</c:v>
                </c:pt>
                <c:pt idx="862">
                  <c:v>0.236183880644456</c:v>
                </c:pt>
                <c:pt idx="863">
                  <c:v>0.23339033697398875</c:v>
                </c:pt>
                <c:pt idx="864">
                  <c:v>0.23476446812174226</c:v>
                </c:pt>
                <c:pt idx="865">
                  <c:v>0.23967354536032276</c:v>
                </c:pt>
                <c:pt idx="866">
                  <c:v>0.24584753195237374</c:v>
                </c:pt>
                <c:pt idx="867">
                  <c:v>0.25098945323149252</c:v>
                </c:pt>
                <c:pt idx="868">
                  <c:v>0.25284849111061503</c:v>
                </c:pt>
                <c:pt idx="869">
                  <c:v>0.251043914757765</c:v>
                </c:pt>
                <c:pt idx="870">
                  <c:v>0.24766905720621124</c:v>
                </c:pt>
                <c:pt idx="871">
                  <c:v>0.24498717730386199</c:v>
                </c:pt>
                <c:pt idx="872">
                  <c:v>0.24526030861199674</c:v>
                </c:pt>
                <c:pt idx="873">
                  <c:v>0.24969375865970775</c:v>
                </c:pt>
                <c:pt idx="874">
                  <c:v>0.25650642736441998</c:v>
                </c:pt>
                <c:pt idx="875">
                  <c:v>0.26339337393349749</c:v>
                </c:pt>
                <c:pt idx="876">
                  <c:v>0.26804965757430249</c:v>
                </c:pt>
                <c:pt idx="877">
                  <c:v>0.26852751244068751</c:v>
                </c:pt>
                <c:pt idx="878">
                  <c:v>0.265191443164145</c:v>
                </c:pt>
                <c:pt idx="879">
                  <c:v>0.25932675005969003</c:v>
                </c:pt>
                <c:pt idx="880">
                  <c:v>0.25222110429319999</c:v>
                </c:pt>
                <c:pt idx="881">
                  <c:v>0.24514954368296901</c:v>
                </c:pt>
                <c:pt idx="882">
                  <c:v>0.239169990812473</c:v>
                </c:pt>
                <c:pt idx="883">
                  <c:v>0.23515759385927326</c:v>
                </c:pt>
                <c:pt idx="884">
                  <c:v>0.23398179970715474</c:v>
                </c:pt>
                <c:pt idx="885">
                  <c:v>0.23649888002064501</c:v>
                </c:pt>
                <c:pt idx="886">
                  <c:v>0.24246302949520124</c:v>
                </c:pt>
                <c:pt idx="887">
                  <c:v>0.24971191224328174</c:v>
                </c:pt>
                <c:pt idx="888">
                  <c:v>0.25589132382577501</c:v>
                </c:pt>
                <c:pt idx="889">
                  <c:v>0.25864706221165251</c:v>
                </c:pt>
                <c:pt idx="890">
                  <c:v>0.25642519898024502</c:v>
                </c:pt>
                <c:pt idx="891">
                  <c:v>0.25073530764728502</c:v>
                </c:pt>
                <c:pt idx="892">
                  <c:v>0.24381990536607201</c:v>
                </c:pt>
                <c:pt idx="893">
                  <c:v>0.23792150928990824</c:v>
                </c:pt>
                <c:pt idx="894">
                  <c:v>0.23508019513818176</c:v>
                </c:pt>
                <c:pt idx="895">
                  <c:v>0.2355094515838245</c:v>
                </c:pt>
                <c:pt idx="896">
                  <c:v>0.238454166872232</c:v>
                </c:pt>
                <c:pt idx="897">
                  <c:v>0.24315034653743525</c:v>
                </c:pt>
                <c:pt idx="898">
                  <c:v>0.24882790354770801</c:v>
                </c:pt>
                <c:pt idx="899">
                  <c:v>0.25454922694833498</c:v>
                </c:pt>
                <c:pt idx="900">
                  <c:v>0.25919238153124752</c:v>
                </c:pt>
                <c:pt idx="901">
                  <c:v>0.26162596983300251</c:v>
                </c:pt>
                <c:pt idx="902">
                  <c:v>0.26072184714260749</c:v>
                </c:pt>
                <c:pt idx="903">
                  <c:v>0.2561597669928925</c:v>
                </c:pt>
                <c:pt idx="904">
                  <c:v>0.24948390134285325</c:v>
                </c:pt>
                <c:pt idx="905">
                  <c:v>0.24250056956198651</c:v>
                </c:pt>
                <c:pt idx="906">
                  <c:v>0.23701609101979176</c:v>
                </c:pt>
                <c:pt idx="907">
                  <c:v>0.23445064375079624</c:v>
                </c:pt>
                <c:pt idx="908">
                  <c:v>0.23421148080635276</c:v>
                </c:pt>
                <c:pt idx="909">
                  <c:v>0.23505205627658349</c:v>
                </c:pt>
                <c:pt idx="910">
                  <c:v>0.23572547876343225</c:v>
                </c:pt>
                <c:pt idx="911">
                  <c:v>0.23507223135567726</c:v>
                </c:pt>
                <c:pt idx="912">
                  <c:v>0.23306740168486301</c:v>
                </c:pt>
                <c:pt idx="913">
                  <c:v>0.23047879086466</c:v>
                </c:pt>
                <c:pt idx="914">
                  <c:v>0.22809042822066275</c:v>
                </c:pt>
                <c:pt idx="915">
                  <c:v>0.22667682195586425</c:v>
                </c:pt>
                <c:pt idx="916">
                  <c:v>0.22653986489229899</c:v>
                </c:pt>
                <c:pt idx="917">
                  <c:v>0.22730060608830024</c:v>
                </c:pt>
                <c:pt idx="918">
                  <c:v>0.2285271802136575</c:v>
                </c:pt>
                <c:pt idx="919">
                  <c:v>0.229787805478368</c:v>
                </c:pt>
                <c:pt idx="920">
                  <c:v>0.23082160379365399</c:v>
                </c:pt>
                <c:pt idx="921">
                  <c:v>0.23189767025348251</c:v>
                </c:pt>
                <c:pt idx="922">
                  <c:v>0.23338752230295501</c:v>
                </c:pt>
                <c:pt idx="923">
                  <c:v>0.23566267738717225</c:v>
                </c:pt>
                <c:pt idx="924">
                  <c:v>0.23898193768424775</c:v>
                </c:pt>
                <c:pt idx="925">
                  <c:v>0.24279619926194426</c:v>
                </c:pt>
                <c:pt idx="926">
                  <c:v>0.24620385722832799</c:v>
                </c:pt>
                <c:pt idx="927">
                  <c:v>0.24830183971554126</c:v>
                </c:pt>
                <c:pt idx="928">
                  <c:v>0.24824013420228999</c:v>
                </c:pt>
                <c:pt idx="929">
                  <c:v>0.24621347108713601</c:v>
                </c:pt>
                <c:pt idx="930">
                  <c:v>0.24337217333747674</c:v>
                </c:pt>
                <c:pt idx="931">
                  <c:v>0.24090174871817099</c:v>
                </c:pt>
                <c:pt idx="932">
                  <c:v>0.23998157378834301</c:v>
                </c:pt>
                <c:pt idx="933">
                  <c:v>0.2411067525089145</c:v>
                </c:pt>
                <c:pt idx="934">
                  <c:v>0.2434733373130005</c:v>
                </c:pt>
                <c:pt idx="935">
                  <c:v>0.24613221888388501</c:v>
                </c:pt>
                <c:pt idx="936">
                  <c:v>0.24813428790485301</c:v>
                </c:pt>
                <c:pt idx="937">
                  <c:v>0.248815343464239</c:v>
                </c:pt>
                <c:pt idx="938">
                  <c:v>0.24871078092396401</c:v>
                </c:pt>
                <c:pt idx="939">
                  <c:v>0.24867166578792074</c:v>
                </c:pt>
                <c:pt idx="940">
                  <c:v>0.24954906505754151</c:v>
                </c:pt>
                <c:pt idx="941">
                  <c:v>0.2520613426092525</c:v>
                </c:pt>
                <c:pt idx="942">
                  <c:v>0.25559004957152748</c:v>
                </c:pt>
                <c:pt idx="943">
                  <c:v>0.2587429256534875</c:v>
                </c:pt>
                <c:pt idx="944">
                  <c:v>0.26011826932038251</c:v>
                </c:pt>
                <c:pt idx="945">
                  <c:v>0.25835651734653498</c:v>
                </c:pt>
                <c:pt idx="946">
                  <c:v>0.25346704294180999</c:v>
                </c:pt>
                <c:pt idx="947">
                  <c:v>0.2470957907484185</c:v>
                </c:pt>
                <c:pt idx="948">
                  <c:v>0.24098490633405026</c:v>
                </c:pt>
                <c:pt idx="949">
                  <c:v>0.23687472893410724</c:v>
                </c:pt>
                <c:pt idx="950">
                  <c:v>0.23577488427185275</c:v>
                </c:pt>
                <c:pt idx="951">
                  <c:v>0.23684721445531501</c:v>
                </c:pt>
                <c:pt idx="952">
                  <c:v>0.2389659472256925</c:v>
                </c:pt>
                <c:pt idx="953">
                  <c:v>0.24100531032418451</c:v>
                </c:pt>
                <c:pt idx="954">
                  <c:v>0.24201391610512199</c:v>
                </c:pt>
                <c:pt idx="955">
                  <c:v>0.24204202688336299</c:v>
                </c:pt>
                <c:pt idx="956">
                  <c:v>0.24149685626937625</c:v>
                </c:pt>
                <c:pt idx="957">
                  <c:v>0.24078605541511525</c:v>
                </c:pt>
                <c:pt idx="958">
                  <c:v>0.24032268050442651</c:v>
                </c:pt>
                <c:pt idx="959">
                  <c:v>0.24059924148908349</c:v>
                </c:pt>
                <c:pt idx="960">
                  <c:v>0.24216869300928576</c:v>
                </c:pt>
                <c:pt idx="961">
                  <c:v>0.24558550358499601</c:v>
                </c:pt>
                <c:pt idx="962">
                  <c:v>0.25138495997733751</c:v>
                </c:pt>
                <c:pt idx="963">
                  <c:v>0.25891558222813749</c:v>
                </c:pt>
                <c:pt idx="964">
                  <c:v>0.26566548000378498</c:v>
                </c:pt>
                <c:pt idx="965">
                  <c:v>0.26896025714480748</c:v>
                </c:pt>
                <c:pt idx="966">
                  <c:v>0.2661256813053175</c:v>
                </c:pt>
                <c:pt idx="967">
                  <c:v>0.25575633033694001</c:v>
                </c:pt>
                <c:pt idx="968">
                  <c:v>0.2407751121762855</c:v>
                </c:pt>
                <c:pt idx="969">
                  <c:v>0.225027089659598</c:v>
                </c:pt>
                <c:pt idx="970">
                  <c:v>0.21235732562312126</c:v>
                </c:pt>
                <c:pt idx="971">
                  <c:v>0.2061636360484875</c:v>
                </c:pt>
                <c:pt idx="972">
                  <c:v>0.20629256922467026</c:v>
                </c:pt>
                <c:pt idx="973">
                  <c:v>0.21089742758197974</c:v>
                </c:pt>
                <c:pt idx="974">
                  <c:v>0.2181210919565495</c:v>
                </c:pt>
                <c:pt idx="975">
                  <c:v>0.22613925761609724</c:v>
                </c:pt>
                <c:pt idx="976">
                  <c:v>0.23387547476371701</c:v>
                </c:pt>
                <c:pt idx="977">
                  <c:v>0.24099734782225876</c:v>
                </c:pt>
                <c:pt idx="978">
                  <c:v>0.24720453549684726</c:v>
                </c:pt>
                <c:pt idx="979">
                  <c:v>0.2521978601189625</c:v>
                </c:pt>
                <c:pt idx="980">
                  <c:v>0.2558581264199325</c:v>
                </c:pt>
                <c:pt idx="981">
                  <c:v>0.25843904380510502</c:v>
                </c:pt>
                <c:pt idx="982">
                  <c:v>0.26024061572581247</c:v>
                </c:pt>
                <c:pt idx="983">
                  <c:v>0.26156284563339749</c:v>
                </c:pt>
                <c:pt idx="984">
                  <c:v>0.26261769156579751</c:v>
                </c:pt>
                <c:pt idx="985">
                  <c:v>0.26320868811415499</c:v>
                </c:pt>
                <c:pt idx="986">
                  <c:v>0.26302102818466999</c:v>
                </c:pt>
                <c:pt idx="987">
                  <c:v>0.26173989239294249</c:v>
                </c:pt>
                <c:pt idx="988">
                  <c:v>0.25911310978108248</c:v>
                </c:pt>
                <c:pt idx="989">
                  <c:v>0.25559446151224252</c:v>
                </c:pt>
                <c:pt idx="990">
                  <c:v>0.25208279535665251</c:v>
                </c:pt>
                <c:pt idx="991">
                  <c:v>0.24948392388314475</c:v>
                </c:pt>
                <c:pt idx="992">
                  <c:v>0.2486854263259185</c:v>
                </c:pt>
                <c:pt idx="993">
                  <c:v>0.24986360097128549</c:v>
                </c:pt>
                <c:pt idx="994">
                  <c:v>0.25226934128647749</c:v>
                </c:pt>
                <c:pt idx="995">
                  <c:v>0.25509155075449003</c:v>
                </c:pt>
                <c:pt idx="996">
                  <c:v>0.25751954221348999</c:v>
                </c:pt>
                <c:pt idx="997">
                  <c:v>0.2590457209988225</c:v>
                </c:pt>
                <c:pt idx="998">
                  <c:v>0.26000223625723751</c:v>
                </c:pt>
                <c:pt idx="999">
                  <c:v>0.26086547073861499</c:v>
                </c:pt>
                <c:pt idx="1000">
                  <c:v>0.26211180719284499</c:v>
                </c:pt>
                <c:pt idx="1001">
                  <c:v>0.26409207888610248</c:v>
                </c:pt>
                <c:pt idx="1002">
                  <c:v>0.2663603051262825</c:v>
                </c:pt>
                <c:pt idx="1003">
                  <c:v>0.26815890309857998</c:v>
                </c:pt>
                <c:pt idx="1004">
                  <c:v>0.26872956938424247</c:v>
                </c:pt>
                <c:pt idx="1005">
                  <c:v>0.26736797546552998</c:v>
                </c:pt>
                <c:pt idx="1006">
                  <c:v>0.26427145101716748</c:v>
                </c:pt>
                <c:pt idx="1007">
                  <c:v>0.26038289848971002</c:v>
                </c:pt>
                <c:pt idx="1008">
                  <c:v>0.25666762414869249</c:v>
                </c:pt>
                <c:pt idx="1009">
                  <c:v>0.25408522909252751</c:v>
                </c:pt>
                <c:pt idx="1010">
                  <c:v>0.25314253508978002</c:v>
                </c:pt>
                <c:pt idx="1011">
                  <c:v>0.25357237011266998</c:v>
                </c:pt>
                <c:pt idx="1012">
                  <c:v>0.25503176633910501</c:v>
                </c:pt>
                <c:pt idx="1013">
                  <c:v>0.25717775581260249</c:v>
                </c:pt>
                <c:pt idx="1014">
                  <c:v>0.25965292749202501</c:v>
                </c:pt>
                <c:pt idx="1015">
                  <c:v>0.26204570226595503</c:v>
                </c:pt>
                <c:pt idx="1016">
                  <c:v>0.26393180451671</c:v>
                </c:pt>
                <c:pt idx="1017">
                  <c:v>0.26488695862662248</c:v>
                </c:pt>
                <c:pt idx="1018">
                  <c:v>0.2645418648570525</c:v>
                </c:pt>
                <c:pt idx="1019">
                  <c:v>0.26301279752192502</c:v>
                </c:pt>
                <c:pt idx="1020">
                  <c:v>0.26066908321526</c:v>
                </c:pt>
                <c:pt idx="1021">
                  <c:v>0.25788223210673</c:v>
                </c:pt>
                <c:pt idx="1022">
                  <c:v>0.25502088574717252</c:v>
                </c:pt>
                <c:pt idx="1023">
                  <c:v>0.25237747497241753</c:v>
                </c:pt>
                <c:pt idx="1024">
                  <c:v>0.25016206052826501</c:v>
                </c:pt>
                <c:pt idx="1025">
                  <c:v>0.2485806003335895</c:v>
                </c:pt>
                <c:pt idx="1026">
                  <c:v>0.24783822673637726</c:v>
                </c:pt>
                <c:pt idx="1027">
                  <c:v>0.24795173950910826</c:v>
                </c:pt>
                <c:pt idx="1028">
                  <c:v>0.24851101028205799</c:v>
                </c:pt>
                <c:pt idx="1029">
                  <c:v>0.24904708635592951</c:v>
                </c:pt>
                <c:pt idx="1030">
                  <c:v>0.24909101503142625</c:v>
                </c:pt>
                <c:pt idx="1031">
                  <c:v>0.24832002564739999</c:v>
                </c:pt>
                <c:pt idx="1032">
                  <c:v>0.24715772589758775</c:v>
                </c:pt>
                <c:pt idx="1033">
                  <c:v>0.24626531731594101</c:v>
                </c:pt>
                <c:pt idx="1034">
                  <c:v>0.24630410174991976</c:v>
                </c:pt>
                <c:pt idx="1035">
                  <c:v>0.24786899080263999</c:v>
                </c:pt>
                <c:pt idx="1036">
                  <c:v>0.25071306310123248</c:v>
                </c:pt>
                <c:pt idx="1037">
                  <c:v>0.25401105515683248</c:v>
                </c:pt>
                <c:pt idx="1038">
                  <c:v>0.2569263507828925</c:v>
                </c:pt>
                <c:pt idx="1039">
                  <c:v>0.25863440262768</c:v>
                </c:pt>
                <c:pt idx="1040">
                  <c:v>0.25888357125690498</c:v>
                </c:pt>
                <c:pt idx="1041">
                  <c:v>0.25823272402382252</c:v>
                </c:pt>
                <c:pt idx="1042">
                  <c:v>0.25730211716311252</c:v>
                </c:pt>
                <c:pt idx="1043">
                  <c:v>0.25671191957348999</c:v>
                </c:pt>
                <c:pt idx="1044">
                  <c:v>0.25693571121631997</c:v>
                </c:pt>
                <c:pt idx="1045">
                  <c:v>0.2580009023825775</c:v>
                </c:pt>
                <c:pt idx="1046">
                  <c:v>0.25985032517254503</c:v>
                </c:pt>
                <c:pt idx="1047">
                  <c:v>0.2624268116865075</c:v>
                </c:pt>
                <c:pt idx="1048">
                  <c:v>0.26561535600363251</c:v>
                </c:pt>
                <c:pt idx="1049">
                  <c:v>0.26889531309754749</c:v>
                </c:pt>
                <c:pt idx="1050">
                  <c:v>0.27157242981039248</c:v>
                </c:pt>
                <c:pt idx="1051">
                  <c:v>0.2729517952232875</c:v>
                </c:pt>
                <c:pt idx="1052">
                  <c:v>0.27237679662883002</c:v>
                </c:pt>
                <c:pt idx="1053">
                  <c:v>0.26992424071067</c:v>
                </c:pt>
                <c:pt idx="1054">
                  <c:v>0.26633073895910497</c:v>
                </c:pt>
                <c:pt idx="1055">
                  <c:v>0.26235642650315499</c:v>
                </c:pt>
                <c:pt idx="1056">
                  <c:v>0.25875827912550747</c:v>
                </c:pt>
                <c:pt idx="1057">
                  <c:v>0.25596266834079501</c:v>
                </c:pt>
                <c:pt idx="1058">
                  <c:v>0.25377995516203999</c:v>
                </c:pt>
                <c:pt idx="1059">
                  <c:v>0.25195323279888998</c:v>
                </c:pt>
                <c:pt idx="1060">
                  <c:v>0.25022559446099751</c:v>
                </c:pt>
                <c:pt idx="1061">
                  <c:v>0.24847449689048776</c:v>
                </c:pt>
                <c:pt idx="1062">
                  <c:v>0.2471324545691205</c:v>
                </c:pt>
                <c:pt idx="1063">
                  <c:v>0.24677529050857075</c:v>
                </c:pt>
                <c:pt idx="1064">
                  <c:v>0.24797882789255449</c:v>
                </c:pt>
                <c:pt idx="1065">
                  <c:v>0.25120791109274998</c:v>
                </c:pt>
                <c:pt idx="1066">
                  <c:v>0.25583555404603753</c:v>
                </c:pt>
                <c:pt idx="1067">
                  <c:v>0.26061435566833502</c:v>
                </c:pt>
                <c:pt idx="1068">
                  <c:v>0.26428976841828</c:v>
                </c:pt>
                <c:pt idx="1069">
                  <c:v>0.26564480495933002</c:v>
                </c:pt>
                <c:pt idx="1070">
                  <c:v>0.26463840093708002</c:v>
                </c:pt>
                <c:pt idx="1071">
                  <c:v>0.26261037708287999</c:v>
                </c:pt>
                <c:pt idx="1072">
                  <c:v>0.26097943877079999</c:v>
                </c:pt>
                <c:pt idx="1073">
                  <c:v>0.26116226998433251</c:v>
                </c:pt>
                <c:pt idx="1074">
                  <c:v>0.2638447231578</c:v>
                </c:pt>
                <c:pt idx="1075">
                  <c:v>0.26790027041380998</c:v>
                </c:pt>
                <c:pt idx="1076">
                  <c:v>0.27192625621609251</c:v>
                </c:pt>
                <c:pt idx="1077">
                  <c:v>0.27452002502837752</c:v>
                </c:pt>
                <c:pt idx="1078">
                  <c:v>0.27460483597697999</c:v>
                </c:pt>
                <c:pt idx="1079">
                  <c:v>0.27293709519284748</c:v>
                </c:pt>
                <c:pt idx="1080">
                  <c:v>0.27091362053770751</c:v>
                </c:pt>
                <c:pt idx="1081">
                  <c:v>0.26993189956521002</c:v>
                </c:pt>
                <c:pt idx="1082">
                  <c:v>0.27126821807850249</c:v>
                </c:pt>
                <c:pt idx="1083">
                  <c:v>0.27446425792794749</c:v>
                </c:pt>
                <c:pt idx="1084">
                  <c:v>0.27776565227784999</c:v>
                </c:pt>
                <c:pt idx="1085">
                  <c:v>0.27938688593799749</c:v>
                </c:pt>
                <c:pt idx="1086">
                  <c:v>0.27756630316379249</c:v>
                </c:pt>
                <c:pt idx="1087">
                  <c:v>0.2719473356953</c:v>
                </c:pt>
                <c:pt idx="1088">
                  <c:v>0.26433621023284498</c:v>
                </c:pt>
                <c:pt idx="1089">
                  <c:v>0.25672344771547501</c:v>
                </c:pt>
                <c:pt idx="1090">
                  <c:v>0.25109945132706502</c:v>
                </c:pt>
                <c:pt idx="1091">
                  <c:v>0.24880758880992601</c:v>
                </c:pt>
                <c:pt idx="1092">
                  <c:v>0.24902836360586075</c:v>
                </c:pt>
                <c:pt idx="1093">
                  <c:v>0.25049088405886999</c:v>
                </c:pt>
                <c:pt idx="1094">
                  <c:v>0.25192425851294997</c:v>
                </c:pt>
                <c:pt idx="1095">
                  <c:v>0.2522361169481725</c:v>
                </c:pt>
                <c:pt idx="1096">
                  <c:v>0.25172041906147502</c:v>
                </c:pt>
                <c:pt idx="1097">
                  <c:v>0.25131967893642498</c:v>
                </c:pt>
                <c:pt idx="1098">
                  <c:v>0.2519801000842275</c:v>
                </c:pt>
                <c:pt idx="1099">
                  <c:v>0.25459129515124501</c:v>
                </c:pt>
                <c:pt idx="1100">
                  <c:v>0.25879347046495249</c:v>
                </c:pt>
                <c:pt idx="1101">
                  <c:v>0.2630057471267625</c:v>
                </c:pt>
                <c:pt idx="1102">
                  <c:v>0.2655963205253225</c:v>
                </c:pt>
                <c:pt idx="1103">
                  <c:v>0.2649413911503275</c:v>
                </c:pt>
                <c:pt idx="1104">
                  <c:v>0.26056650155095251</c:v>
                </c:pt>
                <c:pt idx="1105">
                  <c:v>0.25433386947873998</c:v>
                </c:pt>
                <c:pt idx="1106">
                  <c:v>0.24838936222690125</c:v>
                </c:pt>
                <c:pt idx="1107">
                  <c:v>0.24487884708864474</c:v>
                </c:pt>
                <c:pt idx="1108">
                  <c:v>0.24538065152414401</c:v>
                </c:pt>
                <c:pt idx="1109">
                  <c:v>0.24889404402124876</c:v>
                </c:pt>
                <c:pt idx="1110">
                  <c:v>0.25368607634539497</c:v>
                </c:pt>
                <c:pt idx="1111">
                  <c:v>0.25802375070316003</c:v>
                </c:pt>
                <c:pt idx="1112">
                  <c:v>0.26031282489464752</c:v>
                </c:pt>
                <c:pt idx="1113">
                  <c:v>0.2604848277371975</c:v>
                </c:pt>
                <c:pt idx="1114">
                  <c:v>0.2594157449864275</c:v>
                </c:pt>
                <c:pt idx="1115">
                  <c:v>0.25799560359864998</c:v>
                </c:pt>
                <c:pt idx="1116">
                  <c:v>0.25710160303808999</c:v>
                </c:pt>
                <c:pt idx="1117">
                  <c:v>0.25713020666727499</c:v>
                </c:pt>
                <c:pt idx="1118">
                  <c:v>0.2578635653411025</c:v>
                </c:pt>
                <c:pt idx="1119">
                  <c:v>0.2590437826827075</c:v>
                </c:pt>
                <c:pt idx="1120">
                  <c:v>0.26041300083462499</c:v>
                </c:pt>
                <c:pt idx="1121">
                  <c:v>0.26173806727238003</c:v>
                </c:pt>
                <c:pt idx="1122">
                  <c:v>0.26285293716733749</c:v>
                </c:pt>
                <c:pt idx="1123">
                  <c:v>0.26360285156413249</c:v>
                </c:pt>
                <c:pt idx="1124">
                  <c:v>0.26383305150740999</c:v>
                </c:pt>
                <c:pt idx="1125">
                  <c:v>0.26344718366508002</c:v>
                </c:pt>
                <c:pt idx="1126">
                  <c:v>0.26271176350033748</c:v>
                </c:pt>
                <c:pt idx="1127">
                  <c:v>0.26203245579228251</c:v>
                </c:pt>
                <c:pt idx="1128">
                  <c:v>0.2618152103336</c:v>
                </c:pt>
                <c:pt idx="1129">
                  <c:v>0.2624325109667775</c:v>
                </c:pt>
                <c:pt idx="1130">
                  <c:v>0.26371326062063499</c:v>
                </c:pt>
                <c:pt idx="1131">
                  <c:v>0.26504486428927249</c:v>
                </c:pt>
                <c:pt idx="1132">
                  <c:v>0.26580195492126002</c:v>
                </c:pt>
                <c:pt idx="1133">
                  <c:v>0.26536618243425752</c:v>
                </c:pt>
                <c:pt idx="1134">
                  <c:v>0.26364615341998998</c:v>
                </c:pt>
                <c:pt idx="1135">
                  <c:v>0.26143480970726501</c:v>
                </c:pt>
                <c:pt idx="1136">
                  <c:v>0.25960964767559502</c:v>
                </c:pt>
                <c:pt idx="1137">
                  <c:v>0.25904815757038502</c:v>
                </c:pt>
                <c:pt idx="1138">
                  <c:v>0.26033419556878251</c:v>
                </c:pt>
                <c:pt idx="1139">
                  <c:v>0.2629726659359275</c:v>
                </c:pt>
                <c:pt idx="1140">
                  <c:v>0.2662207154087175</c:v>
                </c:pt>
                <c:pt idx="1141">
                  <c:v>0.26933549072405999</c:v>
                </c:pt>
                <c:pt idx="1142">
                  <c:v>0.27162178831063749</c:v>
                </c:pt>
                <c:pt idx="1143">
                  <c:v>0.27279577265104749</c:v>
                </c:pt>
                <c:pt idx="1144">
                  <c:v>0.27278400285083249</c:v>
                </c:pt>
                <c:pt idx="1145">
                  <c:v>0.27151473499293249</c:v>
                </c:pt>
                <c:pt idx="1146">
                  <c:v>0.2689320300427025</c:v>
                </c:pt>
                <c:pt idx="1147">
                  <c:v>0.26538584918336</c:v>
                </c:pt>
                <c:pt idx="1148">
                  <c:v>0.2616571001162375</c:v>
                </c:pt>
                <c:pt idx="1149">
                  <c:v>0.25854751031568252</c:v>
                </c:pt>
                <c:pt idx="1150">
                  <c:v>0.25685648044052251</c:v>
                </c:pt>
                <c:pt idx="1151">
                  <c:v>0.2568974100883975</c:v>
                </c:pt>
                <c:pt idx="1152">
                  <c:v>0.25790292167814749</c:v>
                </c:pt>
                <c:pt idx="1153">
                  <c:v>0.25895995082908502</c:v>
                </c:pt>
                <c:pt idx="1154">
                  <c:v>0.25915543316052247</c:v>
                </c:pt>
                <c:pt idx="1155">
                  <c:v>0.25779097748242752</c:v>
                </c:pt>
                <c:pt idx="1156">
                  <c:v>0.25524179529100749</c:v>
                </c:pt>
                <c:pt idx="1157">
                  <c:v>0.25221803077378002</c:v>
                </c:pt>
                <c:pt idx="1158">
                  <c:v>0.24942993872805325</c:v>
                </c:pt>
                <c:pt idx="1159">
                  <c:v>0.24753638329927574</c:v>
                </c:pt>
                <c:pt idx="1160">
                  <c:v>0.24656094897151326</c:v>
                </c:pt>
                <c:pt idx="1161">
                  <c:v>0.24609863622524225</c:v>
                </c:pt>
                <c:pt idx="1162">
                  <c:v>0.24573641199230725</c:v>
                </c:pt>
                <c:pt idx="1163">
                  <c:v>0.24507000867520601</c:v>
                </c:pt>
                <c:pt idx="1164">
                  <c:v>0.24409343237036901</c:v>
                </c:pt>
                <c:pt idx="1165">
                  <c:v>0.24335403633973349</c:v>
                </c:pt>
                <c:pt idx="1166">
                  <c:v>0.24344000921922901</c:v>
                </c:pt>
                <c:pt idx="1167">
                  <c:v>0.24493928483716926</c:v>
                </c:pt>
                <c:pt idx="1168">
                  <c:v>0.24808868396287276</c:v>
                </c:pt>
                <c:pt idx="1169">
                  <c:v>0.25207755880106752</c:v>
                </c:pt>
                <c:pt idx="1170">
                  <c:v>0.25590079121083248</c:v>
                </c:pt>
                <c:pt idx="1171">
                  <c:v>0.25855326305124748</c:v>
                </c:pt>
                <c:pt idx="1172">
                  <c:v>0.25918119576663751</c:v>
                </c:pt>
                <c:pt idx="1173">
                  <c:v>0.25796945608003752</c:v>
                </c:pt>
                <c:pt idx="1174">
                  <c:v>0.25553892764219499</c:v>
                </c:pt>
                <c:pt idx="1175">
                  <c:v>0.25251199208222502</c:v>
                </c:pt>
                <c:pt idx="1176">
                  <c:v>0.24950097160981474</c:v>
                </c:pt>
                <c:pt idx="1177">
                  <c:v>0.246931166220242</c:v>
                </c:pt>
                <c:pt idx="1178">
                  <c:v>0.24506260417635325</c:v>
                </c:pt>
                <c:pt idx="1179">
                  <c:v>0.24414962527349751</c:v>
                </c:pt>
                <c:pt idx="1180">
                  <c:v>0.24444369721227524</c:v>
                </c:pt>
                <c:pt idx="1181">
                  <c:v>0.24591397298139051</c:v>
                </c:pt>
                <c:pt idx="1182">
                  <c:v>0.24801328899686226</c:v>
                </c:pt>
                <c:pt idx="1183">
                  <c:v>0.25013939252009498</c:v>
                </c:pt>
                <c:pt idx="1184">
                  <c:v>0.25169003081249752</c:v>
                </c:pt>
                <c:pt idx="1185">
                  <c:v>0.25219016967660252</c:v>
                </c:pt>
                <c:pt idx="1186">
                  <c:v>0.251679647580765</c:v>
                </c:pt>
                <c:pt idx="1187">
                  <c:v>0.25032853842007002</c:v>
                </c:pt>
                <c:pt idx="1188">
                  <c:v>0.24830691609727076</c:v>
                </c:pt>
                <c:pt idx="1189">
                  <c:v>0.2458218539483725</c:v>
                </c:pt>
                <c:pt idx="1190">
                  <c:v>0.24343597884962526</c:v>
                </c:pt>
                <c:pt idx="1191">
                  <c:v>0.24191024191130425</c:v>
                </c:pt>
                <c:pt idx="1192">
                  <c:v>0.24200774764059524</c:v>
                </c:pt>
                <c:pt idx="1193">
                  <c:v>0.24445997984933476</c:v>
                </c:pt>
                <c:pt idx="1194">
                  <c:v>0.24904134958177551</c:v>
                </c:pt>
                <c:pt idx="1195">
                  <c:v>0.25442088974174498</c:v>
                </c:pt>
                <c:pt idx="1196">
                  <c:v>0.25920615835456751</c:v>
                </c:pt>
                <c:pt idx="1197">
                  <c:v>0.26200685496584503</c:v>
                </c:pt>
                <c:pt idx="1198">
                  <c:v>0.26212823894242998</c:v>
                </c:pt>
                <c:pt idx="1199">
                  <c:v>0.26056725684643001</c:v>
                </c:pt>
                <c:pt idx="1200">
                  <c:v>0.2585731142623775</c:v>
                </c:pt>
                <c:pt idx="1201">
                  <c:v>0.25739501677481502</c:v>
                </c:pt>
                <c:pt idx="1202">
                  <c:v>0.25802295069192499</c:v>
                </c:pt>
                <c:pt idx="1203">
                  <c:v>0.26001695955184251</c:v>
                </c:pt>
                <c:pt idx="1204">
                  <c:v>0.26244669398509002</c:v>
                </c:pt>
                <c:pt idx="1205">
                  <c:v>0.2643813664109575</c:v>
                </c:pt>
                <c:pt idx="1206">
                  <c:v>0.26495007780447749</c:v>
                </c:pt>
                <c:pt idx="1207">
                  <c:v>0.26411661223522997</c:v>
                </c:pt>
                <c:pt idx="1208">
                  <c:v>0.26245725899449251</c:v>
                </c:pt>
                <c:pt idx="1209">
                  <c:v>0.26056242179177502</c:v>
                </c:pt>
                <c:pt idx="1210">
                  <c:v>0.25901746058698999</c:v>
                </c:pt>
                <c:pt idx="1211">
                  <c:v>0.25812373522211252</c:v>
                </c:pt>
                <c:pt idx="1212">
                  <c:v>0.25775279320618749</c:v>
                </c:pt>
                <c:pt idx="1213">
                  <c:v>0.25774039694701001</c:v>
                </c:pt>
                <c:pt idx="1214">
                  <c:v>0.25792230085824253</c:v>
                </c:pt>
                <c:pt idx="1215">
                  <c:v>0.2581018600854425</c:v>
                </c:pt>
                <c:pt idx="1216">
                  <c:v>0.25797630119724502</c:v>
                </c:pt>
                <c:pt idx="1217">
                  <c:v>0.25722115417873997</c:v>
                </c:pt>
                <c:pt idx="1218">
                  <c:v>0.25551194901501501</c:v>
                </c:pt>
                <c:pt idx="1219">
                  <c:v>0.25262825330179001</c:v>
                </c:pt>
                <c:pt idx="1220">
                  <c:v>0.24914111256163049</c:v>
                </c:pt>
                <c:pt idx="1221">
                  <c:v>0.24598534539015124</c:v>
                </c:pt>
                <c:pt idx="1222">
                  <c:v>0.2440976889484715</c:v>
                </c:pt>
                <c:pt idx="1223">
                  <c:v>0.244373534764244</c:v>
                </c:pt>
                <c:pt idx="1224">
                  <c:v>0.24682362369270575</c:v>
                </c:pt>
                <c:pt idx="1225">
                  <c:v>0.25060938247193748</c:v>
                </c:pt>
                <c:pt idx="1226">
                  <c:v>0.2548579631992125</c:v>
                </c:pt>
                <c:pt idx="1227">
                  <c:v>0.25869903701353753</c:v>
                </c:pt>
                <c:pt idx="1228">
                  <c:v>0.26160051934962752</c:v>
                </c:pt>
                <c:pt idx="1229">
                  <c:v>0.26370604769153</c:v>
                </c:pt>
                <c:pt idx="1230">
                  <c:v>0.26523958563107253</c:v>
                </c:pt>
                <c:pt idx="1231">
                  <c:v>0.26642509676007747</c:v>
                </c:pt>
                <c:pt idx="1232">
                  <c:v>0.26736914975213</c:v>
                </c:pt>
                <c:pt idx="1233">
                  <c:v>0.26765569552894503</c:v>
                </c:pt>
                <c:pt idx="1234">
                  <c:v>0.26672330685089002</c:v>
                </c:pt>
                <c:pt idx="1235">
                  <c:v>0.26401055055021999</c:v>
                </c:pt>
                <c:pt idx="1236">
                  <c:v>0.2590606593115275</c:v>
                </c:pt>
                <c:pt idx="1237">
                  <c:v>0.25254211476747501</c:v>
                </c:pt>
                <c:pt idx="1238">
                  <c:v>0.24580815828094951</c:v>
                </c:pt>
                <c:pt idx="1239">
                  <c:v>0.24022172759675026</c:v>
                </c:pt>
                <c:pt idx="1240">
                  <c:v>0.23712276578257649</c:v>
                </c:pt>
                <c:pt idx="1241">
                  <c:v>0.23702272001934124</c:v>
                </c:pt>
                <c:pt idx="1242">
                  <c:v>0.2393931805857</c:v>
                </c:pt>
                <c:pt idx="1243">
                  <c:v>0.24363978550834725</c:v>
                </c:pt>
                <c:pt idx="1244">
                  <c:v>0.249168174309118</c:v>
                </c:pt>
                <c:pt idx="1245">
                  <c:v>0.2553848318070725</c:v>
                </c:pt>
                <c:pt idx="1246">
                  <c:v>0.26169849725377248</c:v>
                </c:pt>
                <c:pt idx="1247">
                  <c:v>0.26751828166918751</c:v>
                </c:pt>
                <c:pt idx="1248">
                  <c:v>0.27225329607328752</c:v>
                </c:pt>
                <c:pt idx="1249">
                  <c:v>0.27539961507406002</c:v>
                </c:pt>
                <c:pt idx="1250">
                  <c:v>0.27698226537876253</c:v>
                </c:pt>
                <c:pt idx="1251">
                  <c:v>0.27722516247129753</c:v>
                </c:pt>
                <c:pt idx="1252">
                  <c:v>0.2763525803136625</c:v>
                </c:pt>
                <c:pt idx="1253">
                  <c:v>0.27459719295322749</c:v>
                </c:pt>
                <c:pt idx="1254">
                  <c:v>0.27232464073510748</c:v>
                </c:pt>
                <c:pt idx="1255">
                  <c:v>0.27000677558974001</c:v>
                </c:pt>
                <c:pt idx="1256">
                  <c:v>0.26811841378418</c:v>
                </c:pt>
                <c:pt idx="1257">
                  <c:v>0.2671299674282</c:v>
                </c:pt>
                <c:pt idx="1258">
                  <c:v>0.26719845686597749</c:v>
                </c:pt>
                <c:pt idx="1259">
                  <c:v>0.26796455953342002</c:v>
                </c:pt>
                <c:pt idx="1260">
                  <c:v>0.26902075857896751</c:v>
                </c:pt>
                <c:pt idx="1261">
                  <c:v>0.26995953950912749</c:v>
                </c:pt>
                <c:pt idx="1262">
                  <c:v>0.27043606498655498</c:v>
                </c:pt>
                <c:pt idx="1263">
                  <c:v>0.27033147327764001</c:v>
                </c:pt>
                <c:pt idx="1264">
                  <c:v>0.26957781249353752</c:v>
                </c:pt>
                <c:pt idx="1265">
                  <c:v>0.26810713074540249</c:v>
                </c:pt>
                <c:pt idx="1266">
                  <c:v>0.2658988043311325</c:v>
                </c:pt>
                <c:pt idx="1267">
                  <c:v>0.26333163399372</c:v>
                </c:pt>
                <c:pt idx="1268">
                  <c:v>0.26098489828829002</c:v>
                </c:pt>
                <c:pt idx="1269">
                  <c:v>0.25943938400645999</c:v>
                </c:pt>
                <c:pt idx="1270">
                  <c:v>0.25925024197041252</c:v>
                </c:pt>
                <c:pt idx="1271">
                  <c:v>0.26033435579916753</c:v>
                </c:pt>
                <c:pt idx="1272">
                  <c:v>0.2619420899553625</c:v>
                </c:pt>
                <c:pt idx="1273">
                  <c:v>0.26329251921856001</c:v>
                </c:pt>
                <c:pt idx="1274">
                  <c:v>0.26360705053466998</c:v>
                </c:pt>
                <c:pt idx="1275">
                  <c:v>0.26255456609389</c:v>
                </c:pt>
                <c:pt idx="1276">
                  <c:v>0.26078019997638752</c:v>
                </c:pt>
                <c:pt idx="1277">
                  <c:v>0.25905781730177752</c:v>
                </c:pt>
                <c:pt idx="1278">
                  <c:v>0.25816128318967752</c:v>
                </c:pt>
                <c:pt idx="1279">
                  <c:v>0.25869502548071749</c:v>
                </c:pt>
                <c:pt idx="1280">
                  <c:v>0.26043222080393252</c:v>
                </c:pt>
                <c:pt idx="1281">
                  <c:v>0.26289154373215751</c:v>
                </c:pt>
                <c:pt idx="1282">
                  <c:v>0.26559160342951499</c:v>
                </c:pt>
                <c:pt idx="1283">
                  <c:v>0.2680673292921375</c:v>
                </c:pt>
                <c:pt idx="1284">
                  <c:v>0.27005037567797002</c:v>
                </c:pt>
                <c:pt idx="1285">
                  <c:v>0.27140272233575252</c:v>
                </c:pt>
                <c:pt idx="1286">
                  <c:v>0.27198867938728999</c:v>
                </c:pt>
                <c:pt idx="1287">
                  <c:v>0.271675699820905</c:v>
                </c:pt>
                <c:pt idx="1288">
                  <c:v>0.27046845430488747</c:v>
                </c:pt>
                <c:pt idx="1289">
                  <c:v>0.26855908780307253</c:v>
                </c:pt>
                <c:pt idx="1290">
                  <c:v>0.26615324733483248</c:v>
                </c:pt>
                <c:pt idx="1291">
                  <c:v>0.26345656906175502</c:v>
                </c:pt>
                <c:pt idx="1292">
                  <c:v>0.26066222971180752</c:v>
                </c:pt>
                <c:pt idx="1293">
                  <c:v>0.25792697166428752</c:v>
                </c:pt>
                <c:pt idx="1294">
                  <c:v>0.25540091274403748</c:v>
                </c:pt>
                <c:pt idx="1295">
                  <c:v>0.2532341707758925</c:v>
                </c:pt>
                <c:pt idx="1296">
                  <c:v>0.25158011847963002</c:v>
                </c:pt>
                <c:pt idx="1297">
                  <c:v>0.25061402366332752</c:v>
                </c:pt>
                <c:pt idx="1298">
                  <c:v>0.250520181597575</c:v>
                </c:pt>
                <c:pt idx="1299">
                  <c:v>0.25148291576491499</c:v>
                </c:pt>
                <c:pt idx="1300">
                  <c:v>0.25365374345054248</c:v>
                </c:pt>
                <c:pt idx="1301">
                  <c:v>0.25659184060752499</c:v>
                </c:pt>
                <c:pt idx="1302">
                  <c:v>0.25934220295320998</c:v>
                </c:pt>
                <c:pt idx="1303">
                  <c:v>0.26093275042140002</c:v>
                </c:pt>
                <c:pt idx="1304">
                  <c:v>0.26039997607091753</c:v>
                </c:pt>
                <c:pt idx="1305">
                  <c:v>0.25757674087903998</c:v>
                </c:pt>
                <c:pt idx="1306">
                  <c:v>0.25372741934380749</c:v>
                </c:pt>
                <c:pt idx="1307">
                  <c:v>0.25026585040766752</c:v>
                </c:pt>
                <c:pt idx="1308">
                  <c:v>0.24860587300290574</c:v>
                </c:pt>
                <c:pt idx="1309">
                  <c:v>0.24975359444939474</c:v>
                </c:pt>
                <c:pt idx="1310">
                  <c:v>0.2530984669724175</c:v>
                </c:pt>
                <c:pt idx="1311">
                  <c:v>0.2576293156971825</c:v>
                </c:pt>
                <c:pt idx="1312">
                  <c:v>0.26233496574889997</c:v>
                </c:pt>
                <c:pt idx="1313">
                  <c:v>0.26626417839077249</c:v>
                </c:pt>
                <c:pt idx="1314">
                  <c:v>0.26902932966392251</c:v>
                </c:pt>
                <c:pt idx="1315">
                  <c:v>0.27055179306632499</c:v>
                </c:pt>
                <c:pt idx="1316">
                  <c:v>0.27075611341610251</c:v>
                </c:pt>
                <c:pt idx="1317">
                  <c:v>0.26957727602265003</c:v>
                </c:pt>
                <c:pt idx="1318">
                  <c:v>0.26725514565756753</c:v>
                </c:pt>
                <c:pt idx="1319">
                  <c:v>0.26437547180547749</c:v>
                </c:pt>
                <c:pt idx="1320">
                  <c:v>0.26154268645161999</c:v>
                </c:pt>
                <c:pt idx="1321">
                  <c:v>0.25936037077822249</c:v>
                </c:pt>
                <c:pt idx="1322">
                  <c:v>0.25818089008873502</c:v>
                </c:pt>
                <c:pt idx="1323">
                  <c:v>0.25775652547185002</c:v>
                </c:pt>
                <c:pt idx="1324">
                  <c:v>0.25775185009013252</c:v>
                </c:pt>
                <c:pt idx="1325">
                  <c:v>0.25783143710614498</c:v>
                </c:pt>
                <c:pt idx="1326">
                  <c:v>0.25771011915229253</c:v>
                </c:pt>
                <c:pt idx="1327">
                  <c:v>0.25737424737991499</c:v>
                </c:pt>
                <c:pt idx="1328">
                  <c:v>0.25690144693972999</c:v>
                </c:pt>
                <c:pt idx="1329">
                  <c:v>0.2563694110320725</c:v>
                </c:pt>
                <c:pt idx="1330">
                  <c:v>0.25585808265736748</c:v>
                </c:pt>
                <c:pt idx="1331">
                  <c:v>0.25547800520661501</c:v>
                </c:pt>
                <c:pt idx="1332">
                  <c:v>0.25536180375573753</c:v>
                </c:pt>
                <c:pt idx="1333">
                  <c:v>0.25564259238342751</c:v>
                </c:pt>
                <c:pt idx="1334">
                  <c:v>0.25645061469729502</c:v>
                </c:pt>
                <c:pt idx="1335">
                  <c:v>0.2577619514285075</c:v>
                </c:pt>
                <c:pt idx="1336">
                  <c:v>0.25932357716624749</c:v>
                </c:pt>
                <c:pt idx="1337">
                  <c:v>0.26086386596206002</c:v>
                </c:pt>
                <c:pt idx="1338">
                  <c:v>0.26211121378263252</c:v>
                </c:pt>
                <c:pt idx="1339">
                  <c:v>0.26286288199001001</c:v>
                </c:pt>
                <c:pt idx="1340">
                  <c:v>0.26313751305391497</c:v>
                </c:pt>
                <c:pt idx="1341">
                  <c:v>0.26299814700156249</c:v>
                </c:pt>
                <c:pt idx="1342">
                  <c:v>0.26250782386017502</c:v>
                </c:pt>
                <c:pt idx="1343">
                  <c:v>0.26173325580046253</c:v>
                </c:pt>
                <c:pt idx="1344">
                  <c:v>0.26076848243219253</c:v>
                </c:pt>
                <c:pt idx="1345">
                  <c:v>0.259719865559355</c:v>
                </c:pt>
                <c:pt idx="1346">
                  <c:v>0.25869382671209501</c:v>
                </c:pt>
                <c:pt idx="1347">
                  <c:v>0.25778875653823252</c:v>
                </c:pt>
                <c:pt idx="1348">
                  <c:v>0.2569360832917475</c:v>
                </c:pt>
                <c:pt idx="1349">
                  <c:v>0.25590957525514751</c:v>
                </c:pt>
                <c:pt idx="1350">
                  <c:v>0.2544768322300775</c:v>
                </c:pt>
                <c:pt idx="1351">
                  <c:v>0.25240675501300752</c:v>
                </c:pt>
                <c:pt idx="1352">
                  <c:v>0.24963113506600826</c:v>
                </c:pt>
                <c:pt idx="1353">
                  <c:v>0.24640110749085475</c:v>
                </c:pt>
                <c:pt idx="1354">
                  <c:v>0.24300491809491725</c:v>
                </c:pt>
                <c:pt idx="1355">
                  <c:v>0.23973081268556601</c:v>
                </c:pt>
                <c:pt idx="1356">
                  <c:v>0.23691999710901926</c:v>
                </c:pt>
                <c:pt idx="1357">
                  <c:v>0.23514498896818575</c:v>
                </c:pt>
                <c:pt idx="1358">
                  <c:v>0.23504144097210625</c:v>
                </c:pt>
                <c:pt idx="1359">
                  <c:v>0.23724500728579301</c:v>
                </c:pt>
                <c:pt idx="1360">
                  <c:v>0.242265091659987</c:v>
                </c:pt>
                <c:pt idx="1361">
                  <c:v>0.24928613783129025</c:v>
                </c:pt>
                <c:pt idx="1362">
                  <c:v>0.25670099382088252</c:v>
                </c:pt>
                <c:pt idx="1363">
                  <c:v>0.26289188441924249</c:v>
                </c:pt>
                <c:pt idx="1364">
                  <c:v>0.26627222644826498</c:v>
                </c:pt>
                <c:pt idx="1365">
                  <c:v>0.26633959333905749</c:v>
                </c:pt>
                <c:pt idx="1366">
                  <c:v>0.26392981721138498</c:v>
                </c:pt>
                <c:pt idx="1367">
                  <c:v>0.25996145003381499</c:v>
                </c:pt>
                <c:pt idx="1368">
                  <c:v>0.2553528134210275</c:v>
                </c:pt>
                <c:pt idx="1369">
                  <c:v>0.2509077396216175</c:v>
                </c:pt>
                <c:pt idx="1370">
                  <c:v>0.24713066089247174</c:v>
                </c:pt>
                <c:pt idx="1371">
                  <c:v>0.24447767298329176</c:v>
                </c:pt>
                <c:pt idx="1372">
                  <c:v>0.24340487164377425</c:v>
                </c:pt>
                <c:pt idx="1373">
                  <c:v>0.24422159355099499</c:v>
                </c:pt>
                <c:pt idx="1374">
                  <c:v>0.24636188437898751</c:v>
                </c:pt>
                <c:pt idx="1375">
                  <c:v>0.24893664592185874</c:v>
                </c:pt>
                <c:pt idx="1376">
                  <c:v>0.25105626604725251</c:v>
                </c:pt>
                <c:pt idx="1377">
                  <c:v>0.2518757327272525</c:v>
                </c:pt>
                <c:pt idx="1378">
                  <c:v>0.25123686374797749</c:v>
                </c:pt>
                <c:pt idx="1379">
                  <c:v>0.24952034344839849</c:v>
                </c:pt>
                <c:pt idx="1380">
                  <c:v>0.24712131648959901</c:v>
                </c:pt>
                <c:pt idx="1381">
                  <c:v>0.24443427625824876</c:v>
                </c:pt>
                <c:pt idx="1382">
                  <c:v>0.24180958295423149</c:v>
                </c:pt>
                <c:pt idx="1383">
                  <c:v>0.23952611250269251</c:v>
                </c:pt>
                <c:pt idx="1384">
                  <c:v>0.23785621729265524</c:v>
                </c:pt>
                <c:pt idx="1385">
                  <c:v>0.23707224380967076</c:v>
                </c:pt>
                <c:pt idx="1386">
                  <c:v>0.23735327468162601</c:v>
                </c:pt>
                <c:pt idx="1387">
                  <c:v>0.23854893432091376</c:v>
                </c:pt>
                <c:pt idx="1388">
                  <c:v>0.24043613420832474</c:v>
                </c:pt>
                <c:pt idx="1389">
                  <c:v>0.2427917858246505</c:v>
                </c:pt>
                <c:pt idx="1390">
                  <c:v>0.24539391684290249</c:v>
                </c:pt>
                <c:pt idx="1391">
                  <c:v>0.24802977961978251</c:v>
                </c:pt>
                <c:pt idx="1392">
                  <c:v>0.25049117612738248</c:v>
                </c:pt>
                <c:pt idx="1393">
                  <c:v>0.25256994035802499</c:v>
                </c:pt>
                <c:pt idx="1394">
                  <c:v>0.25407123173576751</c:v>
                </c:pt>
                <c:pt idx="1395">
                  <c:v>0.25512121994702502</c:v>
                </c:pt>
                <c:pt idx="1396">
                  <c:v>0.25617536814117248</c:v>
                </c:pt>
                <c:pt idx="1397">
                  <c:v>0.257704121876495</c:v>
                </c:pt>
                <c:pt idx="1398">
                  <c:v>0.26017568590720253</c:v>
                </c:pt>
                <c:pt idx="1399">
                  <c:v>0.26365981257859</c:v>
                </c:pt>
                <c:pt idx="1400">
                  <c:v>0.26737221456649501</c:v>
                </c:pt>
                <c:pt idx="1401">
                  <c:v>0.27041827839816002</c:v>
                </c:pt>
                <c:pt idx="1402">
                  <c:v>0.27190339060083002</c:v>
                </c:pt>
                <c:pt idx="1403">
                  <c:v>0.27120130484480248</c:v>
                </c:pt>
                <c:pt idx="1404">
                  <c:v>0.26897545547809748</c:v>
                </c:pt>
                <c:pt idx="1405">
                  <c:v>0.26627621350368752</c:v>
                </c:pt>
                <c:pt idx="1406">
                  <c:v>0.26415402363370749</c:v>
                </c:pt>
                <c:pt idx="1407">
                  <c:v>0.26355952481594003</c:v>
                </c:pt>
                <c:pt idx="1408">
                  <c:v>0.26426790654471999</c:v>
                </c:pt>
                <c:pt idx="1409">
                  <c:v>0.26528871972745</c:v>
                </c:pt>
                <c:pt idx="1410">
                  <c:v>0.26561842334415497</c:v>
                </c:pt>
                <c:pt idx="1411">
                  <c:v>0.26427034858082249</c:v>
                </c:pt>
                <c:pt idx="1412">
                  <c:v>0.26096405558779501</c:v>
                </c:pt>
                <c:pt idx="1413">
                  <c:v>0.25636674341054749</c:v>
                </c:pt>
                <c:pt idx="1414">
                  <c:v>0.25121207761906</c:v>
                </c:pt>
                <c:pt idx="1415">
                  <c:v>0.24623366952659576</c:v>
                </c:pt>
                <c:pt idx="1416">
                  <c:v>0.24211200954165449</c:v>
                </c:pt>
                <c:pt idx="1417">
                  <c:v>0.23937509908246801</c:v>
                </c:pt>
                <c:pt idx="1418">
                  <c:v>0.23852374731530651</c:v>
                </c:pt>
                <c:pt idx="1419">
                  <c:v>0.24005876340644025</c:v>
                </c:pt>
                <c:pt idx="1420">
                  <c:v>0.24429331710539051</c:v>
                </c:pt>
                <c:pt idx="1421">
                  <c:v>0.25030521474888251</c:v>
                </c:pt>
                <c:pt idx="1422">
                  <c:v>0.2566727219696</c:v>
                </c:pt>
                <c:pt idx="1423">
                  <c:v>0.2619727009842775</c:v>
                </c:pt>
                <c:pt idx="1424">
                  <c:v>0.26485240249166753</c:v>
                </c:pt>
                <c:pt idx="1425">
                  <c:v>0.26519630808025502</c:v>
                </c:pt>
                <c:pt idx="1426">
                  <c:v>0.26394518662076499</c:v>
                </c:pt>
                <c:pt idx="1427">
                  <c:v>0.26207372289310749</c:v>
                </c:pt>
                <c:pt idx="1428">
                  <c:v>0.26055206988082252</c:v>
                </c:pt>
                <c:pt idx="1429">
                  <c:v>0.25995365927606251</c:v>
                </c:pt>
                <c:pt idx="1430">
                  <c:v>0.26015190649659248</c:v>
                </c:pt>
                <c:pt idx="1431">
                  <c:v>0.26094883405167252</c:v>
                </c:pt>
                <c:pt idx="1432">
                  <c:v>0.26214646447727252</c:v>
                </c:pt>
                <c:pt idx="1433">
                  <c:v>0.263581203673945</c:v>
                </c:pt>
                <c:pt idx="1434">
                  <c:v>0.26522321633100748</c:v>
                </c:pt>
                <c:pt idx="1435">
                  <c:v>0.26707518892715248</c:v>
                </c:pt>
                <c:pt idx="1436">
                  <c:v>0.26913980794107251</c:v>
                </c:pt>
                <c:pt idx="1437">
                  <c:v>0.27137045917436747</c:v>
                </c:pt>
                <c:pt idx="1438">
                  <c:v>0.27326755959120003</c:v>
                </c:pt>
                <c:pt idx="1439">
                  <c:v>0.27408777502678749</c:v>
                </c:pt>
                <c:pt idx="1440">
                  <c:v>0.27308542078824249</c:v>
                </c:pt>
                <c:pt idx="1441">
                  <c:v>0.26955099179413</c:v>
                </c:pt>
                <c:pt idx="1442">
                  <c:v>0.26379740946232</c:v>
                </c:pt>
                <c:pt idx="1443">
                  <c:v>0.25727845176244502</c:v>
                </c:pt>
                <c:pt idx="1444">
                  <c:v>0.25150785151398253</c:v>
                </c:pt>
                <c:pt idx="1445">
                  <c:v>0.24799633520040851</c:v>
                </c:pt>
                <c:pt idx="1446">
                  <c:v>0.24745017544647324</c:v>
                </c:pt>
                <c:pt idx="1447">
                  <c:v>0.24869083077640899</c:v>
                </c:pt>
                <c:pt idx="1448">
                  <c:v>0.25027017884388247</c:v>
                </c:pt>
                <c:pt idx="1449">
                  <c:v>0.25074009730256502</c:v>
                </c:pt>
                <c:pt idx="1450">
                  <c:v>0.24905329419424774</c:v>
                </c:pt>
                <c:pt idx="1451">
                  <c:v>0.24628640188227399</c:v>
                </c:pt>
                <c:pt idx="1452">
                  <c:v>0.24421687430306974</c:v>
                </c:pt>
                <c:pt idx="1453">
                  <c:v>0.24462260153216875</c:v>
                </c:pt>
                <c:pt idx="1454">
                  <c:v>0.2491149329445605</c:v>
                </c:pt>
                <c:pt idx="1455">
                  <c:v>0.25709825758076249</c:v>
                </c:pt>
                <c:pt idx="1456">
                  <c:v>0.26641293235591501</c:v>
                </c:pt>
                <c:pt idx="1457">
                  <c:v>0.2748661579151675</c:v>
                </c:pt>
                <c:pt idx="1458">
                  <c:v>0.28028658993176248</c:v>
                </c:pt>
                <c:pt idx="1459">
                  <c:v>0.28160664309284</c:v>
                </c:pt>
                <c:pt idx="1460">
                  <c:v>0.27937162125557752</c:v>
                </c:pt>
                <c:pt idx="1461">
                  <c:v>0.274254724212735</c:v>
                </c:pt>
                <c:pt idx="1462">
                  <c:v>0.26692921717823498</c:v>
                </c:pt>
                <c:pt idx="1463">
                  <c:v>0.25822862846476752</c:v>
                </c:pt>
                <c:pt idx="1464">
                  <c:v>0.24949138924224301</c:v>
                </c:pt>
                <c:pt idx="1465">
                  <c:v>0.24215511189464101</c:v>
                </c:pt>
                <c:pt idx="1466">
                  <c:v>0.23765740880593575</c:v>
                </c:pt>
                <c:pt idx="1467">
                  <c:v>0.23717646419278349</c:v>
                </c:pt>
                <c:pt idx="1468">
                  <c:v>0.23999876832316949</c:v>
                </c:pt>
                <c:pt idx="1469">
                  <c:v>0.24457287964687199</c:v>
                </c:pt>
                <c:pt idx="1470">
                  <c:v>0.24934361232392749</c:v>
                </c:pt>
                <c:pt idx="1471">
                  <c:v>0.25281116696195999</c:v>
                </c:pt>
                <c:pt idx="1472">
                  <c:v>0.25459254110766</c:v>
                </c:pt>
                <c:pt idx="1473">
                  <c:v>0.25534065637296999</c:v>
                </c:pt>
                <c:pt idx="1474">
                  <c:v>0.25574761758609499</c:v>
                </c:pt>
                <c:pt idx="1475">
                  <c:v>0.25650253174982002</c:v>
                </c:pt>
                <c:pt idx="1476">
                  <c:v>0.25794208991353001</c:v>
                </c:pt>
                <c:pt idx="1477">
                  <c:v>0.2597240209924575</c:v>
                </c:pt>
                <c:pt idx="1478">
                  <c:v>0.26142880517129502</c:v>
                </c:pt>
                <c:pt idx="1479">
                  <c:v>0.26263692263473998</c:v>
                </c:pt>
                <c:pt idx="1480">
                  <c:v>0.26304323279526498</c:v>
                </c:pt>
                <c:pt idx="1481">
                  <c:v>0.26283201280838248</c:v>
                </c:pt>
                <c:pt idx="1482">
                  <c:v>0.26231841780154752</c:v>
                </c:pt>
                <c:pt idx="1483">
                  <c:v>0.26181760428969753</c:v>
                </c:pt>
                <c:pt idx="1484">
                  <c:v>0.261615427028345</c:v>
                </c:pt>
                <c:pt idx="1485">
                  <c:v>0.26169699067779251</c:v>
                </c:pt>
                <c:pt idx="1486">
                  <c:v>0.261870766603095</c:v>
                </c:pt>
                <c:pt idx="1487">
                  <c:v>0.2619429737614925</c:v>
                </c:pt>
                <c:pt idx="1488">
                  <c:v>0.2617261682243725</c:v>
                </c:pt>
                <c:pt idx="1489">
                  <c:v>0.26124493724799502</c:v>
                </c:pt>
                <c:pt idx="1490">
                  <c:v>0.26078094504938498</c:v>
                </c:pt>
                <c:pt idx="1491">
                  <c:v>0.2606313070521375</c:v>
                </c:pt>
                <c:pt idx="1492">
                  <c:v>0.26109280504673998</c:v>
                </c:pt>
                <c:pt idx="1493">
                  <c:v>0.26231422681134747</c:v>
                </c:pt>
                <c:pt idx="1494">
                  <c:v>0.26406432605965252</c:v>
                </c:pt>
                <c:pt idx="1495">
                  <c:v>0.266051702476575</c:v>
                </c:pt>
                <c:pt idx="1496">
                  <c:v>0.26798495574704251</c:v>
                </c:pt>
                <c:pt idx="1497">
                  <c:v>0.26962263587190749</c:v>
                </c:pt>
                <c:pt idx="1498">
                  <c:v>0.271014985221745</c:v>
                </c:pt>
                <c:pt idx="1499">
                  <c:v>0.2723178262809875</c:v>
                </c:pt>
                <c:pt idx="1500">
                  <c:v>0.27368712716180749</c:v>
                </c:pt>
                <c:pt idx="1501">
                  <c:v>0.27525486583442249</c:v>
                </c:pt>
                <c:pt idx="1502">
                  <c:v>0.27679280419631003</c:v>
                </c:pt>
                <c:pt idx="1503">
                  <c:v>0.27779476712776252</c:v>
                </c:pt>
                <c:pt idx="1504">
                  <c:v>0.27774739282421501</c:v>
                </c:pt>
                <c:pt idx="1505">
                  <c:v>0.27614315070326251</c:v>
                </c:pt>
                <c:pt idx="1506">
                  <c:v>0.27284984978535498</c:v>
                </c:pt>
                <c:pt idx="1507">
                  <c:v>0.26833221115803252</c:v>
                </c:pt>
                <c:pt idx="1508">
                  <c:v>0.26310811387090249</c:v>
                </c:pt>
                <c:pt idx="1509">
                  <c:v>0.25769543953427249</c:v>
                </c:pt>
                <c:pt idx="1510">
                  <c:v>0.25263894823596</c:v>
                </c:pt>
                <c:pt idx="1511">
                  <c:v>0.24857656927511976</c:v>
                </c:pt>
                <c:pt idx="1512">
                  <c:v>0.246166405616395</c:v>
                </c:pt>
                <c:pt idx="1513">
                  <c:v>0.24606656022442525</c:v>
                </c:pt>
                <c:pt idx="1514">
                  <c:v>0.24878069061392424</c:v>
                </c:pt>
                <c:pt idx="1515">
                  <c:v>0.25356439113046753</c:v>
                </c:pt>
                <c:pt idx="1516">
                  <c:v>0.25906924590455249</c:v>
                </c:pt>
                <c:pt idx="1517">
                  <c:v>0.26394289164583251</c:v>
                </c:pt>
                <c:pt idx="1518">
                  <c:v>0.266875482667155</c:v>
                </c:pt>
                <c:pt idx="1519">
                  <c:v>0.26755095378340499</c:v>
                </c:pt>
                <c:pt idx="1520">
                  <c:v>0.2666559209480075</c:v>
                </c:pt>
                <c:pt idx="1521">
                  <c:v>0.26492129788925001</c:v>
                </c:pt>
                <c:pt idx="1522">
                  <c:v>0.2630768205574</c:v>
                </c:pt>
                <c:pt idx="1523">
                  <c:v>0.261658733156995</c:v>
                </c:pt>
                <c:pt idx="1524">
                  <c:v>0.26079636467362249</c:v>
                </c:pt>
                <c:pt idx="1525">
                  <c:v>0.26056763370279501</c:v>
                </c:pt>
                <c:pt idx="1526">
                  <c:v>0.26105045884002498</c:v>
                </c:pt>
                <c:pt idx="1527">
                  <c:v>0.26226424905550499</c:v>
                </c:pt>
                <c:pt idx="1528">
                  <c:v>0.26395257032941999</c:v>
                </c:pt>
                <c:pt idx="1529">
                  <c:v>0.26577777476098252</c:v>
                </c:pt>
                <c:pt idx="1530">
                  <c:v>0.26740220312108748</c:v>
                </c:pt>
                <c:pt idx="1531">
                  <c:v>0.26849825847444753</c:v>
                </c:pt>
                <c:pt idx="1532">
                  <c:v>0.26885394692533748</c:v>
                </c:pt>
                <c:pt idx="1533">
                  <c:v>0.268331211240945</c:v>
                </c:pt>
                <c:pt idx="1534">
                  <c:v>0.26679319776787003</c:v>
                </c:pt>
                <c:pt idx="1535">
                  <c:v>0.26411196527749498</c:v>
                </c:pt>
                <c:pt idx="1536">
                  <c:v>0.26051855603492002</c:v>
                </c:pt>
                <c:pt idx="1537">
                  <c:v>0.25671771548004751</c:v>
                </c:pt>
                <c:pt idx="1538">
                  <c:v>0.25344659991749002</c:v>
                </c:pt>
                <c:pt idx="1539">
                  <c:v>0.25144189891762753</c:v>
                </c:pt>
                <c:pt idx="1540">
                  <c:v>0.25105103450355248</c:v>
                </c:pt>
                <c:pt idx="1541">
                  <c:v>0.25152599348052751</c:v>
                </c:pt>
                <c:pt idx="1542">
                  <c:v>0.25192747697423501</c:v>
                </c:pt>
                <c:pt idx="1543">
                  <c:v>0.2513161861103575</c:v>
                </c:pt>
                <c:pt idx="1544">
                  <c:v>0.24897360238181801</c:v>
                </c:pt>
                <c:pt idx="1545">
                  <c:v>0.24560612811681151</c:v>
                </c:pt>
                <c:pt idx="1546">
                  <c:v>0.24248601955473176</c:v>
                </c:pt>
                <c:pt idx="1547">
                  <c:v>0.24088696646136401</c:v>
                </c:pt>
                <c:pt idx="1548">
                  <c:v>0.24200067515687074</c:v>
                </c:pt>
                <c:pt idx="1549">
                  <c:v>0.24561847082002125</c:v>
                </c:pt>
                <c:pt idx="1550">
                  <c:v>0.25035730748733248</c:v>
                </c:pt>
                <c:pt idx="1551">
                  <c:v>0.25479779718490497</c:v>
                </c:pt>
                <c:pt idx="1552">
                  <c:v>0.25753188882684253</c:v>
                </c:pt>
                <c:pt idx="1553">
                  <c:v>0.25808829307601</c:v>
                </c:pt>
                <c:pt idx="1554">
                  <c:v>0.25761832131295748</c:v>
                </c:pt>
                <c:pt idx="1555">
                  <c:v>0.25743490462374002</c:v>
                </c:pt>
                <c:pt idx="1556">
                  <c:v>0.25885097195874751</c:v>
                </c:pt>
                <c:pt idx="1557">
                  <c:v>0.26264390166135998</c:v>
                </c:pt>
                <c:pt idx="1558">
                  <c:v>0.2675499299661675</c:v>
                </c:pt>
                <c:pt idx="1559">
                  <c:v>0.27181909154085748</c:v>
                </c:pt>
                <c:pt idx="1560">
                  <c:v>0.27370142105310502</c:v>
                </c:pt>
                <c:pt idx="1561">
                  <c:v>0.2716954247974725</c:v>
                </c:pt>
                <c:pt idx="1562">
                  <c:v>0.26653049195828499</c:v>
                </c:pt>
                <c:pt idx="1563">
                  <c:v>0.26011426991159248</c:v>
                </c:pt>
                <c:pt idx="1564">
                  <c:v>0.25436506226438749</c:v>
                </c:pt>
                <c:pt idx="1565">
                  <c:v>0.25114934290022001</c:v>
                </c:pt>
                <c:pt idx="1566">
                  <c:v>0.2509189757026275</c:v>
                </c:pt>
                <c:pt idx="1567">
                  <c:v>0.2525752918274925</c:v>
                </c:pt>
                <c:pt idx="1568">
                  <c:v>0.25494053641275249</c:v>
                </c:pt>
                <c:pt idx="1569">
                  <c:v>0.2568388522411425</c:v>
                </c:pt>
                <c:pt idx="1570">
                  <c:v>0.25755641693716003</c:v>
                </c:pt>
                <c:pt idx="1571">
                  <c:v>0.25744127332886002</c:v>
                </c:pt>
                <c:pt idx="1572">
                  <c:v>0.25699007286714248</c:v>
                </c:pt>
                <c:pt idx="1573">
                  <c:v>0.25669946700289747</c:v>
                </c:pt>
                <c:pt idx="1574">
                  <c:v>0.25695442204374502</c:v>
                </c:pt>
                <c:pt idx="1575">
                  <c:v>0.25756028459733998</c:v>
                </c:pt>
                <c:pt idx="1576">
                  <c:v>0.25813494987547497</c:v>
                </c:pt>
                <c:pt idx="1577">
                  <c:v>0.25829621853290002</c:v>
                </c:pt>
                <c:pt idx="1578">
                  <c:v>0.25769889242161498</c:v>
                </c:pt>
                <c:pt idx="1579">
                  <c:v>0.25647561331719748</c:v>
                </c:pt>
                <c:pt idx="1580">
                  <c:v>0.25509158110806252</c:v>
                </c:pt>
                <c:pt idx="1581">
                  <c:v>0.25401873853478502</c:v>
                </c:pt>
                <c:pt idx="1582">
                  <c:v>0.25372179412394502</c:v>
                </c:pt>
                <c:pt idx="1583">
                  <c:v>0.25430980834302003</c:v>
                </c:pt>
                <c:pt idx="1584">
                  <c:v>0.25538148585253001</c:v>
                </c:pt>
                <c:pt idx="1585">
                  <c:v>0.25649608475020752</c:v>
                </c:pt>
                <c:pt idx="1586">
                  <c:v>0.25721296225472751</c:v>
                </c:pt>
                <c:pt idx="1587">
                  <c:v>0.25728493583128498</c:v>
                </c:pt>
                <c:pt idx="1588">
                  <c:v>0.25706216402542748</c:v>
                </c:pt>
                <c:pt idx="1589">
                  <c:v>0.25700973454017501</c:v>
                </c:pt>
                <c:pt idx="1590">
                  <c:v>0.25759273507854252</c:v>
                </c:pt>
                <c:pt idx="1591">
                  <c:v>0.25916423260174248</c:v>
                </c:pt>
                <c:pt idx="1592">
                  <c:v>0.26127810827220499</c:v>
                </c:pt>
                <c:pt idx="1593">
                  <c:v>0.26314098236668998</c:v>
                </c:pt>
                <c:pt idx="1594">
                  <c:v>0.26395805831661751</c:v>
                </c:pt>
                <c:pt idx="1595">
                  <c:v>0.2629894120601125</c:v>
                </c:pt>
                <c:pt idx="1596">
                  <c:v>0.26056862457192498</c:v>
                </c:pt>
                <c:pt idx="1597">
                  <c:v>0.25800742821983003</c:v>
                </c:pt>
                <c:pt idx="1598">
                  <c:v>0.25665330540634251</c:v>
                </c:pt>
                <c:pt idx="1599">
                  <c:v>0.25784437137175498</c:v>
                </c:pt>
                <c:pt idx="1600">
                  <c:v>0.2618878139826975</c:v>
                </c:pt>
                <c:pt idx="1601">
                  <c:v>0.26714149690804001</c:v>
                </c:pt>
                <c:pt idx="1602">
                  <c:v>0.27174652800601751</c:v>
                </c:pt>
                <c:pt idx="1603">
                  <c:v>0.27384401513487</c:v>
                </c:pt>
                <c:pt idx="1604">
                  <c:v>0.27212121003977502</c:v>
                </c:pt>
                <c:pt idx="1605">
                  <c:v>0.26755479521922498</c:v>
                </c:pt>
                <c:pt idx="1606">
                  <c:v>0.2617212707275125</c:v>
                </c:pt>
                <c:pt idx="1607">
                  <c:v>0.25619713880310252</c:v>
                </c:pt>
                <c:pt idx="1608">
                  <c:v>0.252440055047085</c:v>
                </c:pt>
                <c:pt idx="1609">
                  <c:v>0.25071651874539252</c:v>
                </c:pt>
                <c:pt idx="1610">
                  <c:v>0.25060625720673002</c:v>
                </c:pt>
                <c:pt idx="1611">
                  <c:v>0.25168072007846498</c:v>
                </c:pt>
                <c:pt idx="1612">
                  <c:v>0.2535133853272325</c:v>
                </c:pt>
                <c:pt idx="1613">
                  <c:v>0.255743101132475</c:v>
                </c:pt>
                <c:pt idx="1614">
                  <c:v>0.2580865668947025</c:v>
                </c:pt>
                <c:pt idx="1615">
                  <c:v>0.26026503045071497</c:v>
                </c:pt>
                <c:pt idx="1616">
                  <c:v>0.26199996394446001</c:v>
                </c:pt>
                <c:pt idx="1617">
                  <c:v>0.26310137997065502</c:v>
                </c:pt>
                <c:pt idx="1618">
                  <c:v>0.26360225173378748</c:v>
                </c:pt>
                <c:pt idx="1619">
                  <c:v>0.26357009844545748</c:v>
                </c:pt>
                <c:pt idx="1620">
                  <c:v>0.26307243931725499</c:v>
                </c:pt>
                <c:pt idx="1621">
                  <c:v>0.26220278490892251</c:v>
                </c:pt>
                <c:pt idx="1622">
                  <c:v>0.26120326721590248</c:v>
                </c:pt>
                <c:pt idx="1623">
                  <c:v>0.26036875664206499</c:v>
                </c:pt>
                <c:pt idx="1624">
                  <c:v>0.25999418612606501</c:v>
                </c:pt>
                <c:pt idx="1625">
                  <c:v>0.26037044322217001</c:v>
                </c:pt>
                <c:pt idx="1626">
                  <c:v>0.26172928989678751</c:v>
                </c:pt>
                <c:pt idx="1627">
                  <c:v>0.26425768134444</c:v>
                </c:pt>
                <c:pt idx="1628">
                  <c:v>0.268141460349205</c:v>
                </c:pt>
                <c:pt idx="1629">
                  <c:v>0.27356162081749752</c:v>
                </c:pt>
                <c:pt idx="1630">
                  <c:v>0.28040234279160497</c:v>
                </c:pt>
                <c:pt idx="1631">
                  <c:v>0.28808433088483248</c:v>
                </c:pt>
                <c:pt idx="1632">
                  <c:v>0.29598801915818251</c:v>
                </c:pt>
                <c:pt idx="1633">
                  <c:v>0.30349385153842501</c:v>
                </c:pt>
                <c:pt idx="1634">
                  <c:v>0.31005300078325249</c:v>
                </c:pt>
                <c:pt idx="1635">
                  <c:v>0.31535687016222003</c:v>
                </c:pt>
                <c:pt idx="1636">
                  <c:v>0.31914781873404002</c:v>
                </c:pt>
                <c:pt idx="1637">
                  <c:v>0.32116820555743503</c:v>
                </c:pt>
                <c:pt idx="1638">
                  <c:v>0.32122465715640253</c:v>
                </c:pt>
                <c:pt idx="1639">
                  <c:v>0.31963167062354497</c:v>
                </c:pt>
                <c:pt idx="1640">
                  <c:v>0.31694491252010248</c:v>
                </c:pt>
                <c:pt idx="1641">
                  <c:v>0.31372150925591002</c:v>
                </c:pt>
                <c:pt idx="1642">
                  <c:v>0.31050252259705002</c:v>
                </c:pt>
                <c:pt idx="1643">
                  <c:v>0.30746539073400753</c:v>
                </c:pt>
                <c:pt idx="1644">
                  <c:v>0.30442715610870252</c:v>
                </c:pt>
                <c:pt idx="1645">
                  <c:v>0.30118944210078502</c:v>
                </c:pt>
                <c:pt idx="1646">
                  <c:v>0.29755376797793748</c:v>
                </c:pt>
                <c:pt idx="1647">
                  <c:v>0.29330580782886251</c:v>
                </c:pt>
                <c:pt idx="1648">
                  <c:v>0.28819853919782001</c:v>
                </c:pt>
                <c:pt idx="1649">
                  <c:v>0.28198089996144998</c:v>
                </c:pt>
                <c:pt idx="1650">
                  <c:v>0.27440182799639501</c:v>
                </c:pt>
                <c:pt idx="1651">
                  <c:v>0.26542360494838252</c:v>
                </c:pt>
                <c:pt idx="1652">
                  <c:v>0.25599381038645003</c:v>
                </c:pt>
                <c:pt idx="1653">
                  <c:v>0.24734427344767676</c:v>
                </c:pt>
                <c:pt idx="1654">
                  <c:v>0.24070685034950051</c:v>
                </c:pt>
                <c:pt idx="1655">
                  <c:v>0.2371964314765995</c:v>
                </c:pt>
                <c:pt idx="1656">
                  <c:v>0.236616794095141</c:v>
                </c:pt>
                <c:pt idx="1657">
                  <c:v>0.23794836221512025</c:v>
                </c:pt>
                <c:pt idx="1658">
                  <c:v>0.240158814745144</c:v>
                </c:pt>
                <c:pt idx="1659">
                  <c:v>0.24222797676830876</c:v>
                </c:pt>
                <c:pt idx="1660">
                  <c:v>0.24360541311222325</c:v>
                </c:pt>
                <c:pt idx="1661">
                  <c:v>0.24434948770471074</c:v>
                </c:pt>
                <c:pt idx="1662">
                  <c:v>0.24455911007369749</c:v>
                </c:pt>
                <c:pt idx="1663">
                  <c:v>0.24433328619738426</c:v>
                </c:pt>
                <c:pt idx="1664">
                  <c:v>0.24384022145402226</c:v>
                </c:pt>
                <c:pt idx="1665">
                  <c:v>0.2434390322964495</c:v>
                </c:pt>
                <c:pt idx="1666">
                  <c:v>0.24352147823690701</c:v>
                </c:pt>
                <c:pt idx="1667">
                  <c:v>0.24447931878763651</c:v>
                </c:pt>
                <c:pt idx="1668">
                  <c:v>0.24659127343529424</c:v>
                </c:pt>
                <c:pt idx="1669">
                  <c:v>0.24942191065712049</c:v>
                </c:pt>
                <c:pt idx="1670">
                  <c:v>0.25225769208892002</c:v>
                </c:pt>
                <c:pt idx="1671">
                  <c:v>0.25438445241108998</c:v>
                </c:pt>
                <c:pt idx="1672">
                  <c:v>0.25513831687095251</c:v>
                </c:pt>
                <c:pt idx="1673">
                  <c:v>0.2546904629491375</c:v>
                </c:pt>
                <c:pt idx="1674">
                  <c:v>0.25389991918660748</c:v>
                </c:pt>
                <c:pt idx="1675">
                  <c:v>0.2536462169642375</c:v>
                </c:pt>
                <c:pt idx="1676">
                  <c:v>0.25479961841338999</c:v>
                </c:pt>
                <c:pt idx="1677">
                  <c:v>0.25750349327927752</c:v>
                </c:pt>
                <c:pt idx="1678">
                  <c:v>0.2606635457015325</c:v>
                </c:pt>
                <c:pt idx="1679">
                  <c:v>0.26306489538636751</c:v>
                </c:pt>
                <c:pt idx="1680">
                  <c:v>0.26349266690162748</c:v>
                </c:pt>
                <c:pt idx="1681">
                  <c:v>0.2611625326804925</c:v>
                </c:pt>
                <c:pt idx="1682">
                  <c:v>0.25689784487728001</c:v>
                </c:pt>
                <c:pt idx="1683">
                  <c:v>0.2518971274918575</c:v>
                </c:pt>
                <c:pt idx="1684">
                  <c:v>0.24735890452407999</c:v>
                </c:pt>
                <c:pt idx="1685">
                  <c:v>0.24439867187136274</c:v>
                </c:pt>
                <c:pt idx="1686">
                  <c:v>0.243402166673402</c:v>
                </c:pt>
                <c:pt idx="1687">
                  <c:v>0.24437634407983425</c:v>
                </c:pt>
                <c:pt idx="1688">
                  <c:v>0.24732493713225101</c:v>
                </c:pt>
                <c:pt idx="1689">
                  <c:v>0.25222736258521999</c:v>
                </c:pt>
                <c:pt idx="1690">
                  <c:v>0.25842172560235999</c:v>
                </c:pt>
                <c:pt idx="1691">
                  <c:v>0.26455563434625501</c:v>
                </c:pt>
                <c:pt idx="1692">
                  <c:v>0.26924252676820998</c:v>
                </c:pt>
                <c:pt idx="1693">
                  <c:v>0.2710993025976175</c:v>
                </c:pt>
                <c:pt idx="1694">
                  <c:v>0.26951757030835999</c:v>
                </c:pt>
                <c:pt idx="1695">
                  <c:v>0.26563790149052002</c:v>
                </c:pt>
                <c:pt idx="1696">
                  <c:v>0.260840721700135</c:v>
                </c:pt>
                <c:pt idx="1697">
                  <c:v>0.25650645649323001</c:v>
                </c:pt>
                <c:pt idx="1698">
                  <c:v>0.2538062066252425</c:v>
                </c:pt>
                <c:pt idx="1699">
                  <c:v>0.25284703784657753</c:v>
                </c:pt>
                <c:pt idx="1700">
                  <c:v>0.25339876258180749</c:v>
                </c:pt>
                <c:pt idx="1701">
                  <c:v>0.25523105790824752</c:v>
                </c:pt>
                <c:pt idx="1702">
                  <c:v>0.25808142299002501</c:v>
                </c:pt>
                <c:pt idx="1703">
                  <c:v>0.26128156295668248</c:v>
                </c:pt>
                <c:pt idx="1704">
                  <c:v>0.26388548324718247</c:v>
                </c:pt>
                <c:pt idx="1705">
                  <c:v>0.2649417913335575</c:v>
                </c:pt>
                <c:pt idx="1706">
                  <c:v>0.26351887946934499</c:v>
                </c:pt>
                <c:pt idx="1707">
                  <c:v>0.25961548585141248</c:v>
                </c:pt>
                <c:pt idx="1708">
                  <c:v>0.25454143694484749</c:v>
                </c:pt>
                <c:pt idx="1709">
                  <c:v>0.2497053129230995</c:v>
                </c:pt>
                <c:pt idx="1710">
                  <c:v>0.24651533389561325</c:v>
                </c:pt>
                <c:pt idx="1711">
                  <c:v>0.24580114166932024</c:v>
                </c:pt>
                <c:pt idx="1712">
                  <c:v>0.24663892670802351</c:v>
                </c:pt>
                <c:pt idx="1713">
                  <c:v>0.24777396533922674</c:v>
                </c:pt>
                <c:pt idx="1714">
                  <c:v>0.24795153389043376</c:v>
                </c:pt>
                <c:pt idx="1715">
                  <c:v>0.24618904032761524</c:v>
                </c:pt>
                <c:pt idx="1716">
                  <c:v>0.2434035939267625</c:v>
                </c:pt>
                <c:pt idx="1717">
                  <c:v>0.24132199425770601</c:v>
                </c:pt>
                <c:pt idx="1718">
                  <c:v>0.241674046005287</c:v>
                </c:pt>
                <c:pt idx="1719">
                  <c:v>0.24606977235024025</c:v>
                </c:pt>
                <c:pt idx="1720">
                  <c:v>0.25383992275161249</c:v>
                </c:pt>
                <c:pt idx="1721">
                  <c:v>0.26227257982426749</c:v>
                </c:pt>
                <c:pt idx="1722">
                  <c:v>0.26858354431949999</c:v>
                </c:pt>
                <c:pt idx="1723">
                  <c:v>0.27000736447913248</c:v>
                </c:pt>
                <c:pt idx="1724">
                  <c:v>0.26571396457966501</c:v>
                </c:pt>
                <c:pt idx="1725">
                  <c:v>0.25846503642056001</c:v>
                </c:pt>
                <c:pt idx="1726">
                  <c:v>0.25141255064781748</c:v>
                </c:pt>
                <c:pt idx="1727">
                  <c:v>0.24770847790743825</c:v>
                </c:pt>
                <c:pt idx="1728">
                  <c:v>0.24962296308284601</c:v>
                </c:pt>
                <c:pt idx="1729">
                  <c:v>0.2557992920137675</c:v>
                </c:pt>
                <c:pt idx="1730">
                  <c:v>0.2639484483117675</c:v>
                </c:pt>
                <c:pt idx="1731">
                  <c:v>0.27178141486431501</c:v>
                </c:pt>
                <c:pt idx="1732">
                  <c:v>0.27715224956382251</c:v>
                </c:pt>
                <c:pt idx="1733">
                  <c:v>0.27931552066556498</c:v>
                </c:pt>
                <c:pt idx="1734">
                  <c:v>0.27831845960600249</c:v>
                </c:pt>
                <c:pt idx="1735">
                  <c:v>0.27421731470719501</c:v>
                </c:pt>
                <c:pt idx="1736">
                  <c:v>0.26709377711339</c:v>
                </c:pt>
                <c:pt idx="1737">
                  <c:v>0.257821936879785</c:v>
                </c:pt>
                <c:pt idx="1738">
                  <c:v>0.24820402210328124</c:v>
                </c:pt>
                <c:pt idx="1739">
                  <c:v>0.2400950644669165</c:v>
                </c:pt>
                <c:pt idx="1740">
                  <c:v>0.23534768316304674</c:v>
                </c:pt>
                <c:pt idx="1741">
                  <c:v>0.23496242656677124</c:v>
                </c:pt>
                <c:pt idx="1742">
                  <c:v>0.23783560126177025</c:v>
                </c:pt>
                <c:pt idx="1743">
                  <c:v>0.24254439010597126</c:v>
                </c:pt>
                <c:pt idx="1744">
                  <c:v>0.247665975957302</c:v>
                </c:pt>
                <c:pt idx="1745">
                  <c:v>0.25192531450495997</c:v>
                </c:pt>
                <c:pt idx="1746">
                  <c:v>0.25487604344149251</c:v>
                </c:pt>
                <c:pt idx="1747">
                  <c:v>0.25636047925320499</c:v>
                </c:pt>
                <c:pt idx="1748">
                  <c:v>0.25622123327764001</c:v>
                </c:pt>
                <c:pt idx="1749">
                  <c:v>0.25435006940787003</c:v>
                </c:pt>
                <c:pt idx="1750">
                  <c:v>0.25133820865017248</c:v>
                </c:pt>
                <c:pt idx="1751">
                  <c:v>0.24829747240422176</c:v>
                </c:pt>
                <c:pt idx="1752">
                  <c:v>0.24635208243521575</c:v>
                </c:pt>
                <c:pt idx="1753">
                  <c:v>0.24661024893070976</c:v>
                </c:pt>
                <c:pt idx="1754">
                  <c:v>0.249243797286999</c:v>
                </c:pt>
                <c:pt idx="1755">
                  <c:v>0.25298696470943499</c:v>
                </c:pt>
                <c:pt idx="1756">
                  <c:v>0.25645192480649498</c:v>
                </c:pt>
                <c:pt idx="1757">
                  <c:v>0.25825095859092001</c:v>
                </c:pt>
                <c:pt idx="1758">
                  <c:v>0.25754759900493751</c:v>
                </c:pt>
                <c:pt idx="1759">
                  <c:v>0.2553400708937425</c:v>
                </c:pt>
                <c:pt idx="1760">
                  <c:v>0.25300781410878748</c:v>
                </c:pt>
                <c:pt idx="1761">
                  <c:v>0.251930268501525</c:v>
                </c:pt>
                <c:pt idx="1762">
                  <c:v>0.25325437402261503</c:v>
                </c:pt>
                <c:pt idx="1763">
                  <c:v>0.2563272784524725</c:v>
                </c:pt>
                <c:pt idx="1764">
                  <c:v>0.2596564361106275</c:v>
                </c:pt>
                <c:pt idx="1765">
                  <c:v>0.26174457907503501</c:v>
                </c:pt>
                <c:pt idx="1766">
                  <c:v>0.26115554133661001</c:v>
                </c:pt>
                <c:pt idx="1767">
                  <c:v>0.25779307941701501</c:v>
                </c:pt>
                <c:pt idx="1768">
                  <c:v>0.25286550442037248</c:v>
                </c:pt>
                <c:pt idx="1769">
                  <c:v>0.2476351541873405</c:v>
                </c:pt>
                <c:pt idx="1770">
                  <c:v>0.24336177862862676</c:v>
                </c:pt>
                <c:pt idx="1771">
                  <c:v>0.24093741999763976</c:v>
                </c:pt>
                <c:pt idx="1772">
                  <c:v>0.24050856591533301</c:v>
                </c:pt>
                <c:pt idx="1773">
                  <c:v>0.24213149144815799</c:v>
                </c:pt>
                <c:pt idx="1774">
                  <c:v>0.24586247166256625</c:v>
                </c:pt>
                <c:pt idx="1775">
                  <c:v>0.25147844950339249</c:v>
                </c:pt>
                <c:pt idx="1776">
                  <c:v>0.25749258780697748</c:v>
                </c:pt>
                <c:pt idx="1777">
                  <c:v>0.26206081624597749</c:v>
                </c:pt>
                <c:pt idx="1778">
                  <c:v>0.26333904263887747</c:v>
                </c:pt>
                <c:pt idx="1779">
                  <c:v>0.25976480417858</c:v>
                </c:pt>
                <c:pt idx="1780">
                  <c:v>0.2528617053684325</c:v>
                </c:pt>
                <c:pt idx="1781">
                  <c:v>0.24605863667213651</c:v>
                </c:pt>
                <c:pt idx="1782">
                  <c:v>0.24281260490057399</c:v>
                </c:pt>
                <c:pt idx="1783">
                  <c:v>0.24646415743213124</c:v>
                </c:pt>
                <c:pt idx="1784">
                  <c:v>0.2560262186850375</c:v>
                </c:pt>
                <c:pt idx="1785">
                  <c:v>0.26500287461894251</c:v>
                </c:pt>
                <c:pt idx="1786">
                  <c:v>0.26654118700094498</c:v>
                </c:pt>
                <c:pt idx="1787">
                  <c:v>0.25379524370614998</c:v>
                </c:pt>
                <c:pt idx="1788">
                  <c:v>0.22433697049744949</c:v>
                </c:pt>
                <c:pt idx="1789">
                  <c:v>0.18770476998064176</c:v>
                </c:pt>
                <c:pt idx="1790">
                  <c:v>0.15544345067444101</c:v>
                </c:pt>
                <c:pt idx="1791">
                  <c:v>0.13909782109756125</c:v>
                </c:pt>
                <c:pt idx="1792">
                  <c:v>0.14785970151453601</c:v>
                </c:pt>
                <c:pt idx="1793">
                  <c:v>0.17636842273096326</c:v>
                </c:pt>
                <c:pt idx="1794">
                  <c:v>0.21370630243414224</c:v>
                </c:pt>
                <c:pt idx="1795">
                  <c:v>0.24894457746373325</c:v>
                </c:pt>
                <c:pt idx="1796">
                  <c:v>0.27166583892176999</c:v>
                </c:pt>
                <c:pt idx="1797">
                  <c:v>0.27972547209974502</c:v>
                </c:pt>
                <c:pt idx="1798">
                  <c:v>0.27768085837793</c:v>
                </c:pt>
                <c:pt idx="1799">
                  <c:v>0.27028220079241499</c:v>
                </c:pt>
                <c:pt idx="1800">
                  <c:v>0.26225645848471502</c:v>
                </c:pt>
                <c:pt idx="1801">
                  <c:v>0.25660526540987</c:v>
                </c:pt>
                <c:pt idx="1802">
                  <c:v>0.25344623005839001</c:v>
                </c:pt>
                <c:pt idx="1803">
                  <c:v>0.25262262445123002</c:v>
                </c:pt>
                <c:pt idx="1804">
                  <c:v>0.25397771626535998</c:v>
                </c:pt>
                <c:pt idx="1805">
                  <c:v>0.25716640549460251</c:v>
                </c:pt>
                <c:pt idx="1806">
                  <c:v>0.26115345850725002</c:v>
                </c:pt>
                <c:pt idx="1807">
                  <c:v>0.26474563196149248</c:v>
                </c:pt>
                <c:pt idx="1808">
                  <c:v>0.2667496825155225</c:v>
                </c:pt>
                <c:pt idx="1809">
                  <c:v>0.26612201128323748</c:v>
                </c:pt>
                <c:pt idx="1810">
                  <c:v>0.26310464471200001</c:v>
                </c:pt>
                <c:pt idx="1811">
                  <c:v>0.25859450037995751</c:v>
                </c:pt>
                <c:pt idx="1812">
                  <c:v>0.25349370074084748</c:v>
                </c:pt>
                <c:pt idx="1813">
                  <c:v>0.24869253586355</c:v>
                </c:pt>
                <c:pt idx="1814">
                  <c:v>0.24477887233547699</c:v>
                </c:pt>
                <c:pt idx="1815">
                  <c:v>0.2420203093486395</c:v>
                </c:pt>
                <c:pt idx="1816">
                  <c:v>0.24066904125025801</c:v>
                </c:pt>
                <c:pt idx="1817">
                  <c:v>0.24097603053296926</c:v>
                </c:pt>
                <c:pt idx="1818">
                  <c:v>0.24293964863416276</c:v>
                </c:pt>
                <c:pt idx="1819">
                  <c:v>0.24599885083386624</c:v>
                </c:pt>
                <c:pt idx="1820">
                  <c:v>0.24951753843539726</c:v>
                </c:pt>
                <c:pt idx="1821">
                  <c:v>0.25285961274207502</c:v>
                </c:pt>
                <c:pt idx="1822">
                  <c:v>0.25545550171929499</c:v>
                </c:pt>
                <c:pt idx="1823">
                  <c:v>0.25706735757520499</c:v>
                </c:pt>
                <c:pt idx="1824">
                  <c:v>0.25756052253884998</c:v>
                </c:pt>
                <c:pt idx="1825">
                  <c:v>0.25680037167759001</c:v>
                </c:pt>
                <c:pt idx="1826">
                  <c:v>0.25469706007909498</c:v>
                </c:pt>
                <c:pt idx="1827">
                  <c:v>0.25171131142704251</c:v>
                </c:pt>
                <c:pt idx="1828">
                  <c:v>0.24867383979001875</c:v>
                </c:pt>
                <c:pt idx="1829">
                  <c:v>0.24642222535729999</c:v>
                </c:pt>
                <c:pt idx="1830">
                  <c:v>0.24578085175677525</c:v>
                </c:pt>
                <c:pt idx="1831">
                  <c:v>0.24697819124291126</c:v>
                </c:pt>
                <c:pt idx="1832">
                  <c:v>0.249416913109892</c:v>
                </c:pt>
                <c:pt idx="1833">
                  <c:v>0.25243897201580501</c:v>
                </c:pt>
                <c:pt idx="1834">
                  <c:v>0.25538645370641999</c:v>
                </c:pt>
                <c:pt idx="1835">
                  <c:v>0.25777493345025748</c:v>
                </c:pt>
                <c:pt idx="1836">
                  <c:v>0.25963533972914249</c:v>
                </c:pt>
                <c:pt idx="1837">
                  <c:v>0.26109385350775499</c:v>
                </c:pt>
                <c:pt idx="1838">
                  <c:v>0.26227665575077252</c:v>
                </c:pt>
                <c:pt idx="1839">
                  <c:v>0.2632745706368525</c:v>
                </c:pt>
                <c:pt idx="1840">
                  <c:v>0.26393651662281747</c:v>
                </c:pt>
                <c:pt idx="1841">
                  <c:v>0.26401014211540752</c:v>
                </c:pt>
                <c:pt idx="1842">
                  <c:v>0.26324275254596252</c:v>
                </c:pt>
                <c:pt idx="1843">
                  <c:v>0.26140982555209752</c:v>
                </c:pt>
                <c:pt idx="1844">
                  <c:v>0.25880732159703501</c:v>
                </c:pt>
                <c:pt idx="1845">
                  <c:v>0.25618939459767498</c:v>
                </c:pt>
                <c:pt idx="1846">
                  <c:v>0.25432584931769248</c:v>
                </c:pt>
                <c:pt idx="1847">
                  <c:v>0.25398057091458748</c:v>
                </c:pt>
                <c:pt idx="1848">
                  <c:v>0.25534066794488253</c:v>
                </c:pt>
                <c:pt idx="1849">
                  <c:v>0.25754120206744252</c:v>
                </c:pt>
                <c:pt idx="1850">
                  <c:v>0.25960535776810501</c:v>
                </c:pt>
                <c:pt idx="1851">
                  <c:v>0.26055631953269998</c:v>
                </c:pt>
                <c:pt idx="1852">
                  <c:v>0.25967117941573747</c:v>
                </c:pt>
                <c:pt idx="1853">
                  <c:v>0.25725012577873252</c:v>
                </c:pt>
                <c:pt idx="1854">
                  <c:v>0.2538510012684575</c:v>
                </c:pt>
                <c:pt idx="1855">
                  <c:v>0.25003164853541748</c:v>
                </c:pt>
                <c:pt idx="1856">
                  <c:v>0.24633337703580324</c:v>
                </c:pt>
                <c:pt idx="1857">
                  <c:v>0.24313914758785951</c:v>
                </c:pt>
                <c:pt idx="1858">
                  <c:v>0.24074382978794651</c:v>
                </c:pt>
                <c:pt idx="1859">
                  <c:v>0.23944134490560076</c:v>
                </c:pt>
                <c:pt idx="1860">
                  <c:v>0.23951023786676051</c:v>
                </c:pt>
                <c:pt idx="1861">
                  <c:v>0.24076723617886675</c:v>
                </c:pt>
                <c:pt idx="1862">
                  <c:v>0.24249772751134724</c:v>
                </c:pt>
                <c:pt idx="1863">
                  <c:v>0.24395773293472325</c:v>
                </c:pt>
                <c:pt idx="1864">
                  <c:v>0.24440482171936301</c:v>
                </c:pt>
                <c:pt idx="1865">
                  <c:v>0.24359196723349924</c:v>
                </c:pt>
                <c:pt idx="1866">
                  <c:v>0.2424736893995445</c:v>
                </c:pt>
                <c:pt idx="1867">
                  <c:v>0.24218312846518825</c:v>
                </c:pt>
                <c:pt idx="1868">
                  <c:v>0.24385342467811999</c:v>
                </c:pt>
                <c:pt idx="1869">
                  <c:v>0.24827704250542501</c:v>
                </c:pt>
                <c:pt idx="1870">
                  <c:v>0.2543755607283425</c:v>
                </c:pt>
                <c:pt idx="1871">
                  <c:v>0.260431684088545</c:v>
                </c:pt>
                <c:pt idx="1872">
                  <c:v>0.26472756757263</c:v>
                </c:pt>
                <c:pt idx="1873">
                  <c:v>0.26567747481077503</c:v>
                </c:pt>
                <c:pt idx="1874">
                  <c:v>0.26352998086903001</c:v>
                </c:pt>
                <c:pt idx="1875">
                  <c:v>0.25987624465317</c:v>
                </c:pt>
                <c:pt idx="1876">
                  <c:v>0.2563381759300225</c:v>
                </c:pt>
                <c:pt idx="1877">
                  <c:v>0.25451839099765</c:v>
                </c:pt>
                <c:pt idx="1878">
                  <c:v>0.25494418880354752</c:v>
                </c:pt>
                <c:pt idx="1879">
                  <c:v>0.25652179655014001</c:v>
                </c:pt>
                <c:pt idx="1880">
                  <c:v>0.25802319890471498</c:v>
                </c:pt>
                <c:pt idx="1881">
                  <c:v>0.25822048757468002</c:v>
                </c:pt>
                <c:pt idx="1882">
                  <c:v>0.25630224206948499</c:v>
                </c:pt>
                <c:pt idx="1883">
                  <c:v>0.25281736878646</c:v>
                </c:pt>
                <c:pt idx="1884">
                  <c:v>0.2485920550257365</c:v>
                </c:pt>
                <c:pt idx="1885">
                  <c:v>0.24445248808744349</c:v>
                </c:pt>
                <c:pt idx="1886">
                  <c:v>0.24117589761766975</c:v>
                </c:pt>
                <c:pt idx="1887">
                  <c:v>0.23916882003489651</c:v>
                </c:pt>
                <c:pt idx="1888">
                  <c:v>0.238668112292409</c:v>
                </c:pt>
                <c:pt idx="1889">
                  <c:v>0.23990975225654901</c:v>
                </c:pt>
                <c:pt idx="1890">
                  <c:v>0.24309928510036374</c:v>
                </c:pt>
                <c:pt idx="1891">
                  <c:v>0.24779399206234801</c:v>
                </c:pt>
                <c:pt idx="1892">
                  <c:v>0.25293036860993501</c:v>
                </c:pt>
                <c:pt idx="1893">
                  <c:v>0.25741997638194752</c:v>
                </c:pt>
                <c:pt idx="1894">
                  <c:v>0.26017841006353248</c:v>
                </c:pt>
                <c:pt idx="1895">
                  <c:v>0.260654646458645</c:v>
                </c:pt>
                <c:pt idx="1896">
                  <c:v>0.25935892362040752</c:v>
                </c:pt>
                <c:pt idx="1897">
                  <c:v>0.25692702633222497</c:v>
                </c:pt>
                <c:pt idx="1898">
                  <c:v>0.25399473937750749</c:v>
                </c:pt>
                <c:pt idx="1899">
                  <c:v>0.25116191722800252</c:v>
                </c:pt>
                <c:pt idx="1900">
                  <c:v>0.24886892901610999</c:v>
                </c:pt>
                <c:pt idx="1901">
                  <c:v>0.24751190862337749</c:v>
                </c:pt>
                <c:pt idx="1902">
                  <c:v>0.24748698826711424</c:v>
                </c:pt>
                <c:pt idx="1903">
                  <c:v>0.24911818187069276</c:v>
                </c:pt>
                <c:pt idx="1904">
                  <c:v>0.25195817692011252</c:v>
                </c:pt>
                <c:pt idx="1905">
                  <c:v>0.25509212244750251</c:v>
                </c:pt>
                <c:pt idx="1906">
                  <c:v>0.25759862202557499</c:v>
                </c:pt>
                <c:pt idx="1907">
                  <c:v>0.25857623838233001</c:v>
                </c:pt>
                <c:pt idx="1908">
                  <c:v>0.25783866676985001</c:v>
                </c:pt>
                <c:pt idx="1909">
                  <c:v>0.2560948769419425</c:v>
                </c:pt>
                <c:pt idx="1910">
                  <c:v>0.25411039721173501</c:v>
                </c:pt>
                <c:pt idx="1911">
                  <c:v>0.25265016713815253</c:v>
                </c:pt>
                <c:pt idx="1912">
                  <c:v>0.25215552104428002</c:v>
                </c:pt>
                <c:pt idx="1913">
                  <c:v>0.25220836239890998</c:v>
                </c:pt>
                <c:pt idx="1914">
                  <c:v>0.25224951165006998</c:v>
                </c:pt>
                <c:pt idx="1915">
                  <c:v>0.25171978924577249</c:v>
                </c:pt>
                <c:pt idx="1916">
                  <c:v>0.25015803871227749</c:v>
                </c:pt>
                <c:pt idx="1917">
                  <c:v>0.24769752313243024</c:v>
                </c:pt>
                <c:pt idx="1918">
                  <c:v>0.24469438261159501</c:v>
                </c:pt>
                <c:pt idx="1919">
                  <c:v>0.24150515147422699</c:v>
                </c:pt>
                <c:pt idx="1920">
                  <c:v>0.23847826680130149</c:v>
                </c:pt>
                <c:pt idx="1921">
                  <c:v>0.2358347493307425</c:v>
                </c:pt>
                <c:pt idx="1922">
                  <c:v>0.23369423214392274</c:v>
                </c:pt>
                <c:pt idx="1923">
                  <c:v>0.23217354217505151</c:v>
                </c:pt>
                <c:pt idx="1924">
                  <c:v>0.23138755958950324</c:v>
                </c:pt>
                <c:pt idx="1925">
                  <c:v>0.23131368348867701</c:v>
                </c:pt>
                <c:pt idx="1926">
                  <c:v>0.23170339369778001</c:v>
                </c:pt>
                <c:pt idx="1927">
                  <c:v>0.2322871559956215</c:v>
                </c:pt>
                <c:pt idx="1928">
                  <c:v>0.2327954384085385</c:v>
                </c:pt>
                <c:pt idx="1929">
                  <c:v>0.233011696324429</c:v>
                </c:pt>
                <c:pt idx="1930">
                  <c:v>0.23290959092209426</c:v>
                </c:pt>
                <c:pt idx="1931">
                  <c:v>0.232505446369379</c:v>
                </c:pt>
                <c:pt idx="1932">
                  <c:v>0.23181558683412801</c:v>
                </c:pt>
                <c:pt idx="1933">
                  <c:v>0.23090295009560549</c:v>
                </c:pt>
                <c:pt idx="1934">
                  <c:v>0.23022259855989549</c:v>
                </c:pt>
                <c:pt idx="1935">
                  <c:v>0.230425879360449</c:v>
                </c:pt>
                <c:pt idx="1936">
                  <c:v>0.23216560144227125</c:v>
                </c:pt>
                <c:pt idx="1937">
                  <c:v>0.23605638644486551</c:v>
                </c:pt>
                <c:pt idx="1938">
                  <c:v>0.241768822683711</c:v>
                </c:pt>
                <c:pt idx="1939">
                  <c:v>0.24799143968644125</c:v>
                </c:pt>
                <c:pt idx="1940">
                  <c:v>0.25336697086444998</c:v>
                </c:pt>
                <c:pt idx="1941">
                  <c:v>0.25654140288591998</c:v>
                </c:pt>
                <c:pt idx="1942">
                  <c:v>0.2567775620393975</c:v>
                </c:pt>
                <c:pt idx="1943">
                  <c:v>0.254680361150595</c:v>
                </c:pt>
                <c:pt idx="1944">
                  <c:v>0.25103112665305499</c:v>
                </c:pt>
                <c:pt idx="1945">
                  <c:v>0.24661118498032025</c:v>
                </c:pt>
                <c:pt idx="1946">
                  <c:v>0.24218019631561999</c:v>
                </c:pt>
                <c:pt idx="1947">
                  <c:v>0.23839199696134825</c:v>
                </c:pt>
                <c:pt idx="1948">
                  <c:v>0.23586816366880201</c:v>
                </c:pt>
                <c:pt idx="1949">
                  <c:v>0.23523026539211075</c:v>
                </c:pt>
                <c:pt idx="1950">
                  <c:v>0.23699278891365075</c:v>
                </c:pt>
                <c:pt idx="1951">
                  <c:v>0.24038406458650799</c:v>
                </c:pt>
                <c:pt idx="1952">
                  <c:v>0.24378259005859226</c:v>
                </c:pt>
                <c:pt idx="1953">
                  <c:v>0.24555177022576249</c:v>
                </c:pt>
                <c:pt idx="1954">
                  <c:v>0.24408996907754074</c:v>
                </c:pt>
                <c:pt idx="1955">
                  <c:v>0.23930803547282925</c:v>
                </c:pt>
                <c:pt idx="1956">
                  <c:v>0.23317528108069324</c:v>
                </c:pt>
                <c:pt idx="1957">
                  <c:v>0.22780843419213725</c:v>
                </c:pt>
                <c:pt idx="1958">
                  <c:v>0.22532346525547825</c:v>
                </c:pt>
                <c:pt idx="1959">
                  <c:v>0.22698825902005901</c:v>
                </c:pt>
                <c:pt idx="1960">
                  <c:v>0.23159775661226525</c:v>
                </c:pt>
                <c:pt idx="1961">
                  <c:v>0.23749860523382976</c:v>
                </c:pt>
                <c:pt idx="1962">
                  <c:v>0.2430374520864855</c:v>
                </c:pt>
                <c:pt idx="1963">
                  <c:v>0.24677272405474099</c:v>
                </c:pt>
                <c:pt idx="1964">
                  <c:v>0.2486808921370415</c:v>
                </c:pt>
                <c:pt idx="1965">
                  <c:v>0.24932066686377949</c:v>
                </c:pt>
                <c:pt idx="1966">
                  <c:v>0.2492525380028445</c:v>
                </c:pt>
                <c:pt idx="1967">
                  <c:v>0.24901588568437724</c:v>
                </c:pt>
                <c:pt idx="1968">
                  <c:v>0.24877051820875976</c:v>
                </c:pt>
                <c:pt idx="1969">
                  <c:v>0.24834759809596749</c:v>
                </c:pt>
                <c:pt idx="1970">
                  <c:v>0.24756742974896376</c:v>
                </c:pt>
                <c:pt idx="1971">
                  <c:v>0.24625391923033299</c:v>
                </c:pt>
                <c:pt idx="1972">
                  <c:v>0.2445612648375915</c:v>
                </c:pt>
                <c:pt idx="1973">
                  <c:v>0.24323502425625149</c:v>
                </c:pt>
                <c:pt idx="1974">
                  <c:v>0.24308219003029599</c:v>
                </c:pt>
                <c:pt idx="1975">
                  <c:v>0.24490975467651424</c:v>
                </c:pt>
                <c:pt idx="1976">
                  <c:v>0.249063119517549</c:v>
                </c:pt>
                <c:pt idx="1977">
                  <c:v>0.25406283149799253</c:v>
                </c:pt>
                <c:pt idx="1978">
                  <c:v>0.25797853906427998</c:v>
                </c:pt>
                <c:pt idx="1979">
                  <c:v>0.25887989066285749</c:v>
                </c:pt>
                <c:pt idx="1980">
                  <c:v>0.25512225445908998</c:v>
                </c:pt>
                <c:pt idx="1981">
                  <c:v>0.24773442873700799</c:v>
                </c:pt>
                <c:pt idx="1982">
                  <c:v>0.239205062960298</c:v>
                </c:pt>
                <c:pt idx="1983">
                  <c:v>0.23203759284519626</c:v>
                </c:pt>
                <c:pt idx="1984">
                  <c:v>0.22866839368167974</c:v>
                </c:pt>
                <c:pt idx="1985">
                  <c:v>0.22958547895079376</c:v>
                </c:pt>
                <c:pt idx="1986">
                  <c:v>0.23307208739909599</c:v>
                </c:pt>
                <c:pt idx="1987">
                  <c:v>0.2372928688992765</c:v>
                </c:pt>
                <c:pt idx="1988">
                  <c:v>0.24041505053696574</c:v>
                </c:pt>
                <c:pt idx="1989">
                  <c:v>0.24135068112823024</c:v>
                </c:pt>
                <c:pt idx="1990">
                  <c:v>0.24078361408903851</c:v>
                </c:pt>
                <c:pt idx="1991">
                  <c:v>0.23965547151305475</c:v>
                </c:pt>
                <c:pt idx="1992">
                  <c:v>0.23890787549394374</c:v>
                </c:pt>
                <c:pt idx="1993">
                  <c:v>0.239286983682377</c:v>
                </c:pt>
                <c:pt idx="1994">
                  <c:v>0.24048613069400049</c:v>
                </c:pt>
                <c:pt idx="1995">
                  <c:v>0.24184574325881625</c:v>
                </c:pt>
                <c:pt idx="1996">
                  <c:v>0.24270599199668</c:v>
                </c:pt>
                <c:pt idx="1997">
                  <c:v>0.24245782726430126</c:v>
                </c:pt>
                <c:pt idx="1998">
                  <c:v>0.24117901707670075</c:v>
                </c:pt>
                <c:pt idx="1999">
                  <c:v>0.23944103117372326</c:v>
                </c:pt>
                <c:pt idx="2000">
                  <c:v>0.23782617139567849</c:v>
                </c:pt>
                <c:pt idx="2001">
                  <c:v>0.23691121038933574</c:v>
                </c:pt>
                <c:pt idx="2002">
                  <c:v>0.23697794232892824</c:v>
                </c:pt>
                <c:pt idx="2003">
                  <c:v>0.23787092196169651</c:v>
                </c:pt>
                <c:pt idx="2004">
                  <c:v>0.23939933375539951</c:v>
                </c:pt>
                <c:pt idx="2005">
                  <c:v>0.24137234379777925</c:v>
                </c:pt>
                <c:pt idx="2006">
                  <c:v>0.24354447350371</c:v>
                </c:pt>
                <c:pt idx="2007">
                  <c:v>0.24549533724037501</c:v>
                </c:pt>
                <c:pt idx="2008">
                  <c:v>0.246769627362602</c:v>
                </c:pt>
                <c:pt idx="2009">
                  <c:v>0.24691203622521876</c:v>
                </c:pt>
                <c:pt idx="2010">
                  <c:v>0.24554441340096775</c:v>
                </c:pt>
                <c:pt idx="2011">
                  <c:v>0.2428609991018075</c:v>
                </c:pt>
                <c:pt idx="2012">
                  <c:v>0.23931342466852976</c:v>
                </c:pt>
                <c:pt idx="2013">
                  <c:v>0.23535455374720776</c:v>
                </c:pt>
                <c:pt idx="2014">
                  <c:v>0.231437721826634</c:v>
                </c:pt>
                <c:pt idx="2015">
                  <c:v>0.228026009621774</c:v>
                </c:pt>
                <c:pt idx="2016">
                  <c:v>0.22559166499846425</c:v>
                </c:pt>
                <c:pt idx="2017">
                  <c:v>0.2246072919146555</c:v>
                </c:pt>
                <c:pt idx="2018">
                  <c:v>0.22554213693756325</c:v>
                </c:pt>
                <c:pt idx="2019">
                  <c:v>0.22844919067303099</c:v>
                </c:pt>
                <c:pt idx="2020">
                  <c:v>0.23256757119367524</c:v>
                </c:pt>
                <c:pt idx="2021">
                  <c:v>0.23704212387642701</c:v>
                </c:pt>
                <c:pt idx="2022">
                  <c:v>0.24101769409821824</c:v>
                </c:pt>
                <c:pt idx="2023">
                  <c:v>0.243819253102075</c:v>
                </c:pt>
                <c:pt idx="2024">
                  <c:v>0.24555504713262424</c:v>
                </c:pt>
                <c:pt idx="2025">
                  <c:v>0.24654617755862751</c:v>
                </c:pt>
                <c:pt idx="2026">
                  <c:v>0.24711374997540475</c:v>
                </c:pt>
                <c:pt idx="2027">
                  <c:v>0.24754404382475825</c:v>
                </c:pt>
                <c:pt idx="2028">
                  <c:v>0.24775910037950924</c:v>
                </c:pt>
                <c:pt idx="2029">
                  <c:v>0.24746391908711124</c:v>
                </c:pt>
                <c:pt idx="2030">
                  <c:v>0.24636060926029624</c:v>
                </c:pt>
                <c:pt idx="2031">
                  <c:v>0.244167656541349</c:v>
                </c:pt>
                <c:pt idx="2032">
                  <c:v>0.24116808940169124</c:v>
                </c:pt>
                <c:pt idx="2033">
                  <c:v>0.2383391228877775</c:v>
                </c:pt>
                <c:pt idx="2034">
                  <c:v>0.23670062497302224</c:v>
                </c:pt>
                <c:pt idx="2035">
                  <c:v>0.23727095636915649</c:v>
                </c:pt>
                <c:pt idx="2036">
                  <c:v>0.24033910638678849</c:v>
                </c:pt>
                <c:pt idx="2037">
                  <c:v>0.24429469934041775</c:v>
                </c:pt>
                <c:pt idx="2038">
                  <c:v>0.247222110711212</c:v>
                </c:pt>
                <c:pt idx="2039">
                  <c:v>0.24720571598033825</c:v>
                </c:pt>
                <c:pt idx="2040">
                  <c:v>0.24280587451032626</c:v>
                </c:pt>
                <c:pt idx="2041">
                  <c:v>0.23540896053997651</c:v>
                </c:pt>
                <c:pt idx="2042">
                  <c:v>0.22744026348634225</c:v>
                </c:pt>
                <c:pt idx="2043">
                  <c:v>0.22132667650762325</c:v>
                </c:pt>
                <c:pt idx="2044">
                  <c:v>0.21934980149123301</c:v>
                </c:pt>
                <c:pt idx="2045">
                  <c:v>0.221566859726611</c:v>
                </c:pt>
                <c:pt idx="2046">
                  <c:v>0.22629659506922675</c:v>
                </c:pt>
                <c:pt idx="2047">
                  <c:v>0.23181149507795901</c:v>
                </c:pt>
                <c:pt idx="2048">
                  <c:v>0.23639399436234876</c:v>
                </c:pt>
                <c:pt idx="2049">
                  <c:v>0.23899312655222876</c:v>
                </c:pt>
                <c:pt idx="2050">
                  <c:v>0.23963340687064399</c:v>
                </c:pt>
                <c:pt idx="2051">
                  <c:v>0.23843698605028174</c:v>
                </c:pt>
                <c:pt idx="2052">
                  <c:v>0.23552603239668474</c:v>
                </c:pt>
                <c:pt idx="2053">
                  <c:v>0.23127394715844174</c:v>
                </c:pt>
                <c:pt idx="2054">
                  <c:v>0.22693775183183576</c:v>
                </c:pt>
                <c:pt idx="2055">
                  <c:v>0.223968629157802</c:v>
                </c:pt>
                <c:pt idx="2056">
                  <c:v>0.22381776187727701</c:v>
                </c:pt>
                <c:pt idx="2057">
                  <c:v>0.22764219577097</c:v>
                </c:pt>
                <c:pt idx="2058">
                  <c:v>0.23417979677416251</c:v>
                </c:pt>
                <c:pt idx="2059">
                  <c:v>0.24098011246163425</c:v>
                </c:pt>
                <c:pt idx="2060">
                  <c:v>0.24558445706566975</c:v>
                </c:pt>
                <c:pt idx="2061">
                  <c:v>0.24564047908941949</c:v>
                </c:pt>
                <c:pt idx="2062">
                  <c:v>0.24133954663994325</c:v>
                </c:pt>
                <c:pt idx="2063">
                  <c:v>0.23547243150134176</c:v>
                </c:pt>
                <c:pt idx="2064">
                  <c:v>0.23094737818033401</c:v>
                </c:pt>
                <c:pt idx="2065">
                  <c:v>0.23066301730995975</c:v>
                </c:pt>
                <c:pt idx="2066">
                  <c:v>0.23583761800126926</c:v>
                </c:pt>
                <c:pt idx="2067">
                  <c:v>0.24410244163140524</c:v>
                </c:pt>
                <c:pt idx="2068">
                  <c:v>0.25262757195488</c:v>
                </c:pt>
                <c:pt idx="2069">
                  <c:v>0.258583092726205</c:v>
                </c:pt>
                <c:pt idx="2070">
                  <c:v>0.25977653431251252</c:v>
                </c:pt>
                <c:pt idx="2071">
                  <c:v>0.25706526065060997</c:v>
                </c:pt>
                <c:pt idx="2072">
                  <c:v>0.25221769227044749</c:v>
                </c:pt>
                <c:pt idx="2073">
                  <c:v>0.24700241171670076</c:v>
                </c:pt>
                <c:pt idx="2074">
                  <c:v>0.24310005807945251</c:v>
                </c:pt>
                <c:pt idx="2075">
                  <c:v>0.24116103756366025</c:v>
                </c:pt>
                <c:pt idx="2076">
                  <c:v>0.24116732412780775</c:v>
                </c:pt>
                <c:pt idx="2077">
                  <c:v>0.24308958077322851</c:v>
                </c:pt>
                <c:pt idx="2078">
                  <c:v>0.24688311653501024</c:v>
                </c:pt>
                <c:pt idx="2079">
                  <c:v>0.25186627529068001</c:v>
                </c:pt>
                <c:pt idx="2080">
                  <c:v>0.25650599708350502</c:v>
                </c:pt>
                <c:pt idx="2081">
                  <c:v>0.25920984505311501</c:v>
                </c:pt>
                <c:pt idx="2082">
                  <c:v>0.25838634569693503</c:v>
                </c:pt>
                <c:pt idx="2083">
                  <c:v>0.25335455520315753</c:v>
                </c:pt>
                <c:pt idx="2084">
                  <c:v>0.246036174009928</c:v>
                </c:pt>
                <c:pt idx="2085">
                  <c:v>0.23881493363739326</c:v>
                </c:pt>
                <c:pt idx="2086">
                  <c:v>0.23407456560570125</c:v>
                </c:pt>
                <c:pt idx="2087">
                  <c:v>0.23378435267005451</c:v>
                </c:pt>
                <c:pt idx="2088">
                  <c:v>0.23719748277794925</c:v>
                </c:pt>
                <c:pt idx="2089">
                  <c:v>0.24247341775606224</c:v>
                </c:pt>
                <c:pt idx="2090">
                  <c:v>0.24776861796629851</c:v>
                </c:pt>
                <c:pt idx="2091">
                  <c:v>0.25131759791784247</c:v>
                </c:pt>
                <c:pt idx="2092">
                  <c:v>0.25271841905440001</c:v>
                </c:pt>
                <c:pt idx="2093">
                  <c:v>0.25272881812432252</c:v>
                </c:pt>
                <c:pt idx="2094">
                  <c:v>0.25214347616740751</c:v>
                </c:pt>
                <c:pt idx="2095">
                  <c:v>0.25175245474427499</c:v>
                </c:pt>
                <c:pt idx="2096">
                  <c:v>0.25194644317547749</c:v>
                </c:pt>
                <c:pt idx="2097">
                  <c:v>0.25241422948766251</c:v>
                </c:pt>
                <c:pt idx="2098">
                  <c:v>0.25277337721576748</c:v>
                </c:pt>
                <c:pt idx="2099">
                  <c:v>0.25264145004156502</c:v>
                </c:pt>
                <c:pt idx="2100">
                  <c:v>0.251758327103345</c:v>
                </c:pt>
                <c:pt idx="2101">
                  <c:v>0.25033763561884997</c:v>
                </c:pt>
                <c:pt idx="2102">
                  <c:v>0.24870768360552301</c:v>
                </c:pt>
                <c:pt idx="2103">
                  <c:v>0.24719677908080401</c:v>
                </c:pt>
                <c:pt idx="2104">
                  <c:v>0.24610082541818601</c:v>
                </c:pt>
                <c:pt idx="2105">
                  <c:v>0.24541946715249949</c:v>
                </c:pt>
                <c:pt idx="2106">
                  <c:v>0.24499356270679201</c:v>
                </c:pt>
                <c:pt idx="2107">
                  <c:v>0.24466245997118025</c:v>
                </c:pt>
                <c:pt idx="2108">
                  <c:v>0.24426776616222701</c:v>
                </c:pt>
                <c:pt idx="2109">
                  <c:v>0.24371445940896175</c:v>
                </c:pt>
                <c:pt idx="2110">
                  <c:v>0.24297795906115274</c:v>
                </c:pt>
                <c:pt idx="2111">
                  <c:v>0.24203736281795851</c:v>
                </c:pt>
                <c:pt idx="2112">
                  <c:v>0.24087193949072475</c:v>
                </c:pt>
                <c:pt idx="2113">
                  <c:v>0.23950581334714324</c:v>
                </c:pt>
                <c:pt idx="2114">
                  <c:v>0.2380677700235285</c:v>
                </c:pt>
                <c:pt idx="2115">
                  <c:v>0.23670149515529126</c:v>
                </c:pt>
                <c:pt idx="2116">
                  <c:v>0.23555067437784249</c:v>
                </c:pt>
                <c:pt idx="2117">
                  <c:v>0.23473537618950549</c:v>
                </c:pt>
                <c:pt idx="2118">
                  <c:v>0.2342510831855025</c:v>
                </c:pt>
                <c:pt idx="2119">
                  <c:v>0.23405234529270824</c:v>
                </c:pt>
                <c:pt idx="2120">
                  <c:v>0.234093688050795</c:v>
                </c:pt>
                <c:pt idx="2121">
                  <c:v>0.23433993443085524</c:v>
                </c:pt>
                <c:pt idx="2122">
                  <c:v>0.23489161151841975</c:v>
                </c:pt>
                <c:pt idx="2123">
                  <c:v>0.23594504509657099</c:v>
                </c:pt>
                <c:pt idx="2124">
                  <c:v>0.23769857266789099</c:v>
                </c:pt>
                <c:pt idx="2125">
                  <c:v>0.24034234820955724</c:v>
                </c:pt>
                <c:pt idx="2126">
                  <c:v>0.2436496311834295</c:v>
                </c:pt>
                <c:pt idx="2127">
                  <c:v>0.24678685069820125</c:v>
                </c:pt>
                <c:pt idx="2128">
                  <c:v>0.24887257884511549</c:v>
                </c:pt>
                <c:pt idx="2129">
                  <c:v>0.24902554721258649</c:v>
                </c:pt>
                <c:pt idx="2130">
                  <c:v>0.2467360051759675</c:v>
                </c:pt>
                <c:pt idx="2131">
                  <c:v>0.24265961124991151</c:v>
                </c:pt>
                <c:pt idx="2132">
                  <c:v>0.23767993740069876</c:v>
                </c:pt>
                <c:pt idx="2133">
                  <c:v>0.23268055559460976</c:v>
                </c:pt>
                <c:pt idx="2134">
                  <c:v>0.22848937405915501</c:v>
                </c:pt>
                <c:pt idx="2135">
                  <c:v>0.22553031143532651</c:v>
                </c:pt>
                <c:pt idx="2136">
                  <c:v>0.2240490727684625</c:v>
                </c:pt>
                <c:pt idx="2137">
                  <c:v>0.22429058189037074</c:v>
                </c:pt>
                <c:pt idx="2138">
                  <c:v>0.22646456121963249</c:v>
                </c:pt>
                <c:pt idx="2139">
                  <c:v>0.23007554421002974</c:v>
                </c:pt>
                <c:pt idx="2140">
                  <c:v>0.23397643835706675</c:v>
                </c:pt>
                <c:pt idx="2141">
                  <c:v>0.23699568330453824</c:v>
                </c:pt>
                <c:pt idx="2142">
                  <c:v>0.237967944300467</c:v>
                </c:pt>
                <c:pt idx="2143">
                  <c:v>0.23644936530644325</c:v>
                </c:pt>
                <c:pt idx="2144">
                  <c:v>0.23338051307063551</c:v>
                </c:pt>
                <c:pt idx="2145">
                  <c:v>0.22985869636492751</c:v>
                </c:pt>
                <c:pt idx="2146">
                  <c:v>0.22698122396120399</c:v>
                </c:pt>
                <c:pt idx="2147">
                  <c:v>0.22564375667134476</c:v>
                </c:pt>
                <c:pt idx="2148">
                  <c:v>0.22588290955830775</c:v>
                </c:pt>
                <c:pt idx="2149">
                  <c:v>0.22750658108167926</c:v>
                </c:pt>
                <c:pt idx="2150">
                  <c:v>0.23032266771194801</c:v>
                </c:pt>
                <c:pt idx="2151">
                  <c:v>0.234108341237068</c:v>
                </c:pt>
                <c:pt idx="2152">
                  <c:v>0.23832702630519126</c:v>
                </c:pt>
                <c:pt idx="2153">
                  <c:v>0.24225860834183524</c:v>
                </c:pt>
                <c:pt idx="2154">
                  <c:v>0.24518066011849926</c:v>
                </c:pt>
                <c:pt idx="2155">
                  <c:v>0.24638857320719024</c:v>
                </c:pt>
                <c:pt idx="2156">
                  <c:v>0.24576913541543824</c:v>
                </c:pt>
                <c:pt idx="2157">
                  <c:v>0.24392342482301699</c:v>
                </c:pt>
                <c:pt idx="2158">
                  <c:v>0.24149519209765674</c:v>
                </c:pt>
                <c:pt idx="2159">
                  <c:v>0.23912782691272599</c:v>
                </c:pt>
                <c:pt idx="2160">
                  <c:v>0.23730861848127599</c:v>
                </c:pt>
                <c:pt idx="2161">
                  <c:v>0.23612568342856075</c:v>
                </c:pt>
                <c:pt idx="2162">
                  <c:v>0.23560424300534374</c:v>
                </c:pt>
                <c:pt idx="2163">
                  <c:v>0.23576951846238775</c:v>
                </c:pt>
                <c:pt idx="2164">
                  <c:v>0.236574519287165</c:v>
                </c:pt>
                <c:pt idx="2165">
                  <c:v>0.2375524618871995</c:v>
                </c:pt>
                <c:pt idx="2166">
                  <c:v>0.23808525912076925</c:v>
                </c:pt>
                <c:pt idx="2167">
                  <c:v>0.23755462164847749</c:v>
                </c:pt>
                <c:pt idx="2168">
                  <c:v>0.23541176675671599</c:v>
                </c:pt>
                <c:pt idx="2169">
                  <c:v>0.23214552719914675</c:v>
                </c:pt>
                <c:pt idx="2170">
                  <c:v>0.229042263576581</c:v>
                </c:pt>
                <c:pt idx="2171">
                  <c:v>0.2274087807209895</c:v>
                </c:pt>
                <c:pt idx="2172">
                  <c:v>0.22853603168166176</c:v>
                </c:pt>
                <c:pt idx="2173">
                  <c:v>0.23270566015969901</c:v>
                </c:pt>
                <c:pt idx="2174">
                  <c:v>0.23860046329589124</c:v>
                </c:pt>
                <c:pt idx="2175">
                  <c:v>0.24476160030743724</c:v>
                </c:pt>
                <c:pt idx="2176">
                  <c:v>0.24973027006864676</c:v>
                </c:pt>
                <c:pt idx="2177">
                  <c:v>0.25242951532001251</c:v>
                </c:pt>
                <c:pt idx="2178">
                  <c:v>0.25310020681871498</c:v>
                </c:pt>
                <c:pt idx="2179">
                  <c:v>0.25226730457643998</c:v>
                </c:pt>
                <c:pt idx="2180">
                  <c:v>0.25045576860487501</c:v>
                </c:pt>
                <c:pt idx="2181">
                  <c:v>0.24816923505350574</c:v>
                </c:pt>
                <c:pt idx="2182">
                  <c:v>0.24573984779469574</c:v>
                </c:pt>
                <c:pt idx="2183">
                  <c:v>0.24341709194764</c:v>
                </c:pt>
                <c:pt idx="2184">
                  <c:v>0.24144992110978325</c:v>
                </c:pt>
                <c:pt idx="2185">
                  <c:v>0.24008205155434625</c:v>
                </c:pt>
                <c:pt idx="2186">
                  <c:v>0.23943562911489324</c:v>
                </c:pt>
                <c:pt idx="2187">
                  <c:v>0.23951060818936626</c:v>
                </c:pt>
                <c:pt idx="2188">
                  <c:v>0.24030158165127899</c:v>
                </c:pt>
                <c:pt idx="2189">
                  <c:v>0.24180159507468474</c:v>
                </c:pt>
                <c:pt idx="2190">
                  <c:v>0.243753681052122</c:v>
                </c:pt>
                <c:pt idx="2191">
                  <c:v>0.24537722703896175</c:v>
                </c:pt>
                <c:pt idx="2192">
                  <c:v>0.24582577757761101</c:v>
                </c:pt>
                <c:pt idx="2193">
                  <c:v>0.24425287721047775</c:v>
                </c:pt>
                <c:pt idx="2194">
                  <c:v>0.24019669261432575</c:v>
                </c:pt>
                <c:pt idx="2195">
                  <c:v>0.235000696229793</c:v>
                </c:pt>
                <c:pt idx="2196">
                  <c:v>0.2305375692957915</c:v>
                </c:pt>
                <c:pt idx="2197">
                  <c:v>0.22868006137634375</c:v>
                </c:pt>
                <c:pt idx="2198">
                  <c:v>0.23109591975510849</c:v>
                </c:pt>
                <c:pt idx="2199">
                  <c:v>0.23711010400665949</c:v>
                </c:pt>
                <c:pt idx="2200">
                  <c:v>0.24455504589433999</c:v>
                </c:pt>
                <c:pt idx="2201">
                  <c:v>0.2512391393221175</c:v>
                </c:pt>
                <c:pt idx="2202">
                  <c:v>0.25500265092364249</c:v>
                </c:pt>
                <c:pt idx="2203">
                  <c:v>0.25495843004464752</c:v>
                </c:pt>
                <c:pt idx="2204">
                  <c:v>0.25189211968911251</c:v>
                </c:pt>
                <c:pt idx="2205">
                  <c:v>0.24670315863572626</c:v>
                </c:pt>
                <c:pt idx="2206">
                  <c:v>0.24029099343979801</c:v>
                </c:pt>
                <c:pt idx="2207">
                  <c:v>0.23356134572649251</c:v>
                </c:pt>
                <c:pt idx="2208">
                  <c:v>0.22743752081135474</c:v>
                </c:pt>
                <c:pt idx="2209">
                  <c:v>0.2228458806917285</c:v>
                </c:pt>
                <c:pt idx="2210">
                  <c:v>0.22071278736495775</c:v>
                </c:pt>
                <c:pt idx="2211">
                  <c:v>0.22175007434819474</c:v>
                </c:pt>
                <c:pt idx="2212">
                  <c:v>0.2252913331219755</c:v>
                </c:pt>
                <c:pt idx="2213">
                  <c:v>0.23012512377308925</c:v>
                </c:pt>
                <c:pt idx="2214">
                  <c:v>0.23503865906438925</c:v>
                </c:pt>
                <c:pt idx="2215">
                  <c:v>0.23885876078763074</c:v>
                </c:pt>
                <c:pt idx="2216">
                  <c:v>0.24108471430614026</c:v>
                </c:pt>
                <c:pt idx="2217">
                  <c:v>0.24177757897864649</c:v>
                </c:pt>
                <c:pt idx="2218">
                  <c:v>0.24101566056685475</c:v>
                </c:pt>
                <c:pt idx="2219">
                  <c:v>0.23887975955683449</c:v>
                </c:pt>
                <c:pt idx="2220">
                  <c:v>0.23565514591216274</c:v>
                </c:pt>
                <c:pt idx="2221">
                  <c:v>0.231980324761036</c:v>
                </c:pt>
                <c:pt idx="2222">
                  <c:v>0.22852886628491201</c:v>
                </c:pt>
                <c:pt idx="2223">
                  <c:v>0.22597433967073374</c:v>
                </c:pt>
                <c:pt idx="2224">
                  <c:v>0.22479738944306926</c:v>
                </c:pt>
                <c:pt idx="2225">
                  <c:v>0.22474658804934824</c:v>
                </c:pt>
                <c:pt idx="2226">
                  <c:v>0.22539689283927899</c:v>
                </c:pt>
                <c:pt idx="2227">
                  <c:v>0.22632326116257026</c:v>
                </c:pt>
                <c:pt idx="2228">
                  <c:v>0.22712553021936649</c:v>
                </c:pt>
                <c:pt idx="2229">
                  <c:v>0.22762618682486674</c:v>
                </c:pt>
                <c:pt idx="2230">
                  <c:v>0.22776499800011324</c:v>
                </c:pt>
                <c:pt idx="2231">
                  <c:v>0.22748278161791824</c:v>
                </c:pt>
                <c:pt idx="2232">
                  <c:v>0.22673296681313426</c:v>
                </c:pt>
                <c:pt idx="2233">
                  <c:v>0.22581065355311999</c:v>
                </c:pt>
                <c:pt idx="2234">
                  <c:v>0.2253840122392565</c:v>
                </c:pt>
                <c:pt idx="2235">
                  <c:v>0.22614011967635825</c:v>
                </c:pt>
                <c:pt idx="2236">
                  <c:v>0.22876356409159074</c:v>
                </c:pt>
                <c:pt idx="2237">
                  <c:v>0.2333409511587595</c:v>
                </c:pt>
                <c:pt idx="2238">
                  <c:v>0.23858835479720275</c:v>
                </c:pt>
                <c:pt idx="2239">
                  <c:v>0.243030638771216</c:v>
                </c:pt>
                <c:pt idx="2240">
                  <c:v>0.245192666845095</c:v>
                </c:pt>
                <c:pt idx="2241">
                  <c:v>0.24402792920769525</c:v>
                </c:pt>
                <c:pt idx="2242">
                  <c:v>0.24070450915206576</c:v>
                </c:pt>
                <c:pt idx="2243">
                  <c:v>0.23710361776525149</c:v>
                </c:pt>
                <c:pt idx="2244">
                  <c:v>0.23510680923209326</c:v>
                </c:pt>
                <c:pt idx="2245">
                  <c:v>0.236402365969033</c:v>
                </c:pt>
                <c:pt idx="2246">
                  <c:v>0.24019176327195449</c:v>
                </c:pt>
                <c:pt idx="2247">
                  <c:v>0.24395023121380199</c:v>
                </c:pt>
                <c:pt idx="2248">
                  <c:v>0.24511822361378424</c:v>
                </c:pt>
                <c:pt idx="2249">
                  <c:v>0.24118477069515526</c:v>
                </c:pt>
                <c:pt idx="2250">
                  <c:v>0.23200418085501201</c:v>
                </c:pt>
                <c:pt idx="2251">
                  <c:v>0.22081178779166649</c:v>
                </c:pt>
                <c:pt idx="2252">
                  <c:v>0.21110281533628675</c:v>
                </c:pt>
                <c:pt idx="2253">
                  <c:v>0.20637174146381024</c:v>
                </c:pt>
                <c:pt idx="2254">
                  <c:v>0.20870159201249949</c:v>
                </c:pt>
                <c:pt idx="2255">
                  <c:v>0.21582979511100625</c:v>
                </c:pt>
                <c:pt idx="2256">
                  <c:v>0.22466015870100725</c:v>
                </c:pt>
                <c:pt idx="2257">
                  <c:v>0.23209649072417951</c:v>
                </c:pt>
                <c:pt idx="2258">
                  <c:v>0.23545388583960475</c:v>
                </c:pt>
                <c:pt idx="2259">
                  <c:v>0.2349680049686465</c:v>
                </c:pt>
                <c:pt idx="2260">
                  <c:v>0.23213832179061175</c:v>
                </c:pt>
                <c:pt idx="2261">
                  <c:v>0.22846936448702401</c:v>
                </c:pt>
                <c:pt idx="2262">
                  <c:v>0.22543042283264125</c:v>
                </c:pt>
                <c:pt idx="2263">
                  <c:v>0.22380434423138401</c:v>
                </c:pt>
                <c:pt idx="2264">
                  <c:v>0.22375009986481401</c:v>
                </c:pt>
                <c:pt idx="2265">
                  <c:v>0.22540397157651124</c:v>
                </c:pt>
                <c:pt idx="2266">
                  <c:v>0.22889913255810851</c:v>
                </c:pt>
                <c:pt idx="2267">
                  <c:v>0.23403133892196951</c:v>
                </c:pt>
                <c:pt idx="2268">
                  <c:v>0.23996089471564599</c:v>
                </c:pt>
                <c:pt idx="2269">
                  <c:v>0.24577779229646751</c:v>
                </c:pt>
                <c:pt idx="2270">
                  <c:v>0.25057202402176249</c:v>
                </c:pt>
                <c:pt idx="2271">
                  <c:v>0.25360134968074499</c:v>
                </c:pt>
                <c:pt idx="2272">
                  <c:v>0.25482475058374499</c:v>
                </c:pt>
                <c:pt idx="2273">
                  <c:v>0.25438438699447502</c:v>
                </c:pt>
                <c:pt idx="2274">
                  <c:v>0.25242241972783752</c:v>
                </c:pt>
                <c:pt idx="2275">
                  <c:v>0.24913292292811476</c:v>
                </c:pt>
                <c:pt idx="2276">
                  <c:v>0.24522764482960524</c:v>
                </c:pt>
                <c:pt idx="2277">
                  <c:v>0.24171562253093326</c:v>
                </c:pt>
                <c:pt idx="2278">
                  <c:v>0.23960943265583626</c:v>
                </c:pt>
                <c:pt idx="2279">
                  <c:v>0.23988895377474251</c:v>
                </c:pt>
                <c:pt idx="2280">
                  <c:v>0.24248581690200274</c:v>
                </c:pt>
                <c:pt idx="2281">
                  <c:v>0.24608645401463575</c:v>
                </c:pt>
                <c:pt idx="2282">
                  <c:v>0.24930484232961</c:v>
                </c:pt>
                <c:pt idx="2283">
                  <c:v>0.25075659202787748</c:v>
                </c:pt>
                <c:pt idx="2284">
                  <c:v>0.24968643390284276</c:v>
                </c:pt>
                <c:pt idx="2285">
                  <c:v>0.24691672433623074</c:v>
                </c:pt>
                <c:pt idx="2286">
                  <c:v>0.24351314225769399</c:v>
                </c:pt>
                <c:pt idx="2287">
                  <c:v>0.24054136659688549</c:v>
                </c:pt>
                <c:pt idx="2288">
                  <c:v>0.23893718870105926</c:v>
                </c:pt>
                <c:pt idx="2289">
                  <c:v>0.23889591286236475</c:v>
                </c:pt>
                <c:pt idx="2290">
                  <c:v>0.240350825574521</c:v>
                </c:pt>
                <c:pt idx="2291">
                  <c:v>0.24323490951843724</c:v>
                </c:pt>
                <c:pt idx="2292">
                  <c:v>0.24745457675180524</c:v>
                </c:pt>
                <c:pt idx="2293">
                  <c:v>0.25253011951760751</c:v>
                </c:pt>
                <c:pt idx="2294">
                  <c:v>0.25769034629510251</c:v>
                </c:pt>
                <c:pt idx="2295">
                  <c:v>0.26215689243281998</c:v>
                </c:pt>
                <c:pt idx="2296">
                  <c:v>0.26516011859280503</c:v>
                </c:pt>
                <c:pt idx="2297">
                  <c:v>0.26646071669204502</c:v>
                </c:pt>
                <c:pt idx="2298">
                  <c:v>0.2666453333618925</c:v>
                </c:pt>
                <c:pt idx="2299">
                  <c:v>0.26637212775048003</c:v>
                </c:pt>
                <c:pt idx="2300">
                  <c:v>0.26629923402349748</c:v>
                </c:pt>
                <c:pt idx="2301">
                  <c:v>0.26691865570472251</c:v>
                </c:pt>
                <c:pt idx="2302">
                  <c:v>0.26816058536213749</c:v>
                </c:pt>
                <c:pt idx="2303">
                  <c:v>0.26983657398905753</c:v>
                </c:pt>
                <c:pt idx="2304">
                  <c:v>0.27175817257879997</c:v>
                </c:pt>
                <c:pt idx="2305">
                  <c:v>0.27375993797077253</c:v>
                </c:pt>
                <c:pt idx="2306">
                  <c:v>0.275857652177605</c:v>
                </c:pt>
                <c:pt idx="2307">
                  <c:v>0.27815292125862251</c:v>
                </c:pt>
                <c:pt idx="2308">
                  <c:v>0.28074786501557247</c:v>
                </c:pt>
                <c:pt idx="2309">
                  <c:v>0.28375878419120748</c:v>
                </c:pt>
                <c:pt idx="2310">
                  <c:v>0.28762078291075749</c:v>
                </c:pt>
                <c:pt idx="2311">
                  <c:v>0.293083733563195</c:v>
                </c:pt>
                <c:pt idx="2312">
                  <c:v>0.30091088241370001</c:v>
                </c:pt>
                <c:pt idx="2313">
                  <c:v>0.31186224978739502</c:v>
                </c:pt>
                <c:pt idx="2314">
                  <c:v>0.32621211942668249</c:v>
                </c:pt>
                <c:pt idx="2315">
                  <c:v>0.34323516478565003</c:v>
                </c:pt>
                <c:pt idx="2316">
                  <c:v>0.36208295191930751</c:v>
                </c:pt>
                <c:pt idx="2317">
                  <c:v>0.38190704688265498</c:v>
                </c:pt>
                <c:pt idx="2318">
                  <c:v>0.40191323643855997</c:v>
                </c:pt>
                <c:pt idx="2319">
                  <c:v>0.42155661575708248</c:v>
                </c:pt>
                <c:pt idx="2320">
                  <c:v>0.44036388999640752</c:v>
                </c:pt>
                <c:pt idx="2321">
                  <c:v>0.45786177055537253</c:v>
                </c:pt>
                <c:pt idx="2322">
                  <c:v>0.47357715309674497</c:v>
                </c:pt>
                <c:pt idx="2323">
                  <c:v>0.487038991546765</c:v>
                </c:pt>
                <c:pt idx="2324">
                  <c:v>0.49777752900347</c:v>
                </c:pt>
                <c:pt idx="2325">
                  <c:v>0.50532302837578003</c:v>
                </c:pt>
                <c:pt idx="2326">
                  <c:v>0.50921917917718751</c:v>
                </c:pt>
                <c:pt idx="2327">
                  <c:v>0.50952447419155</c:v>
                </c:pt>
                <c:pt idx="2328">
                  <c:v>0.5069620432127675</c:v>
                </c:pt>
                <c:pt idx="2329">
                  <c:v>0.50229902374951751</c:v>
                </c:pt>
                <c:pt idx="2330">
                  <c:v>0.49630224892284752</c:v>
                </c:pt>
                <c:pt idx="2331">
                  <c:v>0.48952465451069749</c:v>
                </c:pt>
                <c:pt idx="2332">
                  <c:v>0.48193073076148002</c:v>
                </c:pt>
                <c:pt idx="2333">
                  <c:v>0.47338465457727752</c:v>
                </c:pt>
                <c:pt idx="2334">
                  <c:v>0.4637506028601675</c:v>
                </c:pt>
                <c:pt idx="2335">
                  <c:v>0.45289718386996253</c:v>
                </c:pt>
                <c:pt idx="2336">
                  <c:v>0.44072087425787998</c:v>
                </c:pt>
                <c:pt idx="2337">
                  <c:v>0.42712895780803251</c:v>
                </c:pt>
                <c:pt idx="2338">
                  <c:v>0.4120287420479975</c:v>
                </c:pt>
                <c:pt idx="2339">
                  <c:v>0.39536721904687749</c:v>
                </c:pt>
                <c:pt idx="2340">
                  <c:v>0.37774768207289749</c:v>
                </c:pt>
                <c:pt idx="2341">
                  <c:v>0.36031265214496749</c:v>
                </c:pt>
                <c:pt idx="2342">
                  <c:v>0.34422063640881001</c:v>
                </c:pt>
                <c:pt idx="2343">
                  <c:v>0.33062109782962251</c:v>
                </c:pt>
                <c:pt idx="2344">
                  <c:v>0.31996264083997</c:v>
                </c:pt>
                <c:pt idx="2345">
                  <c:v>0.311505239824035</c:v>
                </c:pt>
                <c:pt idx="2346">
                  <c:v>0.30439365349256498</c:v>
                </c:pt>
                <c:pt idx="2347">
                  <c:v>0.29777264272878251</c:v>
                </c:pt>
                <c:pt idx="2348">
                  <c:v>0.29095723827970749</c:v>
                </c:pt>
                <c:pt idx="2349">
                  <c:v>0.28389640760139501</c:v>
                </c:pt>
                <c:pt idx="2350">
                  <c:v>0.27668662189381249</c:v>
                </c:pt>
                <c:pt idx="2351">
                  <c:v>0.26942435235692003</c:v>
                </c:pt>
                <c:pt idx="2352">
                  <c:v>0.26226147734254251</c:v>
                </c:pt>
                <c:pt idx="2353">
                  <c:v>0.25583448661675251</c:v>
                </c:pt>
                <c:pt idx="2354">
                  <c:v>0.25103039887817002</c:v>
                </c:pt>
                <c:pt idx="2355">
                  <c:v>0.24873833351097224</c:v>
                </c:pt>
                <c:pt idx="2356">
                  <c:v>0.24979531376837899</c:v>
                </c:pt>
                <c:pt idx="2357">
                  <c:v>0.253671047880275</c:v>
                </c:pt>
                <c:pt idx="2358">
                  <c:v>0.25836681098944247</c:v>
                </c:pt>
                <c:pt idx="2359">
                  <c:v>0.26181152621794002</c:v>
                </c:pt>
                <c:pt idx="2360">
                  <c:v>0.2619393873708375</c:v>
                </c:pt>
                <c:pt idx="2361">
                  <c:v>0.25784188236651001</c:v>
                </c:pt>
                <c:pt idx="2362">
                  <c:v>0.25121245494543998</c:v>
                </c:pt>
                <c:pt idx="2363">
                  <c:v>0.244099712278706</c:v>
                </c:pt>
                <c:pt idx="2364">
                  <c:v>0.23855226153738526</c:v>
                </c:pt>
                <c:pt idx="2365">
                  <c:v>0.23623266706816276</c:v>
                </c:pt>
                <c:pt idx="2366">
                  <c:v>0.23684697177466724</c:v>
                </c:pt>
                <c:pt idx="2367">
                  <c:v>0.23948286930197499</c:v>
                </c:pt>
                <c:pt idx="2368">
                  <c:v>0.24322781352374426</c:v>
                </c:pt>
                <c:pt idx="2369">
                  <c:v>0.247180891681272</c:v>
                </c:pt>
                <c:pt idx="2370">
                  <c:v>0.25058710057164002</c:v>
                </c:pt>
                <c:pt idx="2371">
                  <c:v>0.25279090048868003</c:v>
                </c:pt>
                <c:pt idx="2372">
                  <c:v>0.25313866615821251</c:v>
                </c:pt>
                <c:pt idx="2373">
                  <c:v>0.25099555568395249</c:v>
                </c:pt>
                <c:pt idx="2374">
                  <c:v>0.24660445362129474</c:v>
                </c:pt>
                <c:pt idx="2375">
                  <c:v>0.24144198564795649</c:v>
                </c:pt>
                <c:pt idx="2376">
                  <c:v>0.23707736128605375</c:v>
                </c:pt>
                <c:pt idx="2377">
                  <c:v>0.23507931034343699</c:v>
                </c:pt>
                <c:pt idx="2378">
                  <c:v>0.2362780510382255</c:v>
                </c:pt>
                <c:pt idx="2379">
                  <c:v>0.2392752500722615</c:v>
                </c:pt>
                <c:pt idx="2380">
                  <c:v>0.24225387060667775</c:v>
                </c:pt>
                <c:pt idx="2381">
                  <c:v>0.24339687580260724</c:v>
                </c:pt>
                <c:pt idx="2382">
                  <c:v>0.24121613449886226</c:v>
                </c:pt>
                <c:pt idx="2383">
                  <c:v>0.23651244248957801</c:v>
                </c:pt>
                <c:pt idx="2384">
                  <c:v>0.23105949320732849</c:v>
                </c:pt>
                <c:pt idx="2385">
                  <c:v>0.22663454126457275</c:v>
                </c:pt>
                <c:pt idx="2386">
                  <c:v>0.22493441783029899</c:v>
                </c:pt>
                <c:pt idx="2387">
                  <c:v>0.22613530412548175</c:v>
                </c:pt>
                <c:pt idx="2388">
                  <c:v>0.22905579302815449</c:v>
                </c:pt>
                <c:pt idx="2389">
                  <c:v>0.23246679788216176</c:v>
                </c:pt>
                <c:pt idx="2390">
                  <c:v>0.23514519585884075</c:v>
                </c:pt>
                <c:pt idx="2391">
                  <c:v>0.23647802079591651</c:v>
                </c:pt>
                <c:pt idx="2392">
                  <c:v>0.23698165215658701</c:v>
                </c:pt>
                <c:pt idx="2393">
                  <c:v>0.23729477805457749</c:v>
                </c:pt>
                <c:pt idx="2394">
                  <c:v>0.23805608660361224</c:v>
                </c:pt>
                <c:pt idx="2395">
                  <c:v>0.239703590883038</c:v>
                </c:pt>
                <c:pt idx="2396">
                  <c:v>0.24185356766488675</c:v>
                </c:pt>
                <c:pt idx="2397">
                  <c:v>0.24391198828213226</c:v>
                </c:pt>
                <c:pt idx="2398">
                  <c:v>0.24528482396978124</c:v>
                </c:pt>
                <c:pt idx="2399">
                  <c:v>0.24543817367207951</c:v>
                </c:pt>
                <c:pt idx="2400">
                  <c:v>0.24442472984616226</c:v>
                </c:pt>
                <c:pt idx="2401">
                  <c:v>0.24262830791116549</c:v>
                </c:pt>
                <c:pt idx="2402">
                  <c:v>0.24043645847635975</c:v>
                </c:pt>
                <c:pt idx="2403">
                  <c:v>0.2382321766939505</c:v>
                </c:pt>
                <c:pt idx="2404">
                  <c:v>0.23625768715526749</c:v>
                </c:pt>
                <c:pt idx="2405">
                  <c:v>0.23459096050242501</c:v>
                </c:pt>
                <c:pt idx="2406">
                  <c:v>0.2333006801696515</c:v>
                </c:pt>
                <c:pt idx="2407">
                  <c:v>0.23245556490940025</c:v>
                </c:pt>
                <c:pt idx="2408">
                  <c:v>0.23213661616265849</c:v>
                </c:pt>
                <c:pt idx="2409">
                  <c:v>0.23245508401874174</c:v>
                </c:pt>
                <c:pt idx="2410">
                  <c:v>0.23352679194506651</c:v>
                </c:pt>
                <c:pt idx="2411">
                  <c:v>0.23546756340904926</c:v>
                </c:pt>
                <c:pt idx="2412">
                  <c:v>0.23828952170164974</c:v>
                </c:pt>
                <c:pt idx="2413">
                  <c:v>0.24142586340188574</c:v>
                </c:pt>
                <c:pt idx="2414">
                  <c:v>0.24410896964385326</c:v>
                </c:pt>
                <c:pt idx="2415">
                  <c:v>0.24557102365531425</c:v>
                </c:pt>
                <c:pt idx="2416">
                  <c:v>0.24512224427320975</c:v>
                </c:pt>
                <c:pt idx="2417">
                  <c:v>0.2431791165880105</c:v>
                </c:pt>
                <c:pt idx="2418">
                  <c:v>0.2409793927696845</c:v>
                </c:pt>
                <c:pt idx="2419">
                  <c:v>0.23978027036855451</c:v>
                </c:pt>
                <c:pt idx="2420">
                  <c:v>0.24082057973677751</c:v>
                </c:pt>
                <c:pt idx="2421">
                  <c:v>0.24427611773092875</c:v>
                </c:pt>
                <c:pt idx="2422">
                  <c:v>0.24869702053616349</c:v>
                </c:pt>
                <c:pt idx="2423">
                  <c:v>0.25249612732319748</c:v>
                </c:pt>
                <c:pt idx="2424">
                  <c:v>0.25408639952867751</c:v>
                </c:pt>
                <c:pt idx="2425">
                  <c:v>0.25248100205706248</c:v>
                </c:pt>
                <c:pt idx="2426">
                  <c:v>0.2486849341362975</c:v>
                </c:pt>
                <c:pt idx="2427">
                  <c:v>0.24411584252006774</c:v>
                </c:pt>
                <c:pt idx="2428">
                  <c:v>0.24019137396205825</c:v>
                </c:pt>
                <c:pt idx="2429">
                  <c:v>0.23815777136603949</c:v>
                </c:pt>
                <c:pt idx="2430">
                  <c:v>0.23794071848788426</c:v>
                </c:pt>
                <c:pt idx="2431">
                  <c:v>0.23885230214878725</c:v>
                </c:pt>
                <c:pt idx="2432">
                  <c:v>0.24020121772377676</c:v>
                </c:pt>
                <c:pt idx="2433">
                  <c:v>0.24132098886122</c:v>
                </c:pt>
                <c:pt idx="2434">
                  <c:v>0.24208716627199925</c:v>
                </c:pt>
                <c:pt idx="2435">
                  <c:v>0.24290167782633476</c:v>
                </c:pt>
                <c:pt idx="2436">
                  <c:v>0.2441881488449035</c:v>
                </c:pt>
                <c:pt idx="2437">
                  <c:v>0.2463675984090295</c:v>
                </c:pt>
                <c:pt idx="2438">
                  <c:v>0.24949645495122025</c:v>
                </c:pt>
                <c:pt idx="2439">
                  <c:v>0.25289489774698498</c:v>
                </c:pt>
                <c:pt idx="2440">
                  <c:v>0.25579444847983751</c:v>
                </c:pt>
                <c:pt idx="2441">
                  <c:v>0.25742662883328749</c:v>
                </c:pt>
                <c:pt idx="2442">
                  <c:v>0.25723582809226497</c:v>
                </c:pt>
                <c:pt idx="2443">
                  <c:v>0.255626685352565</c:v>
                </c:pt>
                <c:pt idx="2444">
                  <c:v>0.25327448389995749</c:v>
                </c:pt>
                <c:pt idx="2445">
                  <c:v>0.25085452246564999</c:v>
                </c:pt>
                <c:pt idx="2446">
                  <c:v>0.24899824369299325</c:v>
                </c:pt>
                <c:pt idx="2447">
                  <c:v>0.247859018277336</c:v>
                </c:pt>
                <c:pt idx="2448">
                  <c:v>0.247296221629215</c:v>
                </c:pt>
                <c:pt idx="2449">
                  <c:v>0.24716493890125024</c:v>
                </c:pt>
                <c:pt idx="2450">
                  <c:v>0.24731715139146826</c:v>
                </c:pt>
                <c:pt idx="2451">
                  <c:v>0.24749015087155976</c:v>
                </c:pt>
                <c:pt idx="2452">
                  <c:v>0.2472756094811695</c:v>
                </c:pt>
                <c:pt idx="2453">
                  <c:v>0.24625579871991149</c:v>
                </c:pt>
                <c:pt idx="2454">
                  <c:v>0.24401344111489751</c:v>
                </c:pt>
                <c:pt idx="2455">
                  <c:v>0.24040662143194774</c:v>
                </c:pt>
                <c:pt idx="2456">
                  <c:v>0.23603614295335226</c:v>
                </c:pt>
                <c:pt idx="2457">
                  <c:v>0.23162677712031399</c:v>
                </c:pt>
                <c:pt idx="2458">
                  <c:v>0.2279032953740355</c:v>
                </c:pt>
                <c:pt idx="2459">
                  <c:v>0.22551865478448399</c:v>
                </c:pt>
                <c:pt idx="2460">
                  <c:v>0.22468300856444576</c:v>
                </c:pt>
                <c:pt idx="2461">
                  <c:v>0.22543789475173526</c:v>
                </c:pt>
                <c:pt idx="2462">
                  <c:v>0.22782452117708549</c:v>
                </c:pt>
                <c:pt idx="2463">
                  <c:v>0.23184725740098949</c:v>
                </c:pt>
                <c:pt idx="2464">
                  <c:v>0.236918041111496</c:v>
                </c:pt>
                <c:pt idx="2465">
                  <c:v>0.24197070719126226</c:v>
                </c:pt>
                <c:pt idx="2466">
                  <c:v>0.2459254480922165</c:v>
                </c:pt>
                <c:pt idx="2467">
                  <c:v>0.2477114995640895</c:v>
                </c:pt>
                <c:pt idx="2468">
                  <c:v>0.24692418034464275</c:v>
                </c:pt>
                <c:pt idx="2469">
                  <c:v>0.2442692983188105</c:v>
                </c:pt>
                <c:pt idx="2470">
                  <c:v>0.24055793181294424</c:v>
                </c:pt>
                <c:pt idx="2471">
                  <c:v>0.23660115688000799</c:v>
                </c:pt>
                <c:pt idx="2472">
                  <c:v>0.23312452903623626</c:v>
                </c:pt>
                <c:pt idx="2473">
                  <c:v>0.23054164707345501</c:v>
                </c:pt>
                <c:pt idx="2474">
                  <c:v>0.22919499933330326</c:v>
                </c:pt>
                <c:pt idx="2475">
                  <c:v>0.22942707415742125</c:v>
                </c:pt>
                <c:pt idx="2476">
                  <c:v>0.23147150547142051</c:v>
                </c:pt>
                <c:pt idx="2477">
                  <c:v>0.23462976782201425</c:v>
                </c:pt>
                <c:pt idx="2478">
                  <c:v>0.23772977244633275</c:v>
                </c:pt>
                <c:pt idx="2479">
                  <c:v>0.2395957038445945</c:v>
                </c:pt>
                <c:pt idx="2480">
                  <c:v>0.23909512207396899</c:v>
                </c:pt>
                <c:pt idx="2481">
                  <c:v>0.23619628756233824</c:v>
                </c:pt>
                <c:pt idx="2482">
                  <c:v>0.232028658258009</c:v>
                </c:pt>
                <c:pt idx="2483">
                  <c:v>0.2277771779556475</c:v>
                </c:pt>
                <c:pt idx="2484">
                  <c:v>0.22462447327152851</c:v>
                </c:pt>
                <c:pt idx="2485">
                  <c:v>0.223283807155393</c:v>
                </c:pt>
                <c:pt idx="2486">
                  <c:v>0.22343177576845574</c:v>
                </c:pt>
                <c:pt idx="2487">
                  <c:v>0.22460632740637226</c:v>
                </c:pt>
                <c:pt idx="2488">
                  <c:v>0.22634541036479799</c:v>
                </c:pt>
                <c:pt idx="2489">
                  <c:v>0.22820411515520075</c:v>
                </c:pt>
                <c:pt idx="2490">
                  <c:v>0.22982263091983074</c:v>
                </c:pt>
                <c:pt idx="2491">
                  <c:v>0.23086750417143925</c:v>
                </c:pt>
                <c:pt idx="2492">
                  <c:v>0.23100528934911549</c:v>
                </c:pt>
                <c:pt idx="2493">
                  <c:v>0.22994407386305524</c:v>
                </c:pt>
                <c:pt idx="2494">
                  <c:v>0.227900752495338</c:v>
                </c:pt>
                <c:pt idx="2495">
                  <c:v>0.22543325902764325</c:v>
                </c:pt>
                <c:pt idx="2496">
                  <c:v>0.22310581380948974</c:v>
                </c:pt>
                <c:pt idx="2497">
                  <c:v>0.22147844886327275</c:v>
                </c:pt>
                <c:pt idx="2498">
                  <c:v>0.22092380580276674</c:v>
                </c:pt>
                <c:pt idx="2499">
                  <c:v>0.22155584758791275</c:v>
                </c:pt>
                <c:pt idx="2500">
                  <c:v>0.22346962503680751</c:v>
                </c:pt>
                <c:pt idx="2501">
                  <c:v>0.22675992692969649</c:v>
                </c:pt>
                <c:pt idx="2502">
                  <c:v>0.23118382980115276</c:v>
                </c:pt>
                <c:pt idx="2503">
                  <c:v>0.23549809323550899</c:v>
                </c:pt>
                <c:pt idx="2504">
                  <c:v>0.23827513903404249</c:v>
                </c:pt>
                <c:pt idx="2505">
                  <c:v>0.238087388998031</c:v>
                </c:pt>
                <c:pt idx="2506">
                  <c:v>0.23383742730486301</c:v>
                </c:pt>
                <c:pt idx="2507">
                  <c:v>0.22667632509798</c:v>
                </c:pt>
                <c:pt idx="2508">
                  <c:v>0.21869254817146749</c:v>
                </c:pt>
                <c:pt idx="2509">
                  <c:v>0.211977669034359</c:v>
                </c:pt>
                <c:pt idx="2510">
                  <c:v>0.20851965790278626</c:v>
                </c:pt>
                <c:pt idx="2511">
                  <c:v>0.208400429481507</c:v>
                </c:pt>
                <c:pt idx="2512">
                  <c:v>0.21002823051685826</c:v>
                </c:pt>
                <c:pt idx="2513">
                  <c:v>0.2117544294091715</c:v>
                </c:pt>
                <c:pt idx="2514">
                  <c:v>0.21194281026730274</c:v>
                </c:pt>
                <c:pt idx="2515">
                  <c:v>0.21015110401697976</c:v>
                </c:pt>
                <c:pt idx="2516">
                  <c:v>0.20810614659332199</c:v>
                </c:pt>
                <c:pt idx="2517">
                  <c:v>0.2077642931147895</c:v>
                </c:pt>
                <c:pt idx="2518">
                  <c:v>0.21108189869984251</c:v>
                </c:pt>
                <c:pt idx="2519">
                  <c:v>0.219140946184503</c:v>
                </c:pt>
                <c:pt idx="2520">
                  <c:v>0.229515667694877</c:v>
                </c:pt>
                <c:pt idx="2521">
                  <c:v>0.23890078476221424</c:v>
                </c:pt>
                <c:pt idx="2522">
                  <c:v>0.24399101891694874</c:v>
                </c:pt>
                <c:pt idx="2523">
                  <c:v>0.24191523790223299</c:v>
                </c:pt>
                <c:pt idx="2524">
                  <c:v>0.23393961470586025</c:v>
                </c:pt>
                <c:pt idx="2525">
                  <c:v>0.2236228067994725</c:v>
                </c:pt>
                <c:pt idx="2526">
                  <c:v>0.21454783405181976</c:v>
                </c:pt>
                <c:pt idx="2527">
                  <c:v>0.21020363768907774</c:v>
                </c:pt>
                <c:pt idx="2528">
                  <c:v>0.21127525377049125</c:v>
                </c:pt>
                <c:pt idx="2529">
                  <c:v>0.21523404469295024</c:v>
                </c:pt>
                <c:pt idx="2530">
                  <c:v>0.21937486222934349</c:v>
                </c:pt>
                <c:pt idx="2531">
                  <c:v>0.22099660034311949</c:v>
                </c:pt>
                <c:pt idx="2532">
                  <c:v>0.21866320072081025</c:v>
                </c:pt>
                <c:pt idx="2533">
                  <c:v>0.21399410326989324</c:v>
                </c:pt>
                <c:pt idx="2534">
                  <c:v>0.20906088103369175</c:v>
                </c:pt>
                <c:pt idx="2535">
                  <c:v>0.20593510705552825</c:v>
                </c:pt>
                <c:pt idx="2536">
                  <c:v>0.20625054136284601</c:v>
                </c:pt>
                <c:pt idx="2537">
                  <c:v>0.209247350975661</c:v>
                </c:pt>
                <c:pt idx="2538">
                  <c:v>0.21335182426093574</c:v>
                </c:pt>
                <c:pt idx="2539">
                  <c:v>0.2169895755571935</c:v>
                </c:pt>
                <c:pt idx="2540">
                  <c:v>0.21869878094772074</c:v>
                </c:pt>
                <c:pt idx="2541">
                  <c:v>0.21857173043515701</c:v>
                </c:pt>
                <c:pt idx="2542">
                  <c:v>0.21783382128208126</c:v>
                </c:pt>
                <c:pt idx="2543">
                  <c:v>0.21773616756846001</c:v>
                </c:pt>
                <c:pt idx="2544">
                  <c:v>0.21950991679748275</c:v>
                </c:pt>
                <c:pt idx="2545">
                  <c:v>0.22328464683282251</c:v>
                </c:pt>
                <c:pt idx="2546">
                  <c:v>0.22753575304955576</c:v>
                </c:pt>
                <c:pt idx="2547">
                  <c:v>0.23060238233061725</c:v>
                </c:pt>
                <c:pt idx="2548">
                  <c:v>0.23082387537655649</c:v>
                </c:pt>
                <c:pt idx="2549">
                  <c:v>0.2272497828119735</c:v>
                </c:pt>
                <c:pt idx="2550">
                  <c:v>0.22123929516310151</c:v>
                </c:pt>
                <c:pt idx="2551">
                  <c:v>0.21462030505848426</c:v>
                </c:pt>
                <c:pt idx="2552">
                  <c:v>0.20922070512666449</c:v>
                </c:pt>
                <c:pt idx="2553">
                  <c:v>0.20668497456312249</c:v>
                </c:pt>
                <c:pt idx="2554">
                  <c:v>0.20727538608285101</c:v>
                </c:pt>
                <c:pt idx="2555">
                  <c:v>0.21062411258865549</c:v>
                </c:pt>
                <c:pt idx="2556">
                  <c:v>0.21636012066330476</c:v>
                </c:pt>
                <c:pt idx="2557">
                  <c:v>0.22408234063561724</c:v>
                </c:pt>
                <c:pt idx="2558">
                  <c:v>0.23275412634316126</c:v>
                </c:pt>
                <c:pt idx="2559">
                  <c:v>0.24073251747493374</c:v>
                </c:pt>
                <c:pt idx="2560">
                  <c:v>0.24635037401071125</c:v>
                </c:pt>
                <c:pt idx="2561">
                  <c:v>0.24794924616534125</c:v>
                </c:pt>
                <c:pt idx="2562">
                  <c:v>0.24500280192880225</c:v>
                </c:pt>
                <c:pt idx="2563">
                  <c:v>0.2392281919867775</c:v>
                </c:pt>
                <c:pt idx="2564">
                  <c:v>0.23260668487386424</c:v>
                </c:pt>
                <c:pt idx="2565">
                  <c:v>0.22711954912465901</c:v>
                </c:pt>
                <c:pt idx="2566">
                  <c:v>0.22433932268560325</c:v>
                </c:pt>
                <c:pt idx="2567">
                  <c:v>0.22403226553216399</c:v>
                </c:pt>
                <c:pt idx="2568">
                  <c:v>0.22546583252010424</c:v>
                </c:pt>
                <c:pt idx="2569">
                  <c:v>0.22790746194869474</c:v>
                </c:pt>
                <c:pt idx="2570">
                  <c:v>0.23062941666761624</c:v>
                </c:pt>
                <c:pt idx="2571">
                  <c:v>0.23295529320044925</c:v>
                </c:pt>
                <c:pt idx="2572">
                  <c:v>0.23423968154135175</c:v>
                </c:pt>
                <c:pt idx="2573">
                  <c:v>0.23383760064599124</c:v>
                </c:pt>
                <c:pt idx="2574">
                  <c:v>0.2311367963727495</c:v>
                </c:pt>
                <c:pt idx="2575">
                  <c:v>0.2266878882740225</c:v>
                </c:pt>
                <c:pt idx="2576">
                  <c:v>0.22249171034653126</c:v>
                </c:pt>
                <c:pt idx="2577">
                  <c:v>0.22064017148141776</c:v>
                </c:pt>
                <c:pt idx="2578">
                  <c:v>0.22322268436727399</c:v>
                </c:pt>
                <c:pt idx="2579">
                  <c:v>0.23099435087266074</c:v>
                </c:pt>
                <c:pt idx="2580">
                  <c:v>0.24118152046890651</c:v>
                </c:pt>
                <c:pt idx="2581">
                  <c:v>0.2504338927551425</c:v>
                </c:pt>
                <c:pt idx="2582">
                  <c:v>0.2554011673305</c:v>
                </c:pt>
                <c:pt idx="2583">
                  <c:v>0.25341362216003999</c:v>
                </c:pt>
                <c:pt idx="2584">
                  <c:v>0.2459099359162415</c:v>
                </c:pt>
                <c:pt idx="2585">
                  <c:v>0.23586273812650849</c:v>
                </c:pt>
                <c:pt idx="2586">
                  <c:v>0.22624729521258699</c:v>
                </c:pt>
                <c:pt idx="2587">
                  <c:v>0.21990277992898449</c:v>
                </c:pt>
                <c:pt idx="2588">
                  <c:v>0.21753943390730576</c:v>
                </c:pt>
                <c:pt idx="2589">
                  <c:v>0.21817997140313999</c:v>
                </c:pt>
                <c:pt idx="2590">
                  <c:v>0.22080079054167376</c:v>
                </c:pt>
                <c:pt idx="2591">
                  <c:v>0.2243804531795045</c:v>
                </c:pt>
                <c:pt idx="2592">
                  <c:v>0.22804860182935399</c:v>
                </c:pt>
                <c:pt idx="2593">
                  <c:v>0.23118217071620425</c:v>
                </c:pt>
                <c:pt idx="2594">
                  <c:v>0.23318097699089524</c:v>
                </c:pt>
                <c:pt idx="2595">
                  <c:v>0.23344485340703675</c:v>
                </c:pt>
                <c:pt idx="2596">
                  <c:v>0.23170151932625949</c:v>
                </c:pt>
                <c:pt idx="2597">
                  <c:v>0.22885055182606001</c:v>
                </c:pt>
                <c:pt idx="2598">
                  <c:v>0.22605321935702724</c:v>
                </c:pt>
                <c:pt idx="2599">
                  <c:v>0.22447079036974976</c:v>
                </c:pt>
                <c:pt idx="2600">
                  <c:v>0.22508298941959601</c:v>
                </c:pt>
                <c:pt idx="2601">
                  <c:v>0.22734972859391675</c:v>
                </c:pt>
                <c:pt idx="2602">
                  <c:v>0.22997321940078375</c:v>
                </c:pt>
                <c:pt idx="2603">
                  <c:v>0.23165011600375826</c:v>
                </c:pt>
                <c:pt idx="2604">
                  <c:v>0.2311269512064085</c:v>
                </c:pt>
                <c:pt idx="2605">
                  <c:v>0.22837461388400551</c:v>
                </c:pt>
                <c:pt idx="2606">
                  <c:v>0.22463280707754674</c:v>
                </c:pt>
                <c:pt idx="2607">
                  <c:v>0.22120000763301975</c:v>
                </c:pt>
                <c:pt idx="2608">
                  <c:v>0.21937137072496074</c:v>
                </c:pt>
                <c:pt idx="2609">
                  <c:v>0.21982328383593225</c:v>
                </c:pt>
                <c:pt idx="2610">
                  <c:v>0.22189134716661074</c:v>
                </c:pt>
                <c:pt idx="2611">
                  <c:v>0.22473575068560425</c:v>
                </c:pt>
                <c:pt idx="2612">
                  <c:v>0.22751668436152025</c:v>
                </c:pt>
                <c:pt idx="2613">
                  <c:v>0.22956079617866049</c:v>
                </c:pt>
                <c:pt idx="2614">
                  <c:v>0.2310041689479285</c:v>
                </c:pt>
                <c:pt idx="2615">
                  <c:v>0.23222856630098376</c:v>
                </c:pt>
                <c:pt idx="2616">
                  <c:v>0.2336158076334065</c:v>
                </c:pt>
                <c:pt idx="2617">
                  <c:v>0.23551948633817801</c:v>
                </c:pt>
                <c:pt idx="2618">
                  <c:v>0.23795599030203224</c:v>
                </c:pt>
                <c:pt idx="2619">
                  <c:v>0.24071976572524201</c:v>
                </c:pt>
                <c:pt idx="2620">
                  <c:v>0.24360135746323675</c:v>
                </c:pt>
                <c:pt idx="2621">
                  <c:v>0.24638509743612275</c:v>
                </c:pt>
                <c:pt idx="2622">
                  <c:v>0.24858894425277125</c:v>
                </c:pt>
                <c:pt idx="2623">
                  <c:v>0.24936972656538525</c:v>
                </c:pt>
                <c:pt idx="2624">
                  <c:v>0.24785855679865926</c:v>
                </c:pt>
                <c:pt idx="2625">
                  <c:v>0.2431871095276425</c:v>
                </c:pt>
                <c:pt idx="2626">
                  <c:v>0.23509319664769174</c:v>
                </c:pt>
                <c:pt idx="2627">
                  <c:v>0.22507453443739076</c:v>
                </c:pt>
                <c:pt idx="2628">
                  <c:v>0.21494644708547475</c:v>
                </c:pt>
                <c:pt idx="2629">
                  <c:v>0.20652425878067901</c:v>
                </c:pt>
                <c:pt idx="2630">
                  <c:v>0.20138396768071876</c:v>
                </c:pt>
                <c:pt idx="2631">
                  <c:v>0.19950645405255449</c:v>
                </c:pt>
                <c:pt idx="2632">
                  <c:v>0.20022037454001526</c:v>
                </c:pt>
                <c:pt idx="2633">
                  <c:v>0.20285243729259025</c:v>
                </c:pt>
                <c:pt idx="2634">
                  <c:v>0.20672339616879976</c:v>
                </c:pt>
                <c:pt idx="2635">
                  <c:v>0.21104760436587275</c:v>
                </c:pt>
                <c:pt idx="2636">
                  <c:v>0.2149476422056385</c:v>
                </c:pt>
                <c:pt idx="2637">
                  <c:v>0.21754308135038999</c:v>
                </c:pt>
                <c:pt idx="2638">
                  <c:v>0.21796253903361976</c:v>
                </c:pt>
                <c:pt idx="2639">
                  <c:v>0.21615363513216951</c:v>
                </c:pt>
                <c:pt idx="2640">
                  <c:v>0.2135245204544865</c:v>
                </c:pt>
                <c:pt idx="2641">
                  <c:v>0.21163431626825099</c:v>
                </c:pt>
                <c:pt idx="2642">
                  <c:v>0.21204214376049149</c:v>
                </c:pt>
                <c:pt idx="2643">
                  <c:v>0.21577818542503674</c:v>
                </c:pt>
                <c:pt idx="2644">
                  <c:v>0.22179068635045676</c:v>
                </c:pt>
                <c:pt idx="2645">
                  <c:v>0.2285157269162135</c:v>
                </c:pt>
                <c:pt idx="2646">
                  <c:v>0.23438938750176974</c:v>
                </c:pt>
                <c:pt idx="2647">
                  <c:v>0.2379614052981055</c:v>
                </c:pt>
                <c:pt idx="2648">
                  <c:v>0.23883970359678525</c:v>
                </c:pt>
                <c:pt idx="2649">
                  <c:v>0.23720773586418051</c:v>
                </c:pt>
                <c:pt idx="2650">
                  <c:v>0.23325470794291051</c:v>
                </c:pt>
                <c:pt idx="2651">
                  <c:v>0.22718980195745525</c:v>
                </c:pt>
                <c:pt idx="2652">
                  <c:v>0.21979819831938124</c:v>
                </c:pt>
                <c:pt idx="2653">
                  <c:v>0.21251438894566926</c:v>
                </c:pt>
                <c:pt idx="2654">
                  <c:v>0.20680757068724925</c:v>
                </c:pt>
                <c:pt idx="2655">
                  <c:v>0.204144493394188</c:v>
                </c:pt>
                <c:pt idx="2656">
                  <c:v>0.20529958895377701</c:v>
                </c:pt>
                <c:pt idx="2657">
                  <c:v>0.20940719573773825</c:v>
                </c:pt>
                <c:pt idx="2658">
                  <c:v>0.21536414925950551</c:v>
                </c:pt>
                <c:pt idx="2659">
                  <c:v>0.22206728503251275</c:v>
                </c:pt>
                <c:pt idx="2660">
                  <c:v>0.228468404517673</c:v>
                </c:pt>
                <c:pt idx="2661">
                  <c:v>0.23381405062399724</c:v>
                </c:pt>
                <c:pt idx="2662">
                  <c:v>0.23744914105467299</c:v>
                </c:pt>
                <c:pt idx="2663">
                  <c:v>0.23871866203681</c:v>
                </c:pt>
                <c:pt idx="2664">
                  <c:v>0.23706042791470799</c:v>
                </c:pt>
                <c:pt idx="2665">
                  <c:v>0.23316079541123325</c:v>
                </c:pt>
                <c:pt idx="2666">
                  <c:v>0.22860013439970725</c:v>
                </c:pt>
                <c:pt idx="2667">
                  <c:v>0.22497824792894874</c:v>
                </c:pt>
                <c:pt idx="2668">
                  <c:v>0.22387105274477401</c:v>
                </c:pt>
                <c:pt idx="2669">
                  <c:v>0.22559279251012049</c:v>
                </c:pt>
                <c:pt idx="2670">
                  <c:v>0.22859483273035025</c:v>
                </c:pt>
                <c:pt idx="2671">
                  <c:v>0.23117865822457351</c:v>
                </c:pt>
                <c:pt idx="2672">
                  <c:v>0.23164601470504925</c:v>
                </c:pt>
                <c:pt idx="2673">
                  <c:v>0.22903334309388176</c:v>
                </c:pt>
                <c:pt idx="2674">
                  <c:v>0.22471854900278951</c:v>
                </c:pt>
                <c:pt idx="2675">
                  <c:v>0.2205449657950585</c:v>
                </c:pt>
                <c:pt idx="2676">
                  <c:v>0.21835592683397426</c:v>
                </c:pt>
                <c:pt idx="2677">
                  <c:v>0.21970119084328674</c:v>
                </c:pt>
                <c:pt idx="2678">
                  <c:v>0.22396285632913876</c:v>
                </c:pt>
                <c:pt idx="2679">
                  <c:v>0.22955226769949399</c:v>
                </c:pt>
                <c:pt idx="2680">
                  <c:v>0.2348762074009855</c:v>
                </c:pt>
                <c:pt idx="2681">
                  <c:v>0.2383964360057225</c:v>
                </c:pt>
                <c:pt idx="2682">
                  <c:v>0.23970277239488824</c:v>
                </c:pt>
                <c:pt idx="2683">
                  <c:v>0.23944212938541676</c:v>
                </c:pt>
                <c:pt idx="2684">
                  <c:v>0.23830218625945501</c:v>
                </c:pt>
                <c:pt idx="2685">
                  <c:v>0.2369681171153995</c:v>
                </c:pt>
                <c:pt idx="2686">
                  <c:v>0.23581901228683874</c:v>
                </c:pt>
                <c:pt idx="2687">
                  <c:v>0.23463790505703649</c:v>
                </c:pt>
                <c:pt idx="2688">
                  <c:v>0.233139122171517</c:v>
                </c:pt>
                <c:pt idx="2689">
                  <c:v>0.2310369903758045</c:v>
                </c:pt>
                <c:pt idx="2690">
                  <c:v>0.22825959549691474</c:v>
                </c:pt>
                <c:pt idx="2691">
                  <c:v>0.22566047089223251</c:v>
                </c:pt>
                <c:pt idx="2692">
                  <c:v>0.22434354038833074</c:v>
                </c:pt>
                <c:pt idx="2693">
                  <c:v>0.2254127320572985</c:v>
                </c:pt>
                <c:pt idx="2694">
                  <c:v>0.22978796368932874</c:v>
                </c:pt>
                <c:pt idx="2695">
                  <c:v>0.23647450092672875</c:v>
                </c:pt>
                <c:pt idx="2696">
                  <c:v>0.24334120432960399</c:v>
                </c:pt>
                <c:pt idx="2697">
                  <c:v>0.24824197839280476</c:v>
                </c:pt>
                <c:pt idx="2698">
                  <c:v>0.24908240971215651</c:v>
                </c:pt>
                <c:pt idx="2699">
                  <c:v>0.24553520259703651</c:v>
                </c:pt>
                <c:pt idx="2700">
                  <c:v>0.23943765507048551</c:v>
                </c:pt>
                <c:pt idx="2701">
                  <c:v>0.23275926960493051</c:v>
                </c:pt>
                <c:pt idx="2702">
                  <c:v>0.22746819952304576</c:v>
                </c:pt>
                <c:pt idx="2703">
                  <c:v>0.22489116397575851</c:v>
                </c:pt>
                <c:pt idx="2704">
                  <c:v>0.22468919092986125</c:v>
                </c:pt>
                <c:pt idx="2705">
                  <c:v>0.22625642549463651</c:v>
                </c:pt>
                <c:pt idx="2706">
                  <c:v>0.22898701277936576</c:v>
                </c:pt>
                <c:pt idx="2707">
                  <c:v>0.23227102999992849</c:v>
                </c:pt>
                <c:pt idx="2708">
                  <c:v>0.23547451142379924</c:v>
                </c:pt>
                <c:pt idx="2709">
                  <c:v>0.23795468986514451</c:v>
                </c:pt>
                <c:pt idx="2710">
                  <c:v>0.2390687849556615</c:v>
                </c:pt>
                <c:pt idx="2711">
                  <c:v>0.23822498317735599</c:v>
                </c:pt>
                <c:pt idx="2712">
                  <c:v>0.23560872802366351</c:v>
                </c:pt>
                <c:pt idx="2713">
                  <c:v>0.2320113751021245</c:v>
                </c:pt>
                <c:pt idx="2714">
                  <c:v>0.22824031026935224</c:v>
                </c:pt>
                <c:pt idx="2715">
                  <c:v>0.22509876912837051</c:v>
                </c:pt>
                <c:pt idx="2716">
                  <c:v>0.22311492023793225</c:v>
                </c:pt>
                <c:pt idx="2717">
                  <c:v>0.22237488286138024</c:v>
                </c:pt>
                <c:pt idx="2718">
                  <c:v>0.22292485501648776</c:v>
                </c:pt>
                <c:pt idx="2719">
                  <c:v>0.22481102436067826</c:v>
                </c:pt>
                <c:pt idx="2720">
                  <c:v>0.22794073032277501</c:v>
                </c:pt>
                <c:pt idx="2721">
                  <c:v>0.23173438457654524</c:v>
                </c:pt>
                <c:pt idx="2722">
                  <c:v>0.235505718329338</c:v>
                </c:pt>
                <c:pt idx="2723">
                  <c:v>0.23856846278850199</c:v>
                </c:pt>
                <c:pt idx="2724">
                  <c:v>0.240334527132994</c:v>
                </c:pt>
                <c:pt idx="2725">
                  <c:v>0.24101942272116375</c:v>
                </c:pt>
                <c:pt idx="2726">
                  <c:v>0.24123179994814251</c:v>
                </c:pt>
                <c:pt idx="2727">
                  <c:v>0.24158299044416201</c:v>
                </c:pt>
                <c:pt idx="2728">
                  <c:v>0.24265312893802574</c:v>
                </c:pt>
                <c:pt idx="2729">
                  <c:v>0.2442795283053345</c:v>
                </c:pt>
                <c:pt idx="2730">
                  <c:v>0.245542350044929</c:v>
                </c:pt>
                <c:pt idx="2731">
                  <c:v>0.24548769252152075</c:v>
                </c:pt>
                <c:pt idx="2732">
                  <c:v>0.24316607936910101</c:v>
                </c:pt>
                <c:pt idx="2733">
                  <c:v>0.2383884171814665</c:v>
                </c:pt>
                <c:pt idx="2734">
                  <c:v>0.23258216962643649</c:v>
                </c:pt>
                <c:pt idx="2735">
                  <c:v>0.2273816526160225</c:v>
                </c:pt>
                <c:pt idx="2736">
                  <c:v>0.22442118206223524</c:v>
                </c:pt>
                <c:pt idx="2737">
                  <c:v>0.22491836300505699</c:v>
                </c:pt>
                <c:pt idx="2738">
                  <c:v>0.22810293440743026</c:v>
                </c:pt>
                <c:pt idx="2739">
                  <c:v>0.23261253273660551</c:v>
                </c:pt>
                <c:pt idx="2740">
                  <c:v>0.23708469398495624</c:v>
                </c:pt>
                <c:pt idx="2741">
                  <c:v>0.24022878289868574</c:v>
                </c:pt>
                <c:pt idx="2742">
                  <c:v>0.2415911494098355</c:v>
                </c:pt>
                <c:pt idx="2743">
                  <c:v>0.24125907362062074</c:v>
                </c:pt>
                <c:pt idx="2744">
                  <c:v>0.23932889344992075</c:v>
                </c:pt>
                <c:pt idx="2745">
                  <c:v>0.23590568651583499</c:v>
                </c:pt>
                <c:pt idx="2746">
                  <c:v>0.23145495514725026</c:v>
                </c:pt>
                <c:pt idx="2747">
                  <c:v>0.2269227271921245</c:v>
                </c:pt>
                <c:pt idx="2748">
                  <c:v>0.2232884148898315</c:v>
                </c:pt>
                <c:pt idx="2749">
                  <c:v>0.22153092298694349</c:v>
                </c:pt>
                <c:pt idx="2750">
                  <c:v>0.222165874434362</c:v>
                </c:pt>
                <c:pt idx="2751">
                  <c:v>0.22439028714088874</c:v>
                </c:pt>
                <c:pt idx="2752">
                  <c:v>0.22716814478827024</c:v>
                </c:pt>
                <c:pt idx="2753">
                  <c:v>0.22946343105825301</c:v>
                </c:pt>
                <c:pt idx="2754">
                  <c:v>0.23040409267308701</c:v>
                </c:pt>
                <c:pt idx="2755">
                  <c:v>0.23018932398456826</c:v>
                </c:pt>
                <c:pt idx="2756">
                  <c:v>0.22944849374110224</c:v>
                </c:pt>
                <c:pt idx="2757">
                  <c:v>0.22881213272367351</c:v>
                </c:pt>
                <c:pt idx="2758">
                  <c:v>0.2288875055912315</c:v>
                </c:pt>
                <c:pt idx="2759">
                  <c:v>0.22987792527550699</c:v>
                </c:pt>
                <c:pt idx="2760">
                  <c:v>0.23164446488150725</c:v>
                </c:pt>
                <c:pt idx="2761">
                  <c:v>0.23403738020783074</c:v>
                </c:pt>
                <c:pt idx="2762">
                  <c:v>0.23690515007497201</c:v>
                </c:pt>
                <c:pt idx="2763">
                  <c:v>0.23994389577366174</c:v>
                </c:pt>
                <c:pt idx="2764">
                  <c:v>0.242582676080555</c:v>
                </c:pt>
                <c:pt idx="2765">
                  <c:v>0.24422354117263101</c:v>
                </c:pt>
                <c:pt idx="2766">
                  <c:v>0.24426854166542475</c:v>
                </c:pt>
                <c:pt idx="2767">
                  <c:v>0.24236976263708976</c:v>
                </c:pt>
                <c:pt idx="2768">
                  <c:v>0.239143469725006</c:v>
                </c:pt>
                <c:pt idx="2769">
                  <c:v>0.235438305310045</c:v>
                </c:pt>
                <c:pt idx="2770">
                  <c:v>0.23210291177307751</c:v>
                </c:pt>
                <c:pt idx="2771">
                  <c:v>0.22988659045875551</c:v>
                </c:pt>
                <c:pt idx="2772">
                  <c:v>0.22863341032314549</c:v>
                </c:pt>
                <c:pt idx="2773">
                  <c:v>0.2277035547370985</c:v>
                </c:pt>
                <c:pt idx="2774">
                  <c:v>0.226452645589725</c:v>
                </c:pt>
                <c:pt idx="2775">
                  <c:v>0.22425771867814476</c:v>
                </c:pt>
                <c:pt idx="2776">
                  <c:v>0.22109196628792674</c:v>
                </c:pt>
                <c:pt idx="2777">
                  <c:v>0.21758871960925399</c:v>
                </c:pt>
                <c:pt idx="2778">
                  <c:v>0.214415561929681</c:v>
                </c:pt>
                <c:pt idx="2779">
                  <c:v>0.21223906172564724</c:v>
                </c:pt>
                <c:pt idx="2780">
                  <c:v>0.21146335917386275</c:v>
                </c:pt>
                <c:pt idx="2781">
                  <c:v>0.21188195489717676</c:v>
                </c:pt>
                <c:pt idx="2782">
                  <c:v>0.21320168594437575</c:v>
                </c:pt>
                <c:pt idx="2783">
                  <c:v>0.2151293893642465</c:v>
                </c:pt>
                <c:pt idx="2784">
                  <c:v>0.21741883826665701</c:v>
                </c:pt>
                <c:pt idx="2785">
                  <c:v>0.22007030321451926</c:v>
                </c:pt>
                <c:pt idx="2786">
                  <c:v>0.22316469379506476</c:v>
                </c:pt>
                <c:pt idx="2787">
                  <c:v>0.22678296555586799</c:v>
                </c:pt>
                <c:pt idx="2788">
                  <c:v>0.23097445262800526</c:v>
                </c:pt>
                <c:pt idx="2789">
                  <c:v>0.23537330447203825</c:v>
                </c:pt>
                <c:pt idx="2790">
                  <c:v>0.2393213330293025</c:v>
                </c:pt>
                <c:pt idx="2791">
                  <c:v>0.24215425008384325</c:v>
                </c:pt>
                <c:pt idx="2792">
                  <c:v>0.24322007222360301</c:v>
                </c:pt>
                <c:pt idx="2793">
                  <c:v>0.24248757073573024</c:v>
                </c:pt>
                <c:pt idx="2794">
                  <c:v>0.24082557921919601</c:v>
                </c:pt>
                <c:pt idx="2795">
                  <c:v>0.23917352605678874</c:v>
                </c:pt>
                <c:pt idx="2796">
                  <c:v>0.23847064855490574</c:v>
                </c:pt>
                <c:pt idx="2797">
                  <c:v>0.23922558422719151</c:v>
                </c:pt>
                <c:pt idx="2798">
                  <c:v>0.240600109340978</c:v>
                </c:pt>
                <c:pt idx="2799">
                  <c:v>0.24149338048973851</c:v>
                </c:pt>
                <c:pt idx="2800">
                  <c:v>0.2408045542669465</c:v>
                </c:pt>
                <c:pt idx="2801">
                  <c:v>0.23764113445882901</c:v>
                </c:pt>
                <c:pt idx="2802">
                  <c:v>0.23261567670824926</c:v>
                </c:pt>
                <c:pt idx="2803">
                  <c:v>0.22700193818955375</c:v>
                </c:pt>
                <c:pt idx="2804">
                  <c:v>0.22207651896920624</c:v>
                </c:pt>
                <c:pt idx="2805">
                  <c:v>0.21908051452128699</c:v>
                </c:pt>
                <c:pt idx="2806">
                  <c:v>0.21854682908440876</c:v>
                </c:pt>
                <c:pt idx="2807">
                  <c:v>0.22035563306899575</c:v>
                </c:pt>
                <c:pt idx="2808">
                  <c:v>0.22436270689986226</c:v>
                </c:pt>
                <c:pt idx="2809">
                  <c:v>0.23042052240109751</c:v>
                </c:pt>
                <c:pt idx="2810">
                  <c:v>0.23800352765387126</c:v>
                </c:pt>
                <c:pt idx="2811">
                  <c:v>0.24586369961881824</c:v>
                </c:pt>
                <c:pt idx="2812">
                  <c:v>0.25267161881845501</c:v>
                </c:pt>
                <c:pt idx="2813">
                  <c:v>0.25709786577529747</c:v>
                </c:pt>
                <c:pt idx="2814">
                  <c:v>0.25815885907907998</c:v>
                </c:pt>
                <c:pt idx="2815">
                  <c:v>0.25634001793167249</c:v>
                </c:pt>
                <c:pt idx="2816">
                  <c:v>0.25251673303063998</c:v>
                </c:pt>
                <c:pt idx="2817">
                  <c:v>0.24756439802192551</c:v>
                </c:pt>
                <c:pt idx="2818">
                  <c:v>0.24236685188467874</c:v>
                </c:pt>
                <c:pt idx="2819">
                  <c:v>0.23789373468645</c:v>
                </c:pt>
                <c:pt idx="2820">
                  <c:v>0.23516468112913774</c:v>
                </c:pt>
                <c:pt idx="2821">
                  <c:v>0.23519994833518626</c:v>
                </c:pt>
                <c:pt idx="2822">
                  <c:v>0.23897677997485001</c:v>
                </c:pt>
                <c:pt idx="2823">
                  <c:v>0.24605247112985401</c:v>
                </c:pt>
                <c:pt idx="2824">
                  <c:v>0.2542736813912525</c:v>
                </c:pt>
                <c:pt idx="2825">
                  <c:v>0.26138528662593252</c:v>
                </c:pt>
                <c:pt idx="2826">
                  <c:v>0.265134546619675</c:v>
                </c:pt>
                <c:pt idx="2827">
                  <c:v>0.26427389611716251</c:v>
                </c:pt>
                <c:pt idx="2828">
                  <c:v>0.26011540169721248</c:v>
                </c:pt>
                <c:pt idx="2829">
                  <c:v>0.25437259690057251</c:v>
                </c:pt>
                <c:pt idx="2830">
                  <c:v>0.24875901526799149</c:v>
                </c:pt>
                <c:pt idx="2831">
                  <c:v>0.244769095684992</c:v>
                </c:pt>
                <c:pt idx="2832">
                  <c:v>0.24262742406129975</c:v>
                </c:pt>
                <c:pt idx="2833">
                  <c:v>0.2421021945077885</c:v>
                </c:pt>
                <c:pt idx="2834">
                  <c:v>0.24296100408806251</c:v>
                </c:pt>
                <c:pt idx="2835">
                  <c:v>0.24495416889547375</c:v>
                </c:pt>
                <c:pt idx="2836">
                  <c:v>0.24757551901709099</c:v>
                </c:pt>
                <c:pt idx="2837">
                  <c:v>0.25012250384761747</c:v>
                </c:pt>
                <c:pt idx="2838">
                  <c:v>0.25188758219374502</c:v>
                </c:pt>
                <c:pt idx="2839">
                  <c:v>0.25216933699377497</c:v>
                </c:pt>
                <c:pt idx="2840">
                  <c:v>0.25065348220043249</c:v>
                </c:pt>
                <c:pt idx="2841">
                  <c:v>0.24763738490164</c:v>
                </c:pt>
                <c:pt idx="2842">
                  <c:v>0.2434724070412605</c:v>
                </c:pt>
                <c:pt idx="2843">
                  <c:v>0.23850992421949174</c:v>
                </c:pt>
                <c:pt idx="2844">
                  <c:v>0.23322225056002199</c:v>
                </c:pt>
                <c:pt idx="2845">
                  <c:v>0.22849726951876326</c:v>
                </c:pt>
                <c:pt idx="2846">
                  <c:v>0.22531205590626749</c:v>
                </c:pt>
                <c:pt idx="2847">
                  <c:v>0.224643684533087</c:v>
                </c:pt>
                <c:pt idx="2848">
                  <c:v>0.22726660267762525</c:v>
                </c:pt>
                <c:pt idx="2849">
                  <c:v>0.232330868920226</c:v>
                </c:pt>
                <c:pt idx="2850">
                  <c:v>0.23820570906958849</c:v>
                </c:pt>
                <c:pt idx="2851">
                  <c:v>0.24325538220556325</c:v>
                </c:pt>
                <c:pt idx="2852">
                  <c:v>0.24589362745431376</c:v>
                </c:pt>
                <c:pt idx="2853">
                  <c:v>0.24567483855962799</c:v>
                </c:pt>
                <c:pt idx="2854">
                  <c:v>0.24329551774858674</c:v>
                </c:pt>
                <c:pt idx="2855">
                  <c:v>0.23950193806786649</c:v>
                </c:pt>
                <c:pt idx="2856">
                  <c:v>0.23504009048937</c:v>
                </c:pt>
                <c:pt idx="2857">
                  <c:v>0.23061088693924725</c:v>
                </c:pt>
                <c:pt idx="2858">
                  <c:v>0.22682107817508651</c:v>
                </c:pt>
                <c:pt idx="2859">
                  <c:v>0.22426561285728025</c:v>
                </c:pt>
                <c:pt idx="2860">
                  <c:v>0.22353943964622125</c:v>
                </c:pt>
                <c:pt idx="2861">
                  <c:v>0.22503636063254151</c:v>
                </c:pt>
                <c:pt idx="2862">
                  <c:v>0.22821021330233124</c:v>
                </c:pt>
                <c:pt idx="2863">
                  <c:v>0.23224049145175024</c:v>
                </c:pt>
                <c:pt idx="2864">
                  <c:v>0.23630665616680799</c:v>
                </c:pt>
                <c:pt idx="2865">
                  <c:v>0.23961830718012525</c:v>
                </c:pt>
                <c:pt idx="2866">
                  <c:v>0.2417282607068785</c:v>
                </c:pt>
                <c:pt idx="2867">
                  <c:v>0.24240741664603924</c:v>
                </c:pt>
                <c:pt idx="2868">
                  <c:v>0.24143016219799374</c:v>
                </c:pt>
                <c:pt idx="2869">
                  <c:v>0.23858810566173325</c:v>
                </c:pt>
                <c:pt idx="2870">
                  <c:v>0.23435445727879525</c:v>
                </c:pt>
                <c:pt idx="2871">
                  <c:v>0.23009493535758324</c:v>
                </c:pt>
                <c:pt idx="2872">
                  <c:v>0.22723562388542526</c:v>
                </c:pt>
                <c:pt idx="2873">
                  <c:v>0.22720155639776676</c:v>
                </c:pt>
                <c:pt idx="2874">
                  <c:v>0.23058840841755901</c:v>
                </c:pt>
                <c:pt idx="2875">
                  <c:v>0.23567444595793199</c:v>
                </c:pt>
                <c:pt idx="2876">
                  <c:v>0.24033629348023175</c:v>
                </c:pt>
                <c:pt idx="2877">
                  <c:v>0.24245057544580426</c:v>
                </c:pt>
                <c:pt idx="2878">
                  <c:v>0.24036903683381899</c:v>
                </c:pt>
                <c:pt idx="2879">
                  <c:v>0.23548190070208849</c:v>
                </c:pt>
                <c:pt idx="2880">
                  <c:v>0.23037594714056076</c:v>
                </c:pt>
                <c:pt idx="2881">
                  <c:v>0.22764084174112251</c:v>
                </c:pt>
                <c:pt idx="2882">
                  <c:v>0.22968069493659601</c:v>
                </c:pt>
                <c:pt idx="2883">
                  <c:v>0.23576209087309674</c:v>
                </c:pt>
                <c:pt idx="2884">
                  <c:v>0.24253723046492875</c:v>
                </c:pt>
                <c:pt idx="2885">
                  <c:v>0.24657848057104151</c:v>
                </c:pt>
                <c:pt idx="2886">
                  <c:v>0.24449059696090825</c:v>
                </c:pt>
                <c:pt idx="2887">
                  <c:v>0.23550093917904524</c:v>
                </c:pt>
                <c:pt idx="2888">
                  <c:v>0.22334968894473251</c:v>
                </c:pt>
                <c:pt idx="2889">
                  <c:v>0.21222273342727399</c:v>
                </c:pt>
                <c:pt idx="2890">
                  <c:v>0.20630595198572901</c:v>
                </c:pt>
                <c:pt idx="2891">
                  <c:v>0.20849327223184924</c:v>
                </c:pt>
                <c:pt idx="2892">
                  <c:v>0.21679050605383726</c:v>
                </c:pt>
                <c:pt idx="2893">
                  <c:v>0.22804761380175176</c:v>
                </c:pt>
                <c:pt idx="2894">
                  <c:v>0.239114555825652</c:v>
                </c:pt>
                <c:pt idx="2895">
                  <c:v>0.24708576127436849</c:v>
                </c:pt>
                <c:pt idx="2896">
                  <c:v>0.25123267343396749</c:v>
                </c:pt>
                <c:pt idx="2897">
                  <c:v>0.2519688821386275</c:v>
                </c:pt>
                <c:pt idx="2898">
                  <c:v>0.24971806828078799</c:v>
                </c:pt>
                <c:pt idx="2899">
                  <c:v>0.24491688462634026</c:v>
                </c:pt>
                <c:pt idx="2900">
                  <c:v>0.23835170256421576</c:v>
                </c:pt>
                <c:pt idx="2901">
                  <c:v>0.23118977880881925</c:v>
                </c:pt>
                <c:pt idx="2902">
                  <c:v>0.22461758953279851</c:v>
                </c:pt>
                <c:pt idx="2903">
                  <c:v>0.219818985951202</c:v>
                </c:pt>
                <c:pt idx="2904">
                  <c:v>0.21735932297001925</c:v>
                </c:pt>
                <c:pt idx="2905">
                  <c:v>0.21639223884293424</c:v>
                </c:pt>
                <c:pt idx="2906">
                  <c:v>0.21587533455811375</c:v>
                </c:pt>
                <c:pt idx="2907">
                  <c:v>0.21476621110372399</c:v>
                </c:pt>
                <c:pt idx="2908">
                  <c:v>0.2123507735302565</c:v>
                </c:pt>
                <c:pt idx="2909">
                  <c:v>0.2096061590455755</c:v>
                </c:pt>
                <c:pt idx="2910">
                  <c:v>0.20805254008148025</c:v>
                </c:pt>
                <c:pt idx="2911">
                  <c:v>0.20921034209457351</c:v>
                </c:pt>
                <c:pt idx="2912">
                  <c:v>0.21441365777297075</c:v>
                </c:pt>
                <c:pt idx="2913">
                  <c:v>0.22261219031287274</c:v>
                </c:pt>
                <c:pt idx="2914">
                  <c:v>0.23110691111798901</c:v>
                </c:pt>
                <c:pt idx="2915">
                  <c:v>0.23716589725221651</c:v>
                </c:pt>
                <c:pt idx="2916">
                  <c:v>0.2381021468362795</c:v>
                </c:pt>
                <c:pt idx="2917">
                  <c:v>0.2334020369874355</c:v>
                </c:pt>
                <c:pt idx="2918">
                  <c:v>0.22565063172990674</c:v>
                </c:pt>
                <c:pt idx="2919">
                  <c:v>0.21767030727907874</c:v>
                </c:pt>
                <c:pt idx="2920">
                  <c:v>0.21228288380754376</c:v>
                </c:pt>
                <c:pt idx="2921">
                  <c:v>0.21130488570124026</c:v>
                </c:pt>
                <c:pt idx="2922">
                  <c:v>0.21347101809006525</c:v>
                </c:pt>
                <c:pt idx="2923">
                  <c:v>0.21692742513856225</c:v>
                </c:pt>
                <c:pt idx="2924">
                  <c:v>0.21982025101127575</c:v>
                </c:pt>
                <c:pt idx="2925">
                  <c:v>0.2205795602993795</c:v>
                </c:pt>
                <c:pt idx="2926">
                  <c:v>0.219645291341692</c:v>
                </c:pt>
                <c:pt idx="2927">
                  <c:v>0.218324721437585</c:v>
                </c:pt>
                <c:pt idx="2928">
                  <c:v>0.21792855053048751</c:v>
                </c:pt>
                <c:pt idx="2929">
                  <c:v>0.21967655912145251</c:v>
                </c:pt>
                <c:pt idx="2930">
                  <c:v>0.22302874764822025</c:v>
                </c:pt>
                <c:pt idx="2931">
                  <c:v>0.22585184003205575</c:v>
                </c:pt>
                <c:pt idx="2932">
                  <c:v>0.225955044629394</c:v>
                </c:pt>
                <c:pt idx="2933">
                  <c:v>0.22117027509842099</c:v>
                </c:pt>
                <c:pt idx="2934">
                  <c:v>0.21177133737808901</c:v>
                </c:pt>
                <c:pt idx="2935">
                  <c:v>0.20261854995054124</c:v>
                </c:pt>
                <c:pt idx="2936">
                  <c:v>0.19907805341377124</c:v>
                </c:pt>
                <c:pt idx="2937">
                  <c:v>0.20651598836577276</c:v>
                </c:pt>
              </c:numCache>
            </c:numRef>
          </c:yVal>
          <c:smooth val="0"/>
        </c:ser>
        <c:dLbls>
          <c:showLegendKey val="0"/>
          <c:showVal val="0"/>
          <c:showCatName val="0"/>
          <c:showSerName val="0"/>
          <c:showPercent val="0"/>
          <c:showBubbleSize val="0"/>
        </c:dLbls>
        <c:axId val="179833856"/>
        <c:axId val="179843840"/>
      </c:scatterChart>
      <c:valAx>
        <c:axId val="179833856"/>
        <c:scaling>
          <c:orientation val="minMax"/>
          <c:max val="7000"/>
          <c:min val="4000"/>
        </c:scaling>
        <c:delete val="0"/>
        <c:axPos val="b"/>
        <c:numFmt formatCode="General" sourceLinked="1"/>
        <c:majorTickMark val="out"/>
        <c:minorTickMark val="none"/>
        <c:tickLblPos val="nextTo"/>
        <c:crossAx val="179843840"/>
        <c:crosses val="autoZero"/>
        <c:crossBetween val="midCat"/>
      </c:valAx>
      <c:valAx>
        <c:axId val="179843840"/>
        <c:scaling>
          <c:orientation val="minMax"/>
          <c:max val="3"/>
          <c:min val="0"/>
        </c:scaling>
        <c:delete val="0"/>
        <c:axPos val="l"/>
        <c:majorGridlines/>
        <c:numFmt formatCode="General" sourceLinked="1"/>
        <c:majorTickMark val="out"/>
        <c:minorTickMark val="none"/>
        <c:tickLblPos val="nextTo"/>
        <c:crossAx val="179833856"/>
        <c:crosses val="autoZero"/>
        <c:crossBetween val="midCat"/>
      </c:valAx>
      <c:spPr>
        <a:ln>
          <a:solidFill>
            <a:schemeClr val="tx1"/>
          </a:solid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spPr>
            <a:ln w="0">
              <a:noFill/>
            </a:ln>
          </c:spPr>
          <c:marker>
            <c:symbol val="square"/>
            <c:size val="4"/>
          </c:marker>
          <c:xVal>
            <c:numRef>
              <c:f>feuil1!$D$2:$D$31</c:f>
              <c:numCache>
                <c:formatCode>0.00</c:formatCode>
                <c:ptCount val="30"/>
                <c:pt idx="0">
                  <c:v>5378.4170000000004</c:v>
                </c:pt>
                <c:pt idx="1">
                  <c:v>5402.393</c:v>
                </c:pt>
                <c:pt idx="2">
                  <c:v>5411.4030000000002</c:v>
                </c:pt>
                <c:pt idx="3">
                  <c:v>5418.4340000000002</c:v>
                </c:pt>
                <c:pt idx="4">
                  <c:v>5427.39</c:v>
                </c:pt>
                <c:pt idx="5">
                  <c:v>5432.33</c:v>
                </c:pt>
                <c:pt idx="6">
                  <c:v>5439.3329999999996</c:v>
                </c:pt>
                <c:pt idx="7">
                  <c:v>5441.4260000000004</c:v>
                </c:pt>
                <c:pt idx="8">
                  <c:v>5444.44</c:v>
                </c:pt>
                <c:pt idx="9">
                  <c:v>5448.33</c:v>
                </c:pt>
                <c:pt idx="10">
                  <c:v>5450.335</c:v>
                </c:pt>
                <c:pt idx="11">
                  <c:v>5457.3829999999998</c:v>
                </c:pt>
                <c:pt idx="12">
                  <c:v>5458.3249999999998</c:v>
                </c:pt>
                <c:pt idx="13">
                  <c:v>5461.3959999999997</c:v>
                </c:pt>
                <c:pt idx="14">
                  <c:v>5462.3890000000001</c:v>
                </c:pt>
                <c:pt idx="15">
                  <c:v>5465.36</c:v>
                </c:pt>
                <c:pt idx="16">
                  <c:v>5470.3</c:v>
                </c:pt>
                <c:pt idx="17">
                  <c:v>5478.3249999999998</c:v>
                </c:pt>
                <c:pt idx="18">
                  <c:v>5479.317</c:v>
                </c:pt>
                <c:pt idx="19">
                  <c:v>5480.3</c:v>
                </c:pt>
                <c:pt idx="20">
                  <c:v>5482.3249999999998</c:v>
                </c:pt>
                <c:pt idx="21">
                  <c:v>5486.3159999999998</c:v>
                </c:pt>
                <c:pt idx="22">
                  <c:v>5487.3010000000004</c:v>
                </c:pt>
                <c:pt idx="23">
                  <c:v>5490.3090000000002</c:v>
                </c:pt>
                <c:pt idx="24">
                  <c:v>5492.2780000000002</c:v>
                </c:pt>
                <c:pt idx="25">
                  <c:v>5495.2709999999997</c:v>
                </c:pt>
                <c:pt idx="26">
                  <c:v>5500.2910000000002</c:v>
                </c:pt>
                <c:pt idx="27">
                  <c:v>5501.2849999999999</c:v>
                </c:pt>
                <c:pt idx="28">
                  <c:v>5502.2749999999996</c:v>
                </c:pt>
                <c:pt idx="29">
                  <c:v>5508.2439999999997</c:v>
                </c:pt>
              </c:numCache>
            </c:numRef>
          </c:xVal>
          <c:yVal>
            <c:numRef>
              <c:f>feuil1!$AA$2:$AA$31</c:f>
              <c:numCache>
                <c:formatCode>General</c:formatCode>
                <c:ptCount val="30"/>
                <c:pt idx="0">
                  <c:v>2.0499999999999998</c:v>
                </c:pt>
                <c:pt idx="1">
                  <c:v>1.7</c:v>
                </c:pt>
                <c:pt idx="2">
                  <c:v>1.57</c:v>
                </c:pt>
                <c:pt idx="3">
                  <c:v>1.39</c:v>
                </c:pt>
                <c:pt idx="4">
                  <c:v>1.77</c:v>
                </c:pt>
                <c:pt idx="5">
                  <c:v>1.65</c:v>
                </c:pt>
                <c:pt idx="6">
                  <c:v>2.15</c:v>
                </c:pt>
                <c:pt idx="7">
                  <c:v>1.65</c:v>
                </c:pt>
                <c:pt idx="8">
                  <c:v>1.89</c:v>
                </c:pt>
                <c:pt idx="9">
                  <c:v>1.88</c:v>
                </c:pt>
                <c:pt idx="10">
                  <c:v>1.92</c:v>
                </c:pt>
                <c:pt idx="12">
                  <c:v>4.33</c:v>
                </c:pt>
                <c:pt idx="13">
                  <c:v>3.75</c:v>
                </c:pt>
                <c:pt idx="14">
                  <c:v>3.81</c:v>
                </c:pt>
                <c:pt idx="16">
                  <c:v>6.84</c:v>
                </c:pt>
                <c:pt idx="17">
                  <c:v>8.94</c:v>
                </c:pt>
                <c:pt idx="20">
                  <c:v>11.9</c:v>
                </c:pt>
                <c:pt idx="21">
                  <c:v>12.55</c:v>
                </c:pt>
                <c:pt idx="22">
                  <c:v>15.7</c:v>
                </c:pt>
                <c:pt idx="23">
                  <c:v>19.899999999999999</c:v>
                </c:pt>
                <c:pt idx="24">
                  <c:v>10.07</c:v>
                </c:pt>
                <c:pt idx="25">
                  <c:v>10.7</c:v>
                </c:pt>
                <c:pt idx="26">
                  <c:v>7.6</c:v>
                </c:pt>
                <c:pt idx="27">
                  <c:v>6.97</c:v>
                </c:pt>
                <c:pt idx="28">
                  <c:v>10.15</c:v>
                </c:pt>
                <c:pt idx="29">
                  <c:v>5.7</c:v>
                </c:pt>
              </c:numCache>
            </c:numRef>
          </c:yVal>
          <c:smooth val="0"/>
        </c:ser>
        <c:dLbls>
          <c:showLegendKey val="0"/>
          <c:showVal val="0"/>
          <c:showCatName val="0"/>
          <c:showSerName val="0"/>
          <c:showPercent val="0"/>
          <c:showBubbleSize val="0"/>
        </c:dLbls>
        <c:axId val="75108736"/>
        <c:axId val="75110272"/>
      </c:scatterChart>
      <c:scatterChart>
        <c:scatterStyle val="lineMarker"/>
        <c:varyColors val="0"/>
        <c:ser>
          <c:idx val="1"/>
          <c:order val="1"/>
          <c:tx>
            <c:v>V</c:v>
          </c:tx>
          <c:spPr>
            <a:ln w="19050">
              <a:solidFill>
                <a:srgbClr val="00B050"/>
              </a:solidFill>
            </a:ln>
          </c:spPr>
          <c:marker>
            <c:symbol val="none"/>
          </c:marker>
          <c:xVal>
            <c:numRef>
              <c:f>AAVSO!$A$1:$A$74</c:f>
              <c:numCache>
                <c:formatCode>General</c:formatCode>
                <c:ptCount val="74"/>
                <c:pt idx="0">
                  <c:v>5392</c:v>
                </c:pt>
                <c:pt idx="1">
                  <c:v>5397</c:v>
                </c:pt>
                <c:pt idx="2">
                  <c:v>5400</c:v>
                </c:pt>
                <c:pt idx="3">
                  <c:v>5404</c:v>
                </c:pt>
                <c:pt idx="4">
                  <c:v>5408</c:v>
                </c:pt>
                <c:pt idx="5">
                  <c:v>5410</c:v>
                </c:pt>
                <c:pt idx="6">
                  <c:v>5412</c:v>
                </c:pt>
                <c:pt idx="7">
                  <c:v>5414</c:v>
                </c:pt>
                <c:pt idx="8">
                  <c:v>5416</c:v>
                </c:pt>
                <c:pt idx="9">
                  <c:v>5419</c:v>
                </c:pt>
                <c:pt idx="10">
                  <c:v>5420</c:v>
                </c:pt>
                <c:pt idx="11">
                  <c:v>5421</c:v>
                </c:pt>
                <c:pt idx="12">
                  <c:v>5422</c:v>
                </c:pt>
                <c:pt idx="13">
                  <c:v>5425</c:v>
                </c:pt>
                <c:pt idx="14">
                  <c:v>5427</c:v>
                </c:pt>
                <c:pt idx="15">
                  <c:v>5428</c:v>
                </c:pt>
                <c:pt idx="16">
                  <c:v>5431</c:v>
                </c:pt>
                <c:pt idx="17">
                  <c:v>5433</c:v>
                </c:pt>
                <c:pt idx="18">
                  <c:v>5434</c:v>
                </c:pt>
                <c:pt idx="19">
                  <c:v>5435</c:v>
                </c:pt>
                <c:pt idx="20">
                  <c:v>5436</c:v>
                </c:pt>
                <c:pt idx="21">
                  <c:v>5438</c:v>
                </c:pt>
                <c:pt idx="22">
                  <c:v>5439</c:v>
                </c:pt>
                <c:pt idx="23">
                  <c:v>5440</c:v>
                </c:pt>
                <c:pt idx="24">
                  <c:v>5441</c:v>
                </c:pt>
                <c:pt idx="25">
                  <c:v>5442</c:v>
                </c:pt>
                <c:pt idx="26">
                  <c:v>5443</c:v>
                </c:pt>
                <c:pt idx="27">
                  <c:v>5444</c:v>
                </c:pt>
                <c:pt idx="28">
                  <c:v>5445</c:v>
                </c:pt>
                <c:pt idx="29">
                  <c:v>5446</c:v>
                </c:pt>
                <c:pt idx="30">
                  <c:v>5447</c:v>
                </c:pt>
                <c:pt idx="31">
                  <c:v>5449</c:v>
                </c:pt>
                <c:pt idx="32">
                  <c:v>5450</c:v>
                </c:pt>
                <c:pt idx="33">
                  <c:v>5451</c:v>
                </c:pt>
                <c:pt idx="34">
                  <c:v>5452</c:v>
                </c:pt>
                <c:pt idx="35">
                  <c:v>5456</c:v>
                </c:pt>
                <c:pt idx="36">
                  <c:v>5458</c:v>
                </c:pt>
                <c:pt idx="37">
                  <c:v>5460.3</c:v>
                </c:pt>
                <c:pt idx="38">
                  <c:v>5464.6</c:v>
                </c:pt>
                <c:pt idx="39">
                  <c:v>5462.6</c:v>
                </c:pt>
                <c:pt idx="40">
                  <c:v>5467.7</c:v>
                </c:pt>
                <c:pt idx="41">
                  <c:v>5468.7</c:v>
                </c:pt>
                <c:pt idx="42">
                  <c:v>5469.6</c:v>
                </c:pt>
                <c:pt idx="43">
                  <c:v>5470.6</c:v>
                </c:pt>
                <c:pt idx="44">
                  <c:v>5471.6</c:v>
                </c:pt>
                <c:pt idx="45">
                  <c:v>5472.6</c:v>
                </c:pt>
                <c:pt idx="46">
                  <c:v>5473.69</c:v>
                </c:pt>
                <c:pt idx="47">
                  <c:v>5475.65</c:v>
                </c:pt>
                <c:pt idx="48">
                  <c:v>5476.7</c:v>
                </c:pt>
                <c:pt idx="49">
                  <c:v>5477.7</c:v>
                </c:pt>
                <c:pt idx="50">
                  <c:v>5478.5</c:v>
                </c:pt>
                <c:pt idx="51">
                  <c:v>5479.6</c:v>
                </c:pt>
                <c:pt idx="52">
                  <c:v>5480.6</c:v>
                </c:pt>
                <c:pt idx="53">
                  <c:v>5481.6</c:v>
                </c:pt>
                <c:pt idx="54">
                  <c:v>5482.5</c:v>
                </c:pt>
                <c:pt idx="55">
                  <c:v>5483.5</c:v>
                </c:pt>
                <c:pt idx="56">
                  <c:v>5484.5</c:v>
                </c:pt>
                <c:pt idx="57">
                  <c:v>5485.5</c:v>
                </c:pt>
                <c:pt idx="58">
                  <c:v>5486.5</c:v>
                </c:pt>
                <c:pt idx="59">
                  <c:v>5487.5</c:v>
                </c:pt>
                <c:pt idx="60">
                  <c:v>5488.7</c:v>
                </c:pt>
                <c:pt idx="61">
                  <c:v>5490.7</c:v>
                </c:pt>
                <c:pt idx="62">
                  <c:v>5491.5</c:v>
                </c:pt>
                <c:pt idx="63">
                  <c:v>5492.5</c:v>
                </c:pt>
                <c:pt idx="64">
                  <c:v>5493.5</c:v>
                </c:pt>
                <c:pt idx="65">
                  <c:v>5494.5</c:v>
                </c:pt>
                <c:pt idx="66">
                  <c:v>5495.5</c:v>
                </c:pt>
                <c:pt idx="67">
                  <c:v>5496.4</c:v>
                </c:pt>
                <c:pt idx="68">
                  <c:v>5497.5</c:v>
                </c:pt>
                <c:pt idx="69">
                  <c:v>5498.5</c:v>
                </c:pt>
                <c:pt idx="70">
                  <c:v>5499.7</c:v>
                </c:pt>
                <c:pt idx="71">
                  <c:v>5502.6</c:v>
                </c:pt>
                <c:pt idx="72">
                  <c:v>5503.7</c:v>
                </c:pt>
                <c:pt idx="73">
                  <c:v>5505.3</c:v>
                </c:pt>
              </c:numCache>
            </c:numRef>
          </c:xVal>
          <c:yVal>
            <c:numRef>
              <c:f>AAVSO!$B$1:$B$74</c:f>
              <c:numCache>
                <c:formatCode>General</c:formatCode>
                <c:ptCount val="74"/>
                <c:pt idx="0">
                  <c:v>10.611000000000001</c:v>
                </c:pt>
                <c:pt idx="1">
                  <c:v>10.591000000000001</c:v>
                </c:pt>
                <c:pt idx="2">
                  <c:v>10.613</c:v>
                </c:pt>
                <c:pt idx="3">
                  <c:v>10.416</c:v>
                </c:pt>
                <c:pt idx="4">
                  <c:v>10.314</c:v>
                </c:pt>
                <c:pt idx="5">
                  <c:v>10.292</c:v>
                </c:pt>
                <c:pt idx="6">
                  <c:v>10.298</c:v>
                </c:pt>
                <c:pt idx="7">
                  <c:v>10.284666666666666</c:v>
                </c:pt>
                <c:pt idx="8">
                  <c:v>10.234</c:v>
                </c:pt>
                <c:pt idx="9">
                  <c:v>10.225</c:v>
                </c:pt>
                <c:pt idx="10">
                  <c:v>10.222</c:v>
                </c:pt>
                <c:pt idx="11">
                  <c:v>10.231</c:v>
                </c:pt>
                <c:pt idx="12">
                  <c:v>10.201000000000001</c:v>
                </c:pt>
                <c:pt idx="13">
                  <c:v>10.1815</c:v>
                </c:pt>
                <c:pt idx="14">
                  <c:v>10.178000000000001</c:v>
                </c:pt>
                <c:pt idx="15">
                  <c:v>10.151</c:v>
                </c:pt>
                <c:pt idx="16">
                  <c:v>9.9309999999999992</c:v>
                </c:pt>
                <c:pt idx="17">
                  <c:v>9.8294999999999995</c:v>
                </c:pt>
                <c:pt idx="18">
                  <c:v>9.839500000000001</c:v>
                </c:pt>
                <c:pt idx="19">
                  <c:v>9.8645000000000014</c:v>
                </c:pt>
                <c:pt idx="20">
                  <c:v>9.8000000000000007</c:v>
                </c:pt>
                <c:pt idx="21">
                  <c:v>9.9276194690265491</c:v>
                </c:pt>
                <c:pt idx="22">
                  <c:v>9.9526837606837635</c:v>
                </c:pt>
                <c:pt idx="23">
                  <c:v>9.989333333333331</c:v>
                </c:pt>
                <c:pt idx="24">
                  <c:v>10.030546478873239</c:v>
                </c:pt>
                <c:pt idx="25">
                  <c:v>10.063509090909093</c:v>
                </c:pt>
                <c:pt idx="26">
                  <c:v>10.125499999999999</c:v>
                </c:pt>
                <c:pt idx="27">
                  <c:v>10.125999999999999</c:v>
                </c:pt>
                <c:pt idx="28">
                  <c:v>10.117651515151515</c:v>
                </c:pt>
                <c:pt idx="29">
                  <c:v>10.154500000000001</c:v>
                </c:pt>
                <c:pt idx="30">
                  <c:v>10.161000000000001</c:v>
                </c:pt>
                <c:pt idx="31">
                  <c:v>10.2395</c:v>
                </c:pt>
                <c:pt idx="32">
                  <c:v>10.263999999999999</c:v>
                </c:pt>
                <c:pt idx="33">
                  <c:v>10.27</c:v>
                </c:pt>
                <c:pt idx="34">
                  <c:v>10.27</c:v>
                </c:pt>
                <c:pt idx="35">
                  <c:v>10.38</c:v>
                </c:pt>
                <c:pt idx="36">
                  <c:v>10.52</c:v>
                </c:pt>
                <c:pt idx="37">
                  <c:v>10.6</c:v>
                </c:pt>
                <c:pt idx="38">
                  <c:v>10.82</c:v>
                </c:pt>
                <c:pt idx="39">
                  <c:v>10.7</c:v>
                </c:pt>
                <c:pt idx="40">
                  <c:v>10.95</c:v>
                </c:pt>
                <c:pt idx="41">
                  <c:v>11</c:v>
                </c:pt>
                <c:pt idx="42">
                  <c:v>11</c:v>
                </c:pt>
                <c:pt idx="43">
                  <c:v>11.05</c:v>
                </c:pt>
                <c:pt idx="44">
                  <c:v>11.02</c:v>
                </c:pt>
                <c:pt idx="45">
                  <c:v>11.04</c:v>
                </c:pt>
                <c:pt idx="46">
                  <c:v>11.02</c:v>
                </c:pt>
                <c:pt idx="47">
                  <c:v>11.08</c:v>
                </c:pt>
                <c:pt idx="48">
                  <c:v>11.11</c:v>
                </c:pt>
                <c:pt idx="49">
                  <c:v>11.1</c:v>
                </c:pt>
                <c:pt idx="50">
                  <c:v>11.13</c:v>
                </c:pt>
                <c:pt idx="51">
                  <c:v>11.13</c:v>
                </c:pt>
                <c:pt idx="52">
                  <c:v>11.137</c:v>
                </c:pt>
                <c:pt idx="53">
                  <c:v>11.14</c:v>
                </c:pt>
                <c:pt idx="54">
                  <c:v>11.14</c:v>
                </c:pt>
                <c:pt idx="55">
                  <c:v>11.16</c:v>
                </c:pt>
                <c:pt idx="56">
                  <c:v>11.17</c:v>
                </c:pt>
                <c:pt idx="57">
                  <c:v>11.17</c:v>
                </c:pt>
                <c:pt idx="58">
                  <c:v>11.15</c:v>
                </c:pt>
                <c:pt idx="59">
                  <c:v>11.13</c:v>
                </c:pt>
                <c:pt idx="60">
                  <c:v>11.14</c:v>
                </c:pt>
                <c:pt idx="61">
                  <c:v>11.12</c:v>
                </c:pt>
                <c:pt idx="62">
                  <c:v>11.1</c:v>
                </c:pt>
                <c:pt idx="63">
                  <c:v>11.1</c:v>
                </c:pt>
                <c:pt idx="64">
                  <c:v>11.11</c:v>
                </c:pt>
                <c:pt idx="65">
                  <c:v>11.1</c:v>
                </c:pt>
                <c:pt idx="66">
                  <c:v>11.13</c:v>
                </c:pt>
                <c:pt idx="67">
                  <c:v>11.09</c:v>
                </c:pt>
                <c:pt idx="68">
                  <c:v>11.03</c:v>
                </c:pt>
                <c:pt idx="69">
                  <c:v>11.05</c:v>
                </c:pt>
                <c:pt idx="70">
                  <c:v>10.98</c:v>
                </c:pt>
                <c:pt idx="71">
                  <c:v>10.94</c:v>
                </c:pt>
                <c:pt idx="72">
                  <c:v>10.91</c:v>
                </c:pt>
                <c:pt idx="73">
                  <c:v>10.93</c:v>
                </c:pt>
              </c:numCache>
            </c:numRef>
          </c:yVal>
          <c:smooth val="0"/>
        </c:ser>
        <c:dLbls>
          <c:showLegendKey val="0"/>
          <c:showVal val="0"/>
          <c:showCatName val="0"/>
          <c:showSerName val="0"/>
          <c:showPercent val="0"/>
          <c:showBubbleSize val="0"/>
        </c:dLbls>
        <c:axId val="75113600"/>
        <c:axId val="75111808"/>
      </c:scatterChart>
      <c:valAx>
        <c:axId val="75108736"/>
        <c:scaling>
          <c:orientation val="minMax"/>
          <c:max val="5520"/>
          <c:min val="5370"/>
        </c:scaling>
        <c:delete val="0"/>
        <c:axPos val="b"/>
        <c:majorGridlines/>
        <c:minorGridlines/>
        <c:numFmt formatCode="0" sourceLinked="0"/>
        <c:majorTickMark val="out"/>
        <c:minorTickMark val="none"/>
        <c:tickLblPos val="nextTo"/>
        <c:crossAx val="75110272"/>
        <c:crosses val="autoZero"/>
        <c:crossBetween val="midCat"/>
      </c:valAx>
      <c:valAx>
        <c:axId val="75110272"/>
        <c:scaling>
          <c:orientation val="minMax"/>
        </c:scaling>
        <c:delete val="0"/>
        <c:axPos val="l"/>
        <c:majorGridlines/>
        <c:minorGridlines/>
        <c:numFmt formatCode="General" sourceLinked="1"/>
        <c:majorTickMark val="out"/>
        <c:minorTickMark val="none"/>
        <c:tickLblPos val="nextTo"/>
        <c:crossAx val="75108736"/>
        <c:crosses val="autoZero"/>
        <c:crossBetween val="midCat"/>
      </c:valAx>
      <c:valAx>
        <c:axId val="75111808"/>
        <c:scaling>
          <c:orientation val="maxMin"/>
        </c:scaling>
        <c:delete val="0"/>
        <c:axPos val="r"/>
        <c:numFmt formatCode="General" sourceLinked="1"/>
        <c:majorTickMark val="out"/>
        <c:minorTickMark val="none"/>
        <c:tickLblPos val="nextTo"/>
        <c:crossAx val="75113600"/>
        <c:crosses val="max"/>
        <c:crossBetween val="midCat"/>
      </c:valAx>
      <c:valAx>
        <c:axId val="75113600"/>
        <c:scaling>
          <c:orientation val="minMax"/>
        </c:scaling>
        <c:delete val="1"/>
        <c:axPos val="t"/>
        <c:numFmt formatCode="General" sourceLinked="1"/>
        <c:majorTickMark val="out"/>
        <c:minorTickMark val="none"/>
        <c:tickLblPos val="nextTo"/>
        <c:crossAx val="75111808"/>
        <c:crosses val="autoZero"/>
        <c:crossBetween val="midCat"/>
      </c:valAx>
    </c:plotArea>
    <c:plotVisOnly val="1"/>
    <c:dispBlanksAs val="gap"/>
    <c:showDLblsOverMax val="0"/>
  </c:chart>
  <c:spPr>
    <a:solidFill>
      <a:srgbClr val="FFFFFF"/>
    </a:solidFill>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sz="800"/>
          </a:pPr>
          <a:endParaRPr lang="fr-FR"/>
        </a:p>
      </c:txPr>
    </c:title>
    <c:autoTitleDeleted val="0"/>
    <c:plotArea>
      <c:layout/>
      <c:scatterChart>
        <c:scatterStyle val="lineMarker"/>
        <c:varyColors val="0"/>
        <c:ser>
          <c:idx val="0"/>
          <c:order val="0"/>
          <c:tx>
            <c:v>HeII</c:v>
          </c:tx>
          <c:spPr>
            <a:ln w="28575">
              <a:noFill/>
            </a:ln>
          </c:spPr>
          <c:marker>
            <c:symbol val="square"/>
            <c:size val="4"/>
          </c:marker>
          <c:xVal>
            <c:numRef>
              <c:f>feuil1!$D$2:$D$31</c:f>
              <c:numCache>
                <c:formatCode>0.00</c:formatCode>
                <c:ptCount val="30"/>
                <c:pt idx="0">
                  <c:v>5378.4170000000004</c:v>
                </c:pt>
                <c:pt idx="1">
                  <c:v>5402.393</c:v>
                </c:pt>
                <c:pt idx="2">
                  <c:v>5411.4030000000002</c:v>
                </c:pt>
                <c:pt idx="3">
                  <c:v>5418.4340000000002</c:v>
                </c:pt>
                <c:pt idx="4">
                  <c:v>5427.39</c:v>
                </c:pt>
                <c:pt idx="5">
                  <c:v>5432.33</c:v>
                </c:pt>
                <c:pt idx="6">
                  <c:v>5439.3329999999996</c:v>
                </c:pt>
                <c:pt idx="7">
                  <c:v>5441.4260000000004</c:v>
                </c:pt>
                <c:pt idx="8">
                  <c:v>5444.44</c:v>
                </c:pt>
                <c:pt idx="9">
                  <c:v>5448.33</c:v>
                </c:pt>
                <c:pt idx="10">
                  <c:v>5450.335</c:v>
                </c:pt>
                <c:pt idx="11">
                  <c:v>5457.3829999999998</c:v>
                </c:pt>
                <c:pt idx="12">
                  <c:v>5458.3249999999998</c:v>
                </c:pt>
                <c:pt idx="13">
                  <c:v>5461.3959999999997</c:v>
                </c:pt>
                <c:pt idx="14">
                  <c:v>5462.3890000000001</c:v>
                </c:pt>
                <c:pt idx="15">
                  <c:v>5465.36</c:v>
                </c:pt>
                <c:pt idx="16">
                  <c:v>5470.3</c:v>
                </c:pt>
                <c:pt idx="17">
                  <c:v>5478.3249999999998</c:v>
                </c:pt>
                <c:pt idx="18">
                  <c:v>5479.317</c:v>
                </c:pt>
                <c:pt idx="19">
                  <c:v>5480.3</c:v>
                </c:pt>
                <c:pt idx="20">
                  <c:v>5482.3249999999998</c:v>
                </c:pt>
                <c:pt idx="21">
                  <c:v>5486.3159999999998</c:v>
                </c:pt>
                <c:pt idx="22">
                  <c:v>5487.3010000000004</c:v>
                </c:pt>
                <c:pt idx="23">
                  <c:v>5490.3090000000002</c:v>
                </c:pt>
                <c:pt idx="24">
                  <c:v>5492.2780000000002</c:v>
                </c:pt>
                <c:pt idx="25">
                  <c:v>5495.2709999999997</c:v>
                </c:pt>
                <c:pt idx="26">
                  <c:v>5500.2910000000002</c:v>
                </c:pt>
                <c:pt idx="27">
                  <c:v>5501.2849999999999</c:v>
                </c:pt>
                <c:pt idx="28">
                  <c:v>5502.2749999999996</c:v>
                </c:pt>
                <c:pt idx="29">
                  <c:v>5508.2439999999997</c:v>
                </c:pt>
              </c:numCache>
            </c:numRef>
          </c:xVal>
          <c:yVal>
            <c:numRef>
              <c:f>feuil1!$R$2:$R$31</c:f>
              <c:numCache>
                <c:formatCode>General</c:formatCode>
                <c:ptCount val="30"/>
                <c:pt idx="0">
                  <c:v>50.164948453608247</c:v>
                </c:pt>
                <c:pt idx="1">
                  <c:v>62.386554621848738</c:v>
                </c:pt>
                <c:pt idx="2">
                  <c:v>64.983164983164983</c:v>
                </c:pt>
                <c:pt idx="3">
                  <c:v>64.258555133079838</c:v>
                </c:pt>
                <c:pt idx="4">
                  <c:v>60.285714285714292</c:v>
                </c:pt>
                <c:pt idx="5">
                  <c:v>45.017507723995884</c:v>
                </c:pt>
                <c:pt idx="6">
                  <c:v>53.46596858638744</c:v>
                </c:pt>
                <c:pt idx="7">
                  <c:v>50.369426751592357</c:v>
                </c:pt>
                <c:pt idx="8">
                  <c:v>48.17307692307692</c:v>
                </c:pt>
                <c:pt idx="9">
                  <c:v>47.795918367346935</c:v>
                </c:pt>
                <c:pt idx="10">
                  <c:v>47.963917525773191</c:v>
                </c:pt>
                <c:pt idx="11">
                  <c:v>43.646112600536199</c:v>
                </c:pt>
                <c:pt idx="14">
                  <c:v>43.688311688311686</c:v>
                </c:pt>
                <c:pt idx="15">
                  <c:v>41.753424657534246</c:v>
                </c:pt>
                <c:pt idx="16">
                  <c:v>31.578947368421055</c:v>
                </c:pt>
                <c:pt idx="17">
                  <c:v>24.811320754716981</c:v>
                </c:pt>
                <c:pt idx="18">
                  <c:v>23.216679076693968</c:v>
                </c:pt>
                <c:pt idx="20">
                  <c:v>22.011834319526628</c:v>
                </c:pt>
                <c:pt idx="21">
                  <c:v>19.474671669793622</c:v>
                </c:pt>
                <c:pt idx="22">
                  <c:v>19.852941176470587</c:v>
                </c:pt>
                <c:pt idx="23">
                  <c:v>23.302752293577985</c:v>
                </c:pt>
                <c:pt idx="24">
                  <c:v>22.23</c:v>
                </c:pt>
                <c:pt idx="25">
                  <c:v>23.1</c:v>
                </c:pt>
                <c:pt idx="26">
                  <c:v>20</c:v>
                </c:pt>
                <c:pt idx="27">
                  <c:v>21.5</c:v>
                </c:pt>
                <c:pt idx="28">
                  <c:v>20.9</c:v>
                </c:pt>
                <c:pt idx="29">
                  <c:v>26.1</c:v>
                </c:pt>
              </c:numCache>
            </c:numRef>
          </c:yVal>
          <c:smooth val="0"/>
        </c:ser>
        <c:dLbls>
          <c:showLegendKey val="0"/>
          <c:showVal val="0"/>
          <c:showCatName val="0"/>
          <c:showSerName val="0"/>
          <c:showPercent val="0"/>
          <c:showBubbleSize val="0"/>
        </c:dLbls>
        <c:axId val="95797632"/>
        <c:axId val="95799168"/>
      </c:scatterChart>
      <c:valAx>
        <c:axId val="95797632"/>
        <c:scaling>
          <c:orientation val="minMax"/>
          <c:max val="5520"/>
          <c:min val="5370"/>
        </c:scaling>
        <c:delete val="0"/>
        <c:axPos val="b"/>
        <c:majorGridlines/>
        <c:minorGridlines/>
        <c:numFmt formatCode="0" sourceLinked="0"/>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fr-FR"/>
          </a:p>
        </c:txPr>
        <c:crossAx val="95799168"/>
        <c:crosses val="autoZero"/>
        <c:crossBetween val="midCat"/>
        <c:majorUnit val="50"/>
      </c:valAx>
      <c:valAx>
        <c:axId val="95799168"/>
        <c:scaling>
          <c:orientation val="minMax"/>
        </c:scaling>
        <c:delete val="0"/>
        <c:axPos val="l"/>
        <c:majorGridlines>
          <c:spPr>
            <a:ln w="3175">
              <a:solidFill>
                <a:srgbClr val="000000"/>
              </a:solidFill>
              <a:prstDash val="solid"/>
            </a:ln>
          </c:spPr>
        </c:majorGridlines>
        <c:minorGridlines/>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Calibri" pitchFamily="34" charset="0"/>
                <a:ea typeface="Arial"/>
                <a:cs typeface="Arial"/>
              </a:defRPr>
            </a:pPr>
            <a:endParaRPr lang="fr-FR"/>
          </a:p>
        </c:txPr>
        <c:crossAx val="95797632"/>
        <c:crosses val="autoZero"/>
        <c:crossBetween val="midCat"/>
      </c:valAx>
      <c:spPr>
        <a:no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fr-FR"/>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2A9927-8EAD-436D-99AB-A8320E06AD37}" type="datetimeFigureOut">
              <a:rPr lang="fr-FR" smtClean="0"/>
              <a:t>14/11/2010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EC181E-7C8A-4B01-AB07-0BE78A045DAC}" type="slidenum">
              <a:rPr lang="fr-FR" smtClean="0"/>
              <a:t>‹N°›</a:t>
            </a:fld>
            <a:endParaRPr lang="fr-FR"/>
          </a:p>
        </p:txBody>
      </p:sp>
    </p:spTree>
    <p:extLst>
      <p:ext uri="{BB962C8B-B14F-4D97-AF65-F5344CB8AC3E}">
        <p14:creationId xmlns:p14="http://schemas.microsoft.com/office/powerpoint/2010/main" val="760211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Une des pages les plus merveilleuses</a:t>
            </a:r>
            <a:r>
              <a:rPr lang="fr-FR" baseline="0" dirty="0" smtClean="0"/>
              <a:t> de l’ « Astronomie Populaire » écrite par des milliers d’astronomes amateur depuis plus d’un siècle.</a:t>
            </a:r>
          </a:p>
          <a:p>
            <a:r>
              <a:rPr lang="fr-FR" baseline="0" dirty="0" smtClean="0"/>
              <a:t>Ces dizaines de milliers d’observations ont contribué à une meilleure connaissance des étoiles cataclysmiques et ont fait l’objet de nombreuses publications</a:t>
            </a:r>
            <a:endParaRPr lang="fr-FR" dirty="0"/>
          </a:p>
        </p:txBody>
      </p:sp>
      <p:sp>
        <p:nvSpPr>
          <p:cNvPr id="4" name="Espace réservé du numéro de diapositive 3"/>
          <p:cNvSpPr>
            <a:spLocks noGrp="1"/>
          </p:cNvSpPr>
          <p:nvPr>
            <p:ph type="sldNum" sz="quarter" idx="10"/>
          </p:nvPr>
        </p:nvSpPr>
        <p:spPr/>
        <p:txBody>
          <a:bodyPr/>
          <a:lstStyle/>
          <a:p>
            <a:fld id="{8CEC181E-7C8A-4B01-AB07-0BE78A045DAC}" type="slidenum">
              <a:rPr lang="fr-FR" smtClean="0"/>
              <a:t>7</a:t>
            </a:fld>
            <a:endParaRPr lang="fr-FR"/>
          </a:p>
        </p:txBody>
      </p:sp>
    </p:spTree>
    <p:extLst>
      <p:ext uri="{BB962C8B-B14F-4D97-AF65-F5344CB8AC3E}">
        <p14:creationId xmlns:p14="http://schemas.microsoft.com/office/powerpoint/2010/main" val="3277171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Etoile issue de l’évolution d’étoiles qui ont au maximum 6 à 8 masses solaires lorsque ces étoiles ne sont plus capables de produire d’énergie par les réactions thermonucléaires. La matière se condense jusqu’à former un objet dont la masse est d’environ 0,6 M</a:t>
            </a:r>
            <a:r>
              <a:rPr lang="fr-FR" sz="1200" dirty="0" smtClean="0">
                <a:sym typeface="Wingdings"/>
              </a:rPr>
              <a:t>  (avec un maximum de 1,4 M .</a:t>
            </a:r>
          </a:p>
          <a:p>
            <a:endParaRPr lang="fr-FR" dirty="0"/>
          </a:p>
        </p:txBody>
      </p:sp>
      <p:sp>
        <p:nvSpPr>
          <p:cNvPr id="4" name="Espace réservé du numéro de diapositive 3"/>
          <p:cNvSpPr>
            <a:spLocks noGrp="1"/>
          </p:cNvSpPr>
          <p:nvPr>
            <p:ph type="sldNum" sz="quarter" idx="10"/>
          </p:nvPr>
        </p:nvSpPr>
        <p:spPr/>
        <p:txBody>
          <a:bodyPr/>
          <a:lstStyle/>
          <a:p>
            <a:fld id="{8CEC181E-7C8A-4B01-AB07-0BE78A045DAC}" type="slidenum">
              <a:rPr lang="fr-FR" smtClean="0"/>
              <a:t>8</a:t>
            </a:fld>
            <a:endParaRPr lang="fr-FR"/>
          </a:p>
        </p:txBody>
      </p:sp>
    </p:spTree>
    <p:extLst>
      <p:ext uri="{BB962C8B-B14F-4D97-AF65-F5344CB8AC3E}">
        <p14:creationId xmlns:p14="http://schemas.microsoft.com/office/powerpoint/2010/main" val="1725007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AR </a:t>
            </a:r>
            <a:r>
              <a:rPr lang="fr-FR" dirty="0" err="1" smtClean="0"/>
              <a:t>Uma</a:t>
            </a:r>
            <a:r>
              <a:rPr lang="fr-FR" dirty="0" smtClean="0"/>
              <a:t> : 23000 Teslas</a:t>
            </a:r>
            <a:endParaRPr lang="fr-FR" dirty="0"/>
          </a:p>
        </p:txBody>
      </p:sp>
      <p:sp>
        <p:nvSpPr>
          <p:cNvPr id="4" name="Espace réservé du numéro de diapositive 3"/>
          <p:cNvSpPr>
            <a:spLocks noGrp="1"/>
          </p:cNvSpPr>
          <p:nvPr>
            <p:ph type="sldNum" sz="quarter" idx="10"/>
          </p:nvPr>
        </p:nvSpPr>
        <p:spPr/>
        <p:txBody>
          <a:bodyPr/>
          <a:lstStyle/>
          <a:p>
            <a:fld id="{8CEC181E-7C8A-4B01-AB07-0BE78A045DAC}" type="slidenum">
              <a:rPr lang="fr-FR" smtClean="0"/>
              <a:t>12</a:t>
            </a:fld>
            <a:endParaRPr lang="fr-FR"/>
          </a:p>
        </p:txBody>
      </p:sp>
    </p:spTree>
    <p:extLst>
      <p:ext uri="{BB962C8B-B14F-4D97-AF65-F5344CB8AC3E}">
        <p14:creationId xmlns:p14="http://schemas.microsoft.com/office/powerpoint/2010/main" val="3930503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Dès la</a:t>
            </a:r>
            <a:r>
              <a:rPr lang="fr-FR" baseline="0" dirty="0" smtClean="0"/>
              <a:t> première moitié </a:t>
            </a:r>
            <a:r>
              <a:rPr lang="fr-FR" dirty="0" smtClean="0"/>
              <a:t>du 20</a:t>
            </a:r>
            <a:r>
              <a:rPr lang="fr-FR" baseline="30000" dirty="0" smtClean="0"/>
              <a:t>ème</a:t>
            </a:r>
            <a:r>
              <a:rPr lang="fr-FR" dirty="0" smtClean="0"/>
              <a:t> siècle, des </a:t>
            </a:r>
            <a:r>
              <a:rPr lang="fr-FR" dirty="0" err="1" smtClean="0"/>
              <a:t>surveys</a:t>
            </a:r>
            <a:r>
              <a:rPr lang="fr-FR" baseline="0" dirty="0" smtClean="0"/>
              <a:t> spectroscopiques s’étoiles présentant des raies en émission, mettent en évidence des spectres particuliers. </a:t>
            </a:r>
            <a:endParaRPr lang="fr-FR" dirty="0"/>
          </a:p>
        </p:txBody>
      </p:sp>
      <p:sp>
        <p:nvSpPr>
          <p:cNvPr id="4" name="Espace réservé du numéro de diapositive 3"/>
          <p:cNvSpPr>
            <a:spLocks noGrp="1"/>
          </p:cNvSpPr>
          <p:nvPr>
            <p:ph type="sldNum" sz="quarter" idx="10"/>
          </p:nvPr>
        </p:nvSpPr>
        <p:spPr/>
        <p:txBody>
          <a:bodyPr/>
          <a:lstStyle/>
          <a:p>
            <a:fld id="{8CEC181E-7C8A-4B01-AB07-0BE78A045DAC}" type="slidenum">
              <a:rPr lang="fr-FR" smtClean="0"/>
              <a:t>51</a:t>
            </a:fld>
            <a:endParaRPr lang="fr-FR"/>
          </a:p>
        </p:txBody>
      </p:sp>
    </p:spTree>
    <p:extLst>
      <p:ext uri="{BB962C8B-B14F-4D97-AF65-F5344CB8AC3E}">
        <p14:creationId xmlns:p14="http://schemas.microsoft.com/office/powerpoint/2010/main" val="763040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orme libre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r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Modifiez le style du titre</a:t>
            </a:r>
            <a:endParaRPr kumimoji="0" lang="en-US"/>
          </a:p>
        </p:txBody>
      </p:sp>
      <p:sp>
        <p:nvSpPr>
          <p:cNvPr id="17" name="Sous-titr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30" name="Espace réservé de la date 29"/>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11/14/2010</a:t>
            </a:fld>
            <a:endParaRPr lang="en-US"/>
          </a:p>
        </p:txBody>
      </p:sp>
      <p:sp>
        <p:nvSpPr>
          <p:cNvPr id="19" name="Espace réservé du pied de page 18"/>
          <p:cNvSpPr>
            <a:spLocks noGrp="1"/>
          </p:cNvSpPr>
          <p:nvPr>
            <p:ph type="ftr" sz="quarter" idx="11"/>
          </p:nvPr>
        </p:nvSpPr>
        <p:spPr/>
        <p:txBody>
          <a:bodyPr/>
          <a:lstStyle/>
          <a:p>
            <a:endParaRPr kumimoji="0" lang="en-US"/>
          </a:p>
        </p:txBody>
      </p:sp>
      <p:sp>
        <p:nvSpPr>
          <p:cNvPr id="27" name="Espace réservé du numéro de diapositive 26"/>
          <p:cNvSpPr>
            <a:spLocks noGrp="1"/>
          </p:cNvSpPr>
          <p:nvPr>
            <p:ph type="sldNum" sz="quarter" idx="12"/>
          </p:nvPr>
        </p:nvSpPr>
        <p:spPr/>
        <p:txBody>
          <a:bodyPr/>
          <a:lstStyle/>
          <a:p>
            <a:pPr eaLnBrk="1" latinLnBrk="0" hangingPunct="1"/>
            <a:fld id="{2AA957AF-53C0-420B-9C2D-77DB1416566C}" type="slidenum">
              <a:rPr kumimoji="0" lang="en-US" smtClean="0"/>
              <a:pPr eaLnBrk="1" latinLnBrk="0" hangingPunct="1"/>
              <a:t>‹N°›</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11/14/2010</a:t>
            </a:fld>
            <a:endParaRPr lang="en-US" dirty="0"/>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pPr eaLnBrk="1" latinLnBrk="0" hangingPunct="1"/>
            <a:fld id="{2AA957AF-53C0-420B-9C2D-77DB1416566C}" type="slidenum">
              <a:rPr kumimoji="0" lang="en-US" smtClean="0"/>
              <a:pPr eaLnBrk="1" latinLnBrk="0" hangingPunct="1"/>
              <a:t>‹N°›</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11/14/2010</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pPr eaLnBrk="1" latinLnBrk="0" hangingPunct="1"/>
            <a:fld id="{2AA957AF-53C0-420B-9C2D-77DB1416566C}" type="slidenum">
              <a:rPr kumimoji="0" lang="en-US" smtClean="0"/>
              <a:pPr eaLnBrk="1" latinLnBrk="0" hangingPunct="1"/>
              <a:t>‹N°›</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11/14/2010</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pPr eaLnBrk="1" latinLnBrk="0" hangingPunct="1"/>
            <a:fld id="{2AA957AF-53C0-420B-9C2D-77DB1416566C}" type="slidenum">
              <a:rPr kumimoji="0" lang="en-US" smtClean="0"/>
              <a:pPr eaLnBrk="1" latinLnBrk="0" hangingPunct="1"/>
              <a:t>‹N°›</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orme libre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r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11/14/2010</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pPr eaLnBrk="1" latinLnBrk="0" hangingPunct="1"/>
            <a:fld id="{2AA957AF-53C0-420B-9C2D-77DB1416566C}" type="slidenum">
              <a:rPr kumimoji="0" lang="en-US" smtClean="0"/>
              <a:pPr eaLnBrk="1" latinLnBrk="0" hangingPunct="1"/>
              <a:t>‹N°›</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fr-FR" smtClean="0"/>
              <a:t>Modifiez le style du titre</a:t>
            </a:r>
            <a:endParaRPr kumimoji="0" lang="en-US"/>
          </a:p>
        </p:txBody>
      </p:sp>
      <p:sp>
        <p:nvSpPr>
          <p:cNvPr id="3" name="Espace réservé du conten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11/14/2010</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pPr eaLnBrk="1" latinLnBrk="0" hangingPunct="1"/>
            <a:fld id="{2AA957AF-53C0-420B-9C2D-77DB1416566C}" type="slidenum">
              <a:rPr kumimoji="0" lang="en-US" smtClean="0"/>
              <a:pPr eaLnBrk="1" latinLnBrk="0" hangingPunct="1"/>
              <a:t>‹N°›</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11/14/2010</a:t>
            </a:fld>
            <a:endParaRPr lang="en-US"/>
          </a:p>
        </p:txBody>
      </p:sp>
      <p:sp>
        <p:nvSpPr>
          <p:cNvPr id="8" name="Espace réservé du pied de page 7"/>
          <p:cNvSpPr>
            <a:spLocks noGrp="1"/>
          </p:cNvSpPr>
          <p:nvPr>
            <p:ph type="ftr" sz="quarter" idx="11"/>
          </p:nvPr>
        </p:nvSpPr>
        <p:spPr/>
        <p:txBody>
          <a:bodyPr/>
          <a:lstStyle/>
          <a:p>
            <a:endParaRPr kumimoji="0" lang="en-US"/>
          </a:p>
        </p:txBody>
      </p:sp>
      <p:sp>
        <p:nvSpPr>
          <p:cNvPr id="9" name="Espace réservé du numéro de diapositive 8"/>
          <p:cNvSpPr>
            <a:spLocks noGrp="1"/>
          </p:cNvSpPr>
          <p:nvPr>
            <p:ph type="sldNum" sz="quarter" idx="12"/>
          </p:nvPr>
        </p:nvSpPr>
        <p:spPr/>
        <p:txBody>
          <a:bodyPr/>
          <a:lstStyle/>
          <a:p>
            <a:pPr eaLnBrk="1" latinLnBrk="0" hangingPunct="1"/>
            <a:fld id="{2AA957AF-53C0-420B-9C2D-77DB1416566C}" type="slidenum">
              <a:rPr kumimoji="0" lang="en-US" smtClean="0"/>
              <a:pPr eaLnBrk="1" latinLnBrk="0" hangingPunct="1"/>
              <a:t>‹N°›</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320"/>
            <a:ext cx="7470648" cy="1143000"/>
          </a:xfrm>
        </p:spPr>
        <p:txBody>
          <a:bodyPr anchor="ctr"/>
          <a:lstStyle>
            <a:lvl1pPr algn="l">
              <a:defRPr sz="4600"/>
            </a:lvl1pPr>
          </a:lstStyle>
          <a:p>
            <a:r>
              <a:rPr kumimoji="0" lang="fr-FR" smtClean="0"/>
              <a:t>Modifiez le style du titre</a:t>
            </a:r>
            <a:endParaRPr kumimoji="0" lang="en-US"/>
          </a:p>
        </p:txBody>
      </p:sp>
      <p:sp>
        <p:nvSpPr>
          <p:cNvPr id="7" name="Espace réservé de la date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11/14/2010</a:t>
            </a:fld>
            <a:endParaRPr lang="en-US"/>
          </a:p>
        </p:txBody>
      </p:sp>
      <p:sp>
        <p:nvSpPr>
          <p:cNvPr id="8" name="Espace réservé du numéro de diapositive 7"/>
          <p:cNvSpPr>
            <a:spLocks noGrp="1"/>
          </p:cNvSpPr>
          <p:nvPr>
            <p:ph type="sldNum" sz="quarter" idx="11"/>
          </p:nvPr>
        </p:nvSpPr>
        <p:spPr/>
        <p:txBody>
          <a:bodyPr/>
          <a:lstStyle/>
          <a:p>
            <a:pPr eaLnBrk="1" latinLnBrk="0" hangingPunct="1"/>
            <a:fld id="{2AA957AF-53C0-420B-9C2D-77DB1416566C}" type="slidenum">
              <a:rPr kumimoji="0" lang="en-US" smtClean="0"/>
              <a:pPr eaLnBrk="1" latinLnBrk="0" hangingPunct="1"/>
              <a:t>‹N°›</a:t>
            </a:fld>
            <a:endParaRPr kumimoji="0" lang="en-US"/>
          </a:p>
        </p:txBody>
      </p:sp>
      <p:sp>
        <p:nvSpPr>
          <p:cNvPr id="9" name="Espace réservé du pied de page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11/14/2010</a:t>
            </a:fld>
            <a:endParaRPr lang="en-US"/>
          </a:p>
        </p:txBody>
      </p:sp>
      <p:sp>
        <p:nvSpPr>
          <p:cNvPr id="3" name="Espace réservé du pied de page 2"/>
          <p:cNvSpPr>
            <a:spLocks noGrp="1"/>
          </p:cNvSpPr>
          <p:nvPr>
            <p:ph type="ftr" sz="quarter" idx="11"/>
          </p:nvPr>
        </p:nvSpPr>
        <p:spPr/>
        <p:txBody>
          <a:bodyPr/>
          <a:lstStyle/>
          <a:p>
            <a:endParaRPr kumimoji="0" lang="en-US"/>
          </a:p>
        </p:txBody>
      </p:sp>
      <p:sp>
        <p:nvSpPr>
          <p:cNvPr id="4" name="Espace réservé du numéro de diapositive 3"/>
          <p:cNvSpPr>
            <a:spLocks noGrp="1"/>
          </p:cNvSpPr>
          <p:nvPr>
            <p:ph type="sldNum" sz="quarter" idx="12"/>
          </p:nvPr>
        </p:nvSpPr>
        <p:spPr/>
        <p:txBody>
          <a:bodyPr/>
          <a:lstStyle/>
          <a:p>
            <a:pPr eaLnBrk="1" latinLnBrk="0" hangingPunct="1"/>
            <a:fld id="{2AA957AF-53C0-420B-9C2D-77DB1416566C}" type="slidenum">
              <a:rPr kumimoji="0" lang="en-US" smtClean="0"/>
              <a:pPr eaLnBrk="1" latinLnBrk="0" hangingPunct="1"/>
              <a:t>‹N°›</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11/14/2010</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a:xfrm>
            <a:off x="8156448" y="6422064"/>
            <a:ext cx="762000" cy="365125"/>
          </a:xfrm>
        </p:spPr>
        <p:txBody>
          <a:bodyPr/>
          <a:lstStyle/>
          <a:p>
            <a:pPr eaLnBrk="1" latinLnBrk="0" hangingPunct="1"/>
            <a:fld id="{2AA957AF-53C0-420B-9C2D-77DB1416566C}" type="slidenum">
              <a:rPr kumimoji="0" lang="en-US" smtClean="0"/>
              <a:pPr eaLnBrk="1" latinLnBrk="0" hangingPunct="1"/>
              <a:t>‹N°›</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a:xfrm>
            <a:off x="457200" y="6422064"/>
            <a:ext cx="2133600" cy="365125"/>
          </a:xfrm>
        </p:spPr>
        <p:txBody>
          <a:bodyPr/>
          <a:lstStyle/>
          <a:p>
            <a:pPr eaLnBrk="1" latinLnBrk="0" hangingPunct="1"/>
            <a:fld id="{E637BB6B-EE1B-48FB-8575-0D55C373DE88}" type="datetimeFigureOut">
              <a:rPr lang="en-US" smtClean="0"/>
              <a:pPr eaLnBrk="1" latinLnBrk="0" hangingPunct="1"/>
              <a:t>11/14/2010</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pPr eaLnBrk="1" latinLnBrk="0" hangingPunct="1"/>
            <a:fld id="{2AA957AF-53C0-420B-9C2D-77DB1416566C}" type="slidenum">
              <a:rPr kumimoji="0" lang="en-US" smtClean="0"/>
              <a:pPr eaLnBrk="1" latinLnBrk="0" hangingPunct="1"/>
              <a:t>‹N°›</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orme libre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orme libre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Espace réservé du titre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fr-FR" smtClean="0"/>
              <a:t>Modifiez le style du titre</a:t>
            </a:r>
            <a:endParaRPr kumimoji="0" lang="en-US"/>
          </a:p>
        </p:txBody>
      </p:sp>
      <p:sp>
        <p:nvSpPr>
          <p:cNvPr id="30" name="Espace réservé du texte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eaLnBrk="1" latinLnBrk="0" hangingPunct="1"/>
            <a:fld id="{E637BB6B-EE1B-48FB-8575-0D55C373DE88}" type="datetimeFigureOut">
              <a:rPr lang="en-US" smtClean="0"/>
              <a:pPr eaLnBrk="1" latinLnBrk="0" hangingPunct="1"/>
              <a:t>11/14/2010</a:t>
            </a:fld>
            <a:endParaRPr lang="en-US" sz="1000">
              <a:solidFill>
                <a:schemeClr val="tx2">
                  <a:shade val="50000"/>
                </a:schemeClr>
              </a:solidFill>
            </a:endParaRPr>
          </a:p>
        </p:txBody>
      </p:sp>
      <p:sp>
        <p:nvSpPr>
          <p:cNvPr id="22" name="Espace réservé du pied de page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Espace réservé du numéro de diapositive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eaLnBrk="1" latinLnBrk="0" hangingPunct="1"/>
            <a:fld id="{2AA957AF-53C0-420B-9C2D-77DB1416566C}" type="slidenum">
              <a:rPr kumimoji="0" lang="en-US" smtClean="0"/>
              <a:pPr eaLnBrk="1" latinLnBrk="0" hangingPunct="1"/>
              <a:t>‹N°›</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file:///D:\RCE\disk.swf"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image" Target="../media/image27.emf"/></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1.xml"/><Relationship Id="rId5" Type="http://schemas.openxmlformats.org/officeDocument/2006/relationships/hyperlink" Target="https://sites.google.com/site/aavsocvsection/" TargetMode="External"/><Relationship Id="rId4" Type="http://schemas.openxmlformats.org/officeDocument/2006/relationships/hyperlink" Target="http://www.astronomie-amateur.fr/Variables%20Cataclysmiques.htm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gif"/><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bmp"/><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gi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png"/><Relationship Id="rId1" Type="http://schemas.openxmlformats.org/officeDocument/2006/relationships/slideLayout" Target="../slideLayouts/slideLayout8.xml"/><Relationship Id="rId4" Type="http://schemas.openxmlformats.org/officeDocument/2006/relationships/hyperlink" Target="http://www.astrosurf.com/aras/V407Cyg/v407cyg.htm"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png"/><Relationship Id="rId1" Type="http://schemas.openxmlformats.org/officeDocument/2006/relationships/slideLayout" Target="../slideLayouts/slideLayout8.xml"/><Relationship Id="rId4" Type="http://schemas.openxmlformats.org/officeDocument/2006/relationships/image" Target="../media/image54.gif"/></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8.xml"/><Relationship Id="rId4" Type="http://schemas.openxmlformats.org/officeDocument/2006/relationships/image" Target="../media/image57.png"/></Relationships>
</file>

<file path=ppt/slides/_rels/slide4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65.bmp"/><Relationship Id="rId4" Type="http://schemas.openxmlformats.org/officeDocument/2006/relationships/image" Target="../media/image64.bmp"/></Relationships>
</file>

<file path=ppt/slides/_rels/slide5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8.xml"/><Relationship Id="rId5" Type="http://schemas.openxmlformats.org/officeDocument/2006/relationships/image" Target="../media/image73.png"/><Relationship Id="rId4" Type="http://schemas.openxmlformats.org/officeDocument/2006/relationships/image" Target="../media/image72.png"/></Relationships>
</file>

<file path=ppt/slides/_rels/slide5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8.xml"/><Relationship Id="rId5" Type="http://schemas.openxmlformats.org/officeDocument/2006/relationships/image" Target="../media/image77.png"/><Relationship Id="rId4" Type="http://schemas.openxmlformats.org/officeDocument/2006/relationships/image" Target="../media/image76.png"/></Relationships>
</file>

<file path=ppt/slides/_rels/slide5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8.xml"/><Relationship Id="rId5" Type="http://schemas.openxmlformats.org/officeDocument/2006/relationships/image" Target="../media/image81.png"/><Relationship Id="rId4" Type="http://schemas.openxmlformats.org/officeDocument/2006/relationships/image" Target="../media/image80.PNG"/></Relationships>
</file>

<file path=ppt/slides/_rels/slide58.xml.rels><?xml version="1.0" encoding="UTF-8" standalone="yes"?>
<Relationships xmlns="http://schemas.openxmlformats.org/package/2006/relationships"><Relationship Id="rId2" Type="http://schemas.openxmlformats.org/officeDocument/2006/relationships/image" Target="../media/image82.tif"/><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8.xml"/><Relationship Id="rId4" Type="http://schemas.openxmlformats.org/officeDocument/2006/relationships/image" Target="../media/image8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93.bmp"/><Relationship Id="rId2" Type="http://schemas.openxmlformats.org/officeDocument/2006/relationships/image" Target="../media/image92.bmp"/><Relationship Id="rId1" Type="http://schemas.openxmlformats.org/officeDocument/2006/relationships/slideLayout" Target="../slideLayouts/slideLayout8.xml"/><Relationship Id="rId6" Type="http://schemas.openxmlformats.org/officeDocument/2006/relationships/image" Target="../media/image96.bmp"/><Relationship Id="rId5" Type="http://schemas.openxmlformats.org/officeDocument/2006/relationships/image" Target="../media/image95.bmp"/><Relationship Id="rId4" Type="http://schemas.openxmlformats.org/officeDocument/2006/relationships/image" Target="../media/image94.png"/></Relationships>
</file>

<file path=ppt/slides/_rels/slide65.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GIF"/><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image" Target="../media/image102.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image" Target="../media/image106.gif"/><Relationship Id="rId2" Type="http://schemas.openxmlformats.org/officeDocument/2006/relationships/image" Target="../media/image105.gif"/><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8.xml"/><Relationship Id="rId5" Type="http://schemas.openxmlformats.org/officeDocument/2006/relationships/chart" Target="../charts/chart3.xml"/><Relationship Id="rId4" Type="http://schemas.openxmlformats.org/officeDocument/2006/relationships/chart" Target="../charts/chart2.xml"/></Relationships>
</file>

<file path=ppt/slides/_rels/slide7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48.jpg"/><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81.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62.jpg"/><Relationship Id="rId1" Type="http://schemas.openxmlformats.org/officeDocument/2006/relationships/slideLayout" Target="../slideLayouts/slideLayout8.xml"/><Relationship Id="rId4" Type="http://schemas.openxmlformats.org/officeDocument/2006/relationships/image" Target="../media/image116.bm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ETOILES CATACLYSMIQUES</a:t>
            </a:r>
            <a:br>
              <a:rPr lang="fr-FR" dirty="0" smtClean="0"/>
            </a:br>
            <a:r>
              <a:rPr lang="fr-FR" dirty="0" smtClean="0"/>
              <a:t>Symbiotiques et </a:t>
            </a:r>
            <a:r>
              <a:rPr lang="fr-FR" dirty="0" err="1" smtClean="0"/>
              <a:t>Novae</a:t>
            </a:r>
            <a:endParaRPr lang="fr-FR" dirty="0"/>
          </a:p>
        </p:txBody>
      </p:sp>
      <p:sp>
        <p:nvSpPr>
          <p:cNvPr id="3" name="Sous-titre 2"/>
          <p:cNvSpPr>
            <a:spLocks noGrp="1"/>
          </p:cNvSpPr>
          <p:nvPr>
            <p:ph type="subTitle" idx="1"/>
          </p:nvPr>
        </p:nvSpPr>
        <p:spPr/>
        <p:txBody>
          <a:bodyPr/>
          <a:lstStyle/>
          <a:p>
            <a:r>
              <a:rPr lang="fr-FR" dirty="0" smtClean="0"/>
              <a:t>Photométrie et Spectroscopie</a:t>
            </a:r>
            <a:endParaRPr lang="fr-FR" dirty="0"/>
          </a:p>
        </p:txBody>
      </p:sp>
      <p:sp>
        <p:nvSpPr>
          <p:cNvPr id="4" name="ZoneTexte 3"/>
          <p:cNvSpPr txBox="1"/>
          <p:nvPr/>
        </p:nvSpPr>
        <p:spPr>
          <a:xfrm>
            <a:off x="6228184" y="6237312"/>
            <a:ext cx="2993255" cy="646331"/>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prst="relaxedInset"/>
          </a:sp3d>
        </p:spPr>
        <p:txBody>
          <a:bodyPr wrap="none" rtlCol="0">
            <a:spAutoFit/>
          </a:bodyPr>
          <a:lstStyle/>
          <a:p>
            <a:pPr algn="r"/>
            <a:r>
              <a:rPr lang="fr-FR" dirty="0" smtClean="0">
                <a:solidFill>
                  <a:srgbClr val="00B0F0"/>
                </a:solidFill>
              </a:rPr>
              <a:t>François Teyssier</a:t>
            </a:r>
          </a:p>
          <a:p>
            <a:pPr algn="r"/>
            <a:r>
              <a:rPr lang="fr-FR" dirty="0" smtClean="0">
                <a:solidFill>
                  <a:srgbClr val="00B0F0"/>
                </a:solidFill>
              </a:rPr>
              <a:t>www.astronomie-amateur.fr</a:t>
            </a:r>
            <a:endParaRPr lang="fr-FR" dirty="0">
              <a:solidFill>
                <a:srgbClr val="00B0F0"/>
              </a:solidFill>
            </a:endParaRPr>
          </a:p>
        </p:txBody>
      </p:sp>
    </p:spTree>
    <p:extLst>
      <p:ext uri="{BB962C8B-B14F-4D97-AF65-F5344CB8AC3E}">
        <p14:creationId xmlns:p14="http://schemas.microsoft.com/office/powerpoint/2010/main" val="3176153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isk.swf"/>
          <p:cNvPicPr>
            <a:picLocks noGrp="1" noRot="1" noChangeAspect="1"/>
          </p:cNvPicPr>
          <p:nvPr>
            <p:ph idx="1"/>
            <a:videoFile r:link="rId1"/>
          </p:nvPr>
        </p:nvPicPr>
        <p:blipFill>
          <a:blip r:embed="rId3"/>
          <a:stretch>
            <a:fillRect/>
          </a:stretch>
        </p:blipFill>
        <p:spPr>
          <a:xfrm>
            <a:off x="1596925" y="1916832"/>
            <a:ext cx="5376598" cy="4032448"/>
          </a:xfrm>
          <a:prstGeom prst="rect">
            <a:avLst/>
          </a:prstGeom>
        </p:spPr>
      </p:pic>
      <p:sp>
        <p:nvSpPr>
          <p:cNvPr id="5" name="Espace réservé du texte 2"/>
          <p:cNvSpPr txBox="1">
            <a:spLocks/>
          </p:cNvSpPr>
          <p:nvPr/>
        </p:nvSpPr>
        <p:spPr>
          <a:xfrm>
            <a:off x="0" y="1"/>
            <a:ext cx="2743200" cy="190240"/>
          </a:xfrm>
          <a:prstGeom prst="rect">
            <a:avLst/>
          </a:prstGeom>
        </p:spPr>
        <p:txBody>
          <a:bodyPr>
            <a:normAutofit fontScale="25000" lnSpcReduction="2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fr-FR" sz="4800" b="1" dirty="0" smtClean="0">
                <a:latin typeface="Calibri" pitchFamily="34" charset="0"/>
                <a:cs typeface="Calibri" pitchFamily="34" charset="0"/>
              </a:rPr>
              <a:t>Etoiles</a:t>
            </a:r>
            <a:r>
              <a:rPr lang="fr-FR" b="1" dirty="0" smtClean="0">
                <a:latin typeface="Calibri" pitchFamily="34" charset="0"/>
                <a:cs typeface="Calibri" pitchFamily="34" charset="0"/>
              </a:rPr>
              <a:t> </a:t>
            </a:r>
            <a:r>
              <a:rPr lang="fr-FR" sz="4800" b="1" dirty="0" smtClean="0">
                <a:latin typeface="Calibri" pitchFamily="34" charset="0"/>
                <a:cs typeface="Calibri" pitchFamily="34" charset="0"/>
              </a:rPr>
              <a:t>cataclysmiques</a:t>
            </a:r>
            <a:endParaRPr lang="fr-FR" sz="4800" b="1" dirty="0">
              <a:latin typeface="Calibri" pitchFamily="34" charset="0"/>
              <a:cs typeface="Calibri" pitchFamily="34" charset="0"/>
            </a:endParaRPr>
          </a:p>
        </p:txBody>
      </p:sp>
    </p:spTree>
    <p:extLst>
      <p:ext uri="{BB962C8B-B14F-4D97-AF65-F5344CB8AC3E}">
        <p14:creationId xmlns:p14="http://schemas.microsoft.com/office/powerpoint/2010/main" val="25643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636" y="1717576"/>
            <a:ext cx="6067425"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Connecteur droit 5"/>
          <p:cNvCxnSpPr/>
          <p:nvPr/>
        </p:nvCxnSpPr>
        <p:spPr>
          <a:xfrm>
            <a:off x="2123728" y="5845914"/>
            <a:ext cx="49685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4211960" y="6061938"/>
            <a:ext cx="681597" cy="369332"/>
          </a:xfrm>
          <a:prstGeom prst="rect">
            <a:avLst/>
          </a:prstGeom>
          <a:noFill/>
        </p:spPr>
        <p:txBody>
          <a:bodyPr wrap="none" rtlCol="0">
            <a:spAutoFit/>
          </a:bodyPr>
          <a:lstStyle/>
          <a:p>
            <a:r>
              <a:rPr lang="fr-FR" dirty="0" smtClean="0"/>
              <a:t>1 </a:t>
            </a:r>
            <a:r>
              <a:rPr lang="fr-FR" dirty="0"/>
              <a:t>R</a:t>
            </a:r>
            <a:r>
              <a:rPr lang="fr-FR" sz="1200" dirty="0">
                <a:sym typeface="Wingdings"/>
              </a:rPr>
              <a:t></a:t>
            </a:r>
            <a:endParaRPr lang="fr-FR" sz="1200" dirty="0"/>
          </a:p>
        </p:txBody>
      </p:sp>
      <p:sp>
        <p:nvSpPr>
          <p:cNvPr id="8" name="ZoneTexte 7"/>
          <p:cNvSpPr txBox="1"/>
          <p:nvPr/>
        </p:nvSpPr>
        <p:spPr>
          <a:xfrm>
            <a:off x="7149141" y="3428385"/>
            <a:ext cx="1659429" cy="369332"/>
          </a:xfrm>
          <a:prstGeom prst="rect">
            <a:avLst/>
          </a:prstGeom>
          <a:noFill/>
        </p:spPr>
        <p:txBody>
          <a:bodyPr wrap="none" rtlCol="0">
            <a:spAutoFit/>
          </a:bodyPr>
          <a:lstStyle/>
          <a:p>
            <a:r>
              <a:rPr lang="fr-FR" dirty="0" smtClean="0"/>
              <a:t>Naine blanche</a:t>
            </a:r>
            <a:endParaRPr lang="fr-FR" dirty="0"/>
          </a:p>
        </p:txBody>
      </p:sp>
      <p:sp>
        <p:nvSpPr>
          <p:cNvPr id="9" name="ZoneTexte 8"/>
          <p:cNvSpPr txBox="1"/>
          <p:nvPr/>
        </p:nvSpPr>
        <p:spPr>
          <a:xfrm>
            <a:off x="73646" y="3373760"/>
            <a:ext cx="1813317" cy="646331"/>
          </a:xfrm>
          <a:prstGeom prst="rect">
            <a:avLst/>
          </a:prstGeom>
          <a:noFill/>
        </p:spPr>
        <p:txBody>
          <a:bodyPr wrap="none" rtlCol="0">
            <a:spAutoFit/>
          </a:bodyPr>
          <a:lstStyle/>
          <a:p>
            <a:r>
              <a:rPr lang="fr-FR" dirty="0" smtClean="0"/>
              <a:t>Etoile principale</a:t>
            </a:r>
          </a:p>
          <a:p>
            <a:r>
              <a:rPr lang="fr-FR" dirty="0" smtClean="0"/>
              <a:t> rouge</a:t>
            </a:r>
            <a:endParaRPr lang="fr-FR" dirty="0"/>
          </a:p>
        </p:txBody>
      </p:sp>
      <p:sp>
        <p:nvSpPr>
          <p:cNvPr id="10" name="ZoneTexte 9"/>
          <p:cNvSpPr txBox="1"/>
          <p:nvPr/>
        </p:nvSpPr>
        <p:spPr>
          <a:xfrm>
            <a:off x="6209134" y="4444016"/>
            <a:ext cx="2082621" cy="369332"/>
          </a:xfrm>
          <a:prstGeom prst="rect">
            <a:avLst/>
          </a:prstGeom>
          <a:noFill/>
        </p:spPr>
        <p:txBody>
          <a:bodyPr wrap="none" rtlCol="0">
            <a:spAutoFit/>
          </a:bodyPr>
          <a:lstStyle/>
          <a:p>
            <a:r>
              <a:rPr lang="fr-FR" dirty="0" smtClean="0"/>
              <a:t>Disque d’accrétion</a:t>
            </a:r>
            <a:endParaRPr lang="fr-FR" dirty="0"/>
          </a:p>
        </p:txBody>
      </p:sp>
      <p:sp>
        <p:nvSpPr>
          <p:cNvPr id="4" name="ZoneTexte 3"/>
          <p:cNvSpPr txBox="1"/>
          <p:nvPr/>
        </p:nvSpPr>
        <p:spPr>
          <a:xfrm>
            <a:off x="5144616" y="5129024"/>
            <a:ext cx="2727029" cy="369332"/>
          </a:xfrm>
          <a:prstGeom prst="rect">
            <a:avLst/>
          </a:prstGeom>
          <a:noFill/>
        </p:spPr>
        <p:txBody>
          <a:bodyPr wrap="none" rtlCol="0">
            <a:spAutoFit/>
          </a:bodyPr>
          <a:lstStyle/>
          <a:p>
            <a:r>
              <a:rPr lang="fr-FR" dirty="0" smtClean="0"/>
              <a:t>Flux de matière (H – He)</a:t>
            </a:r>
            <a:endParaRPr lang="fr-FR" dirty="0"/>
          </a:p>
        </p:txBody>
      </p:sp>
      <p:sp>
        <p:nvSpPr>
          <p:cNvPr id="12" name="ZoneTexte 11"/>
          <p:cNvSpPr txBox="1"/>
          <p:nvPr/>
        </p:nvSpPr>
        <p:spPr>
          <a:xfrm>
            <a:off x="5682833" y="4757053"/>
            <a:ext cx="2454518" cy="369332"/>
          </a:xfrm>
          <a:prstGeom prst="rect">
            <a:avLst/>
          </a:prstGeom>
          <a:noFill/>
        </p:spPr>
        <p:txBody>
          <a:bodyPr wrap="none" rtlCol="0">
            <a:spAutoFit/>
          </a:bodyPr>
          <a:lstStyle/>
          <a:p>
            <a:r>
              <a:rPr lang="fr-FR" dirty="0" smtClean="0"/>
              <a:t>Point chaud, lumineux</a:t>
            </a:r>
            <a:endParaRPr lang="fr-FR" dirty="0"/>
          </a:p>
        </p:txBody>
      </p:sp>
      <p:cxnSp>
        <p:nvCxnSpPr>
          <p:cNvPr id="11" name="Connecteur droit avec flèche 10"/>
          <p:cNvCxnSpPr/>
          <p:nvPr/>
        </p:nvCxnSpPr>
        <p:spPr>
          <a:xfrm flipV="1">
            <a:off x="5273030" y="3797718"/>
            <a:ext cx="0" cy="13313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V="1">
            <a:off x="5777086" y="3949826"/>
            <a:ext cx="0" cy="8072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V="1">
            <a:off x="6351540" y="3797718"/>
            <a:ext cx="0" cy="5557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Espace réservé du texte 2"/>
          <p:cNvSpPr txBox="1">
            <a:spLocks/>
          </p:cNvSpPr>
          <p:nvPr/>
        </p:nvSpPr>
        <p:spPr>
          <a:xfrm>
            <a:off x="0" y="1"/>
            <a:ext cx="2743200" cy="190240"/>
          </a:xfrm>
          <a:prstGeom prst="rect">
            <a:avLst/>
          </a:prstGeom>
        </p:spPr>
        <p:txBody>
          <a:bodyPr>
            <a:normAutofit fontScale="25000" lnSpcReduction="2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fr-FR" sz="4800" b="1" dirty="0" smtClean="0">
                <a:latin typeface="Calibri" pitchFamily="34" charset="0"/>
                <a:cs typeface="Calibri" pitchFamily="34" charset="0"/>
              </a:rPr>
              <a:t>Etoiles</a:t>
            </a:r>
            <a:r>
              <a:rPr lang="fr-FR" b="1" dirty="0" smtClean="0">
                <a:latin typeface="Calibri" pitchFamily="34" charset="0"/>
                <a:cs typeface="Calibri" pitchFamily="34" charset="0"/>
              </a:rPr>
              <a:t> </a:t>
            </a:r>
            <a:r>
              <a:rPr lang="fr-FR" sz="4800" b="1" dirty="0" smtClean="0">
                <a:latin typeface="Calibri" pitchFamily="34" charset="0"/>
                <a:cs typeface="Calibri" pitchFamily="34" charset="0"/>
              </a:rPr>
              <a:t>cataclysmiques</a:t>
            </a:r>
            <a:endParaRPr lang="fr-FR" sz="4800" b="1" dirty="0">
              <a:latin typeface="Calibri" pitchFamily="34" charset="0"/>
              <a:cs typeface="Calibri" pitchFamily="34" charset="0"/>
            </a:endParaRPr>
          </a:p>
        </p:txBody>
      </p:sp>
      <p:sp>
        <p:nvSpPr>
          <p:cNvPr id="15" name="ZoneTexte 14"/>
          <p:cNvSpPr txBox="1"/>
          <p:nvPr/>
        </p:nvSpPr>
        <p:spPr>
          <a:xfrm>
            <a:off x="1394010" y="1073696"/>
            <a:ext cx="2347887" cy="369332"/>
          </a:xfrm>
          <a:prstGeom prst="rect">
            <a:avLst/>
          </a:prstGeom>
          <a:noFill/>
        </p:spPr>
        <p:txBody>
          <a:bodyPr wrap="none" rtlCol="0">
            <a:spAutoFit/>
          </a:bodyPr>
          <a:lstStyle/>
          <a:p>
            <a:r>
              <a:rPr lang="fr-FR" dirty="0" smtClean="0">
                <a:latin typeface="Calibri" pitchFamily="34" charset="0"/>
                <a:cs typeface="Calibri" pitchFamily="34" charset="0"/>
              </a:rPr>
              <a:t>Principaux composants</a:t>
            </a:r>
            <a:endParaRPr lang="fr-FR" dirty="0">
              <a:latin typeface="Calibri" pitchFamily="34" charset="0"/>
              <a:cs typeface="Calibri" pitchFamily="34" charset="0"/>
            </a:endParaRPr>
          </a:p>
        </p:txBody>
      </p:sp>
      <p:sp>
        <p:nvSpPr>
          <p:cNvPr id="2" name="Explosion 1 1"/>
          <p:cNvSpPr/>
          <p:nvPr/>
        </p:nvSpPr>
        <p:spPr>
          <a:xfrm>
            <a:off x="4448175" y="171450"/>
            <a:ext cx="1609725" cy="990600"/>
          </a:xfrm>
          <a:prstGeom prst="irregularSeal1">
            <a:avLst/>
          </a:prstGeom>
          <a:gradFill flip="none" rotWithShape="1">
            <a:gsLst>
              <a:gs pos="0">
                <a:srgbClr val="FFF200"/>
              </a:gs>
              <a:gs pos="66000">
                <a:srgbClr val="FF7A00"/>
              </a:gs>
              <a:gs pos="87000">
                <a:srgbClr val="FF0300"/>
              </a:gs>
              <a:gs pos="100000">
                <a:srgbClr val="4D0808"/>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p:cNvSpPr txBox="1"/>
          <p:nvPr/>
        </p:nvSpPr>
        <p:spPr>
          <a:xfrm>
            <a:off x="4733925" y="428625"/>
            <a:ext cx="4410075" cy="1877437"/>
          </a:xfrm>
          <a:prstGeom prst="rect">
            <a:avLst/>
          </a:prstGeom>
          <a:noFill/>
        </p:spPr>
        <p:txBody>
          <a:bodyPr wrap="square" rtlCol="0">
            <a:spAutoFit/>
          </a:bodyPr>
          <a:lstStyle/>
          <a:p>
            <a:pPr algn="just"/>
            <a:r>
              <a:rPr lang="fr-FR" b="1" dirty="0" smtClean="0">
                <a:solidFill>
                  <a:srgbClr val="FFFF00"/>
                </a:solidFill>
                <a:latin typeface="Calibri" pitchFamily="34" charset="0"/>
                <a:cs typeface="Calibri" pitchFamily="34" charset="0"/>
              </a:rPr>
              <a:t>OUTBURST </a:t>
            </a:r>
            <a:r>
              <a:rPr lang="fr-FR" sz="1400" b="1" dirty="0" smtClean="0">
                <a:solidFill>
                  <a:srgbClr val="FFFF00"/>
                </a:solidFill>
                <a:latin typeface="Calibri" pitchFamily="34" charset="0"/>
                <a:cs typeface="Calibri" pitchFamily="34" charset="0"/>
              </a:rPr>
              <a:t>: accumulation de matière dans le disque.</a:t>
            </a:r>
          </a:p>
          <a:p>
            <a:pPr algn="just"/>
            <a:r>
              <a:rPr lang="fr-FR" sz="1400" b="1" dirty="0" smtClean="0">
                <a:solidFill>
                  <a:srgbClr val="FFFF00"/>
                </a:solidFill>
                <a:latin typeface="Calibri" pitchFamily="34" charset="0"/>
                <a:cs typeface="Calibri" pitchFamily="34" charset="0"/>
              </a:rPr>
              <a:t>Augmentation des frottements, de la viscosité : brusque augmentation de la température qui passe, quelques heures de 3000 K à 15000 K entrainant une forte augmentation de la luminosité dans le visible : typiquement  2 à 5 </a:t>
            </a:r>
            <a:r>
              <a:rPr lang="fr-FR" sz="1400" b="1" dirty="0" err="1" smtClean="0">
                <a:solidFill>
                  <a:srgbClr val="FFFF00"/>
                </a:solidFill>
                <a:latin typeface="Calibri" pitchFamily="34" charset="0"/>
                <a:cs typeface="Calibri" pitchFamily="34" charset="0"/>
              </a:rPr>
              <a:t>mags</a:t>
            </a:r>
            <a:r>
              <a:rPr lang="fr-FR" sz="1400" b="1" dirty="0">
                <a:solidFill>
                  <a:srgbClr val="FFFF00"/>
                </a:solidFill>
                <a:latin typeface="Calibri" pitchFamily="34" charset="0"/>
                <a:cs typeface="Calibri" pitchFamily="34" charset="0"/>
              </a:rPr>
              <a:t> </a:t>
            </a:r>
            <a:r>
              <a:rPr lang="fr-FR" sz="1400" b="1" dirty="0" smtClean="0">
                <a:solidFill>
                  <a:srgbClr val="FFFF00"/>
                </a:solidFill>
                <a:latin typeface="Calibri" pitchFamily="34" charset="0"/>
                <a:cs typeface="Calibri" pitchFamily="34" charset="0"/>
              </a:rPr>
              <a:t>; exceptionnellement 8 (WZ)</a:t>
            </a:r>
          </a:p>
          <a:p>
            <a:pPr algn="just"/>
            <a:r>
              <a:rPr lang="fr-FR" sz="1400" b="1" dirty="0" smtClean="0">
                <a:solidFill>
                  <a:srgbClr val="FFFF00"/>
                </a:solidFill>
                <a:latin typeface="Calibri" pitchFamily="34" charset="0"/>
                <a:cs typeface="Calibri" pitchFamily="34" charset="0"/>
              </a:rPr>
              <a:t>Lors de l’</a:t>
            </a:r>
            <a:r>
              <a:rPr lang="fr-FR" sz="1400" b="1" dirty="0" err="1" smtClean="0">
                <a:solidFill>
                  <a:srgbClr val="FFFF00"/>
                </a:solidFill>
                <a:latin typeface="Calibri" pitchFamily="34" charset="0"/>
                <a:cs typeface="Calibri" pitchFamily="34" charset="0"/>
              </a:rPr>
              <a:t>outburst</a:t>
            </a:r>
            <a:r>
              <a:rPr lang="fr-FR" sz="1400" b="1" dirty="0" smtClean="0">
                <a:solidFill>
                  <a:srgbClr val="FFFF00"/>
                </a:solidFill>
                <a:latin typeface="Calibri" pitchFamily="34" charset="0"/>
                <a:cs typeface="Calibri" pitchFamily="34" charset="0"/>
              </a:rPr>
              <a:t>, le disque de vide partiellement de sa matière.</a:t>
            </a:r>
            <a:endParaRPr lang="fr-FR" sz="1400" b="1" dirty="0">
              <a:solidFill>
                <a:srgbClr val="FFFF00"/>
              </a:solidFill>
              <a:latin typeface="Calibri" pitchFamily="34" charset="0"/>
              <a:cs typeface="Calibri" pitchFamily="34" charset="0"/>
            </a:endParaRPr>
          </a:p>
        </p:txBody>
      </p:sp>
      <p:sp>
        <p:nvSpPr>
          <p:cNvPr id="3" name="Ellipse 2"/>
          <p:cNvSpPr/>
          <p:nvPr/>
        </p:nvSpPr>
        <p:spPr>
          <a:xfrm rot="20324990">
            <a:off x="6962356" y="5294444"/>
            <a:ext cx="2299725" cy="1305483"/>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Produit de l’interaction</a:t>
            </a:r>
            <a:endParaRPr lang="fr-FR" dirty="0"/>
          </a:p>
        </p:txBody>
      </p:sp>
    </p:spTree>
    <p:extLst>
      <p:ext uri="{BB962C8B-B14F-4D97-AF65-F5344CB8AC3E}">
        <p14:creationId xmlns:p14="http://schemas.microsoft.com/office/powerpoint/2010/main" val="362130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42"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par>
                          <p:cTn id="29" fill="hold">
                            <p:stCondLst>
                              <p:cond delay="500"/>
                            </p:stCondLst>
                            <p:childTnLst>
                              <p:par>
                                <p:cTn id="30" presetID="42"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outVertical)">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p:cTn id="44" dur="500" fill="hold"/>
                                        <p:tgtEl>
                                          <p:spTgt spid="2"/>
                                        </p:tgtEl>
                                        <p:attrNameLst>
                                          <p:attrName>ppt_w</p:attrName>
                                        </p:attrNameLst>
                                      </p:cBhvr>
                                      <p:tavLst>
                                        <p:tav tm="0">
                                          <p:val>
                                            <p:fltVal val="0"/>
                                          </p:val>
                                        </p:tav>
                                        <p:tav tm="100000">
                                          <p:val>
                                            <p:strVal val="#ppt_w"/>
                                          </p:val>
                                        </p:tav>
                                      </p:tavLst>
                                    </p:anim>
                                    <p:anim calcmode="lin" valueType="num">
                                      <p:cBhvr>
                                        <p:cTn id="45" dur="500" fill="hold"/>
                                        <p:tgtEl>
                                          <p:spTgt spid="2"/>
                                        </p:tgtEl>
                                        <p:attrNameLst>
                                          <p:attrName>ppt_h</p:attrName>
                                        </p:attrNameLst>
                                      </p:cBhvr>
                                      <p:tavLst>
                                        <p:tav tm="0">
                                          <p:val>
                                            <p:fltVal val="0"/>
                                          </p:val>
                                        </p:tav>
                                        <p:tav tm="100000">
                                          <p:val>
                                            <p:strVal val="#ppt_h"/>
                                          </p:val>
                                        </p:tav>
                                      </p:tavLst>
                                    </p:anim>
                                    <p:animEffect transition="in" filter="fade">
                                      <p:cBhvr>
                                        <p:cTn id="46" dur="500"/>
                                        <p:tgtEl>
                                          <p:spTgt spid="2"/>
                                        </p:tgtEl>
                                      </p:cBhvr>
                                    </p:animEffect>
                                  </p:childTnLst>
                                </p:cTn>
                              </p:par>
                              <p:par>
                                <p:cTn id="47" presetID="6" presetClass="entr" presetSubtype="32"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circle(out)">
                                      <p:cBhvr>
                                        <p:cTn id="4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12" grpId="0"/>
      <p:bldP spid="2" grpId="0" animBg="1"/>
      <p:bldP spid="5"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Espace réservé du texte 2"/>
          <p:cNvSpPr txBox="1">
            <a:spLocks/>
          </p:cNvSpPr>
          <p:nvPr/>
        </p:nvSpPr>
        <p:spPr>
          <a:xfrm>
            <a:off x="0" y="1"/>
            <a:ext cx="2743200" cy="190240"/>
          </a:xfrm>
          <a:prstGeom prst="rect">
            <a:avLst/>
          </a:prstGeom>
        </p:spPr>
        <p:txBody>
          <a:bodyPr>
            <a:normAutofit fontScale="25000" lnSpcReduction="2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fr-FR" sz="4800" b="1" dirty="0" smtClean="0">
                <a:latin typeface="Calibri" pitchFamily="34" charset="0"/>
                <a:cs typeface="Calibri" pitchFamily="34" charset="0"/>
              </a:rPr>
              <a:t>Etoiles</a:t>
            </a:r>
            <a:r>
              <a:rPr lang="fr-FR" b="1" dirty="0" smtClean="0">
                <a:latin typeface="Calibri" pitchFamily="34" charset="0"/>
                <a:cs typeface="Calibri" pitchFamily="34" charset="0"/>
              </a:rPr>
              <a:t> </a:t>
            </a:r>
            <a:r>
              <a:rPr lang="fr-FR" sz="4800" b="1" dirty="0" smtClean="0">
                <a:latin typeface="Calibri" pitchFamily="34" charset="0"/>
                <a:cs typeface="Calibri" pitchFamily="34" charset="0"/>
              </a:rPr>
              <a:t>cataclysmiques</a:t>
            </a:r>
            <a:endParaRPr lang="fr-FR" sz="4800" b="1" dirty="0">
              <a:latin typeface="Calibri" pitchFamily="34" charset="0"/>
              <a:cs typeface="Calibri" pitchFamily="34" charset="0"/>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789040"/>
            <a:ext cx="2993875" cy="2118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412776"/>
            <a:ext cx="2993875" cy="2185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5132863" y="251356"/>
            <a:ext cx="3903633" cy="369332"/>
          </a:xfrm>
          <a:prstGeom prst="rect">
            <a:avLst/>
          </a:prstGeom>
          <a:noFill/>
        </p:spPr>
        <p:txBody>
          <a:bodyPr wrap="none" rtlCol="0">
            <a:spAutoFit/>
          </a:bodyPr>
          <a:lstStyle/>
          <a:p>
            <a:r>
              <a:rPr lang="fr-FR" dirty="0" smtClean="0"/>
              <a:t>Etoiles cataclysmiques magnétiques</a:t>
            </a:r>
            <a:endParaRPr lang="fr-FR" dirty="0"/>
          </a:p>
        </p:txBody>
      </p:sp>
      <p:sp>
        <p:nvSpPr>
          <p:cNvPr id="3" name="ZoneTexte 2"/>
          <p:cNvSpPr txBox="1"/>
          <p:nvPr/>
        </p:nvSpPr>
        <p:spPr>
          <a:xfrm>
            <a:off x="6577136" y="2752956"/>
            <a:ext cx="2448272" cy="3539430"/>
          </a:xfrm>
          <a:prstGeom prst="rect">
            <a:avLst/>
          </a:prstGeom>
          <a:noFill/>
        </p:spPr>
        <p:txBody>
          <a:bodyPr wrap="square" rtlCol="0">
            <a:spAutoFit/>
          </a:bodyPr>
          <a:lstStyle/>
          <a:p>
            <a:pPr algn="r"/>
            <a:r>
              <a:rPr lang="fr-FR" sz="1400" dirty="0" smtClean="0"/>
              <a:t>Composée d’un naine blanche à fort/très fort champ magnétique qui empêche -  totalement ou partiellement - la formation du disque d’accrétion</a:t>
            </a:r>
          </a:p>
          <a:p>
            <a:pPr algn="r"/>
            <a:r>
              <a:rPr lang="fr-FR" sz="1400" dirty="0" smtClean="0"/>
              <a:t>Le flux de matière ionisé issu de l’étoile principale suit les lignes de force du champ magnétique et arrive sur la naine blanche à proximité des pôles magnétiques. </a:t>
            </a:r>
          </a:p>
          <a:p>
            <a:pPr algn="r"/>
            <a:endParaRPr lang="fr-FR" sz="1400" dirty="0"/>
          </a:p>
          <a:p>
            <a:pPr algn="r"/>
            <a:r>
              <a:rPr lang="fr-FR" sz="1400" dirty="0" smtClean="0"/>
              <a:t>Etats haut et bas en fonction du débit de matière</a:t>
            </a:r>
          </a:p>
          <a:p>
            <a:pPr algn="r"/>
            <a:r>
              <a:rPr lang="fr-FR" sz="1400" dirty="0" err="1" smtClean="0"/>
              <a:t>Flickering</a:t>
            </a:r>
            <a:r>
              <a:rPr lang="fr-FR" sz="1400" dirty="0" smtClean="0"/>
              <a:t> important </a:t>
            </a:r>
            <a:endParaRPr lang="fr-FR" sz="1400" dirty="0"/>
          </a:p>
        </p:txBody>
      </p:sp>
      <p:sp>
        <p:nvSpPr>
          <p:cNvPr id="5" name="ZoneTexte 4"/>
          <p:cNvSpPr txBox="1"/>
          <p:nvPr/>
        </p:nvSpPr>
        <p:spPr>
          <a:xfrm>
            <a:off x="3645421" y="1412776"/>
            <a:ext cx="2548855" cy="1138773"/>
          </a:xfrm>
          <a:prstGeom prst="rect">
            <a:avLst/>
          </a:prstGeom>
          <a:noFill/>
        </p:spPr>
        <p:txBody>
          <a:bodyPr wrap="square" rtlCol="0">
            <a:spAutoFit/>
          </a:bodyPr>
          <a:lstStyle/>
          <a:p>
            <a:r>
              <a:rPr lang="fr-FR" dirty="0" smtClean="0">
                <a:solidFill>
                  <a:srgbClr val="00B0F0"/>
                </a:solidFill>
                <a:latin typeface="Calibri" pitchFamily="34" charset="0"/>
                <a:cs typeface="Calibri" pitchFamily="34" charset="0"/>
              </a:rPr>
              <a:t>Etoile cataclysmique</a:t>
            </a:r>
          </a:p>
          <a:p>
            <a:r>
              <a:rPr lang="fr-FR" dirty="0" smtClean="0">
                <a:solidFill>
                  <a:srgbClr val="00B0F0"/>
                </a:solidFill>
                <a:latin typeface="Calibri" pitchFamily="34" charset="0"/>
                <a:cs typeface="Calibri" pitchFamily="34" charset="0"/>
              </a:rPr>
              <a:t>magnétique</a:t>
            </a:r>
          </a:p>
          <a:p>
            <a:pPr algn="r"/>
            <a:r>
              <a:rPr lang="fr-FR" dirty="0" smtClean="0">
                <a:latin typeface="Calibri" pitchFamily="34" charset="0"/>
                <a:cs typeface="Calibri" pitchFamily="34" charset="0"/>
              </a:rPr>
              <a:t>= « polar »</a:t>
            </a:r>
          </a:p>
          <a:p>
            <a:pPr algn="r"/>
            <a:r>
              <a:rPr lang="fr-FR" sz="1400" b="1" dirty="0" smtClean="0">
                <a:solidFill>
                  <a:schemeClr val="tx1">
                    <a:lumMod val="95000"/>
                  </a:schemeClr>
                </a:solidFill>
                <a:latin typeface="Calibri" pitchFamily="34" charset="0"/>
                <a:cs typeface="Calibri" pitchFamily="34" charset="0"/>
              </a:rPr>
              <a:t>Champ </a:t>
            </a:r>
            <a:r>
              <a:rPr lang="fr-FR" sz="1400" b="1" dirty="0" err="1" smtClean="0">
                <a:solidFill>
                  <a:schemeClr val="tx1">
                    <a:lumMod val="95000"/>
                  </a:schemeClr>
                </a:solidFill>
                <a:latin typeface="Calibri" pitchFamily="34" charset="0"/>
                <a:cs typeface="Calibri" pitchFamily="34" charset="0"/>
              </a:rPr>
              <a:t>mgn</a:t>
            </a:r>
            <a:r>
              <a:rPr lang="fr-FR" sz="1400" b="1" dirty="0" smtClean="0">
                <a:solidFill>
                  <a:schemeClr val="tx1">
                    <a:lumMod val="95000"/>
                  </a:schemeClr>
                </a:solidFill>
                <a:latin typeface="Calibri" pitchFamily="34" charset="0"/>
                <a:cs typeface="Calibri" pitchFamily="34" charset="0"/>
              </a:rPr>
              <a:t> = 10 à 100 </a:t>
            </a:r>
            <a:r>
              <a:rPr lang="fr-FR" sz="1400" b="1" dirty="0" err="1" smtClean="0">
                <a:solidFill>
                  <a:schemeClr val="tx1">
                    <a:lumMod val="95000"/>
                  </a:schemeClr>
                </a:solidFill>
                <a:latin typeface="Calibri" pitchFamily="34" charset="0"/>
                <a:cs typeface="Calibri" pitchFamily="34" charset="0"/>
              </a:rPr>
              <a:t>MGauss</a:t>
            </a:r>
            <a:endParaRPr lang="fr-FR" sz="1400" b="1" dirty="0">
              <a:solidFill>
                <a:schemeClr val="tx1">
                  <a:lumMod val="95000"/>
                </a:schemeClr>
              </a:solidFill>
              <a:latin typeface="Calibri" pitchFamily="34" charset="0"/>
              <a:cs typeface="Calibri" pitchFamily="34" charset="0"/>
            </a:endParaRPr>
          </a:p>
        </p:txBody>
      </p:sp>
      <p:sp>
        <p:nvSpPr>
          <p:cNvPr id="13" name="ZoneTexte 12"/>
          <p:cNvSpPr txBox="1"/>
          <p:nvPr/>
        </p:nvSpPr>
        <p:spPr>
          <a:xfrm>
            <a:off x="3762003" y="2568290"/>
            <a:ext cx="1806007" cy="369332"/>
          </a:xfrm>
          <a:prstGeom prst="rect">
            <a:avLst/>
          </a:prstGeom>
          <a:noFill/>
        </p:spPr>
        <p:txBody>
          <a:bodyPr wrap="none" rtlCol="0">
            <a:spAutoFit/>
          </a:bodyPr>
          <a:lstStyle/>
          <a:p>
            <a:r>
              <a:rPr lang="fr-FR" b="1" dirty="0" smtClean="0">
                <a:solidFill>
                  <a:srgbClr val="FFC000"/>
                </a:solidFill>
                <a:latin typeface="Calibri" pitchFamily="34" charset="0"/>
                <a:cs typeface="Calibri" pitchFamily="34" charset="0"/>
              </a:rPr>
              <a:t>AM </a:t>
            </a:r>
            <a:r>
              <a:rPr lang="fr-FR" b="1" dirty="0" err="1" smtClean="0">
                <a:solidFill>
                  <a:srgbClr val="FFC000"/>
                </a:solidFill>
                <a:latin typeface="Calibri" pitchFamily="34" charset="0"/>
                <a:cs typeface="Calibri" pitchFamily="34" charset="0"/>
              </a:rPr>
              <a:t>Her</a:t>
            </a:r>
            <a:r>
              <a:rPr lang="fr-FR" b="1" dirty="0" smtClean="0">
                <a:solidFill>
                  <a:srgbClr val="FFC000"/>
                </a:solidFill>
                <a:latin typeface="Calibri" pitchFamily="34" charset="0"/>
                <a:cs typeface="Calibri" pitchFamily="34" charset="0"/>
              </a:rPr>
              <a:t>, AR </a:t>
            </a:r>
            <a:r>
              <a:rPr lang="fr-FR" b="1" dirty="0" err="1" smtClean="0">
                <a:solidFill>
                  <a:srgbClr val="FFC000"/>
                </a:solidFill>
                <a:latin typeface="Calibri" pitchFamily="34" charset="0"/>
                <a:cs typeface="Calibri" pitchFamily="34" charset="0"/>
              </a:rPr>
              <a:t>UMa</a:t>
            </a:r>
            <a:endParaRPr lang="fr-FR" b="1" dirty="0">
              <a:solidFill>
                <a:srgbClr val="FFC000"/>
              </a:solidFill>
              <a:latin typeface="Calibri" pitchFamily="34" charset="0"/>
              <a:cs typeface="Calibri" pitchFamily="34" charset="0"/>
            </a:endParaRPr>
          </a:p>
        </p:txBody>
      </p:sp>
      <p:sp>
        <p:nvSpPr>
          <p:cNvPr id="23" name="ZoneTexte 22"/>
          <p:cNvSpPr txBox="1"/>
          <p:nvPr/>
        </p:nvSpPr>
        <p:spPr>
          <a:xfrm>
            <a:off x="3762003" y="3729633"/>
            <a:ext cx="2548855" cy="1138773"/>
          </a:xfrm>
          <a:prstGeom prst="rect">
            <a:avLst/>
          </a:prstGeom>
          <a:noFill/>
        </p:spPr>
        <p:txBody>
          <a:bodyPr wrap="square" rtlCol="0">
            <a:spAutoFit/>
          </a:bodyPr>
          <a:lstStyle/>
          <a:p>
            <a:r>
              <a:rPr lang="fr-FR" dirty="0" smtClean="0">
                <a:solidFill>
                  <a:srgbClr val="00B0F0"/>
                </a:solidFill>
                <a:latin typeface="Calibri" pitchFamily="34" charset="0"/>
                <a:cs typeface="Calibri" pitchFamily="34" charset="0"/>
              </a:rPr>
              <a:t>Etoile cataclysmique</a:t>
            </a:r>
          </a:p>
          <a:p>
            <a:r>
              <a:rPr lang="fr-FR" dirty="0" smtClean="0">
                <a:solidFill>
                  <a:srgbClr val="00B0F0"/>
                </a:solidFill>
                <a:latin typeface="Calibri" pitchFamily="34" charset="0"/>
                <a:cs typeface="Calibri" pitchFamily="34" charset="0"/>
              </a:rPr>
              <a:t>Semi-magnétique</a:t>
            </a:r>
          </a:p>
          <a:p>
            <a:pPr algn="r"/>
            <a:r>
              <a:rPr lang="fr-FR" dirty="0" smtClean="0">
                <a:latin typeface="Calibri" pitchFamily="34" charset="0"/>
                <a:cs typeface="Calibri" pitchFamily="34" charset="0"/>
              </a:rPr>
              <a:t>= « polar intermédiaire»</a:t>
            </a:r>
          </a:p>
          <a:p>
            <a:pPr algn="r"/>
            <a:r>
              <a:rPr lang="fr-FR" sz="1400" b="1" dirty="0" smtClean="0">
                <a:solidFill>
                  <a:schemeClr val="tx1">
                    <a:lumMod val="95000"/>
                  </a:schemeClr>
                </a:solidFill>
                <a:latin typeface="Calibri" pitchFamily="34" charset="0"/>
                <a:cs typeface="Calibri" pitchFamily="34" charset="0"/>
              </a:rPr>
              <a:t>Champ </a:t>
            </a:r>
            <a:r>
              <a:rPr lang="fr-FR" sz="1400" b="1" dirty="0" err="1" smtClean="0">
                <a:solidFill>
                  <a:schemeClr val="tx1">
                    <a:lumMod val="95000"/>
                  </a:schemeClr>
                </a:solidFill>
                <a:latin typeface="Calibri" pitchFamily="34" charset="0"/>
                <a:cs typeface="Calibri" pitchFamily="34" charset="0"/>
              </a:rPr>
              <a:t>mgn</a:t>
            </a:r>
            <a:r>
              <a:rPr lang="fr-FR" sz="1400" b="1" dirty="0" smtClean="0">
                <a:solidFill>
                  <a:schemeClr val="tx1">
                    <a:lumMod val="95000"/>
                  </a:schemeClr>
                </a:solidFill>
                <a:latin typeface="Calibri" pitchFamily="34" charset="0"/>
                <a:cs typeface="Calibri" pitchFamily="34" charset="0"/>
              </a:rPr>
              <a:t> = 10 à 100 </a:t>
            </a:r>
            <a:r>
              <a:rPr lang="fr-FR" sz="1400" b="1" dirty="0" err="1" smtClean="0">
                <a:solidFill>
                  <a:schemeClr val="tx1">
                    <a:lumMod val="95000"/>
                  </a:schemeClr>
                </a:solidFill>
                <a:latin typeface="Calibri" pitchFamily="34" charset="0"/>
                <a:cs typeface="Calibri" pitchFamily="34" charset="0"/>
              </a:rPr>
              <a:t>MGauss</a:t>
            </a:r>
            <a:endParaRPr lang="fr-FR" sz="1400" b="1" dirty="0">
              <a:solidFill>
                <a:schemeClr val="tx1">
                  <a:lumMod val="95000"/>
                </a:schemeClr>
              </a:solidFill>
              <a:latin typeface="Calibri" pitchFamily="34" charset="0"/>
              <a:cs typeface="Calibri" pitchFamily="34" charset="0"/>
            </a:endParaRPr>
          </a:p>
        </p:txBody>
      </p:sp>
      <p:sp>
        <p:nvSpPr>
          <p:cNvPr id="24" name="ZoneTexte 23"/>
          <p:cNvSpPr txBox="1"/>
          <p:nvPr/>
        </p:nvSpPr>
        <p:spPr>
          <a:xfrm>
            <a:off x="3797821" y="5515130"/>
            <a:ext cx="885179" cy="369332"/>
          </a:xfrm>
          <a:prstGeom prst="rect">
            <a:avLst/>
          </a:prstGeom>
          <a:noFill/>
        </p:spPr>
        <p:txBody>
          <a:bodyPr wrap="none" rtlCol="0">
            <a:spAutoFit/>
          </a:bodyPr>
          <a:lstStyle/>
          <a:p>
            <a:r>
              <a:rPr lang="fr-FR" b="1" dirty="0" smtClean="0">
                <a:solidFill>
                  <a:srgbClr val="FFC000"/>
                </a:solidFill>
                <a:latin typeface="Calibri" pitchFamily="34" charset="0"/>
                <a:cs typeface="Calibri" pitchFamily="34" charset="0"/>
              </a:rPr>
              <a:t>DQ </a:t>
            </a:r>
            <a:r>
              <a:rPr lang="fr-FR" b="1" dirty="0" err="1" smtClean="0">
                <a:solidFill>
                  <a:srgbClr val="FFC000"/>
                </a:solidFill>
                <a:latin typeface="Calibri" pitchFamily="34" charset="0"/>
                <a:cs typeface="Calibri" pitchFamily="34" charset="0"/>
              </a:rPr>
              <a:t>Her</a:t>
            </a:r>
            <a:endParaRPr lang="fr-FR" b="1" dirty="0">
              <a:solidFill>
                <a:srgbClr val="FFC000"/>
              </a:solidFill>
              <a:latin typeface="Calibri" pitchFamily="34" charset="0"/>
              <a:cs typeface="Calibri" pitchFamily="34" charset="0"/>
            </a:endParaRPr>
          </a:p>
        </p:txBody>
      </p:sp>
    </p:spTree>
    <p:extLst>
      <p:ext uri="{BB962C8B-B14F-4D97-AF65-F5344CB8AC3E}">
        <p14:creationId xmlns:p14="http://schemas.microsoft.com/office/powerpoint/2010/main" val="268886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p:cTn id="7" dur="1000" fill="hold"/>
                                        <p:tgtEl>
                                          <p:spTgt spid="3078"/>
                                        </p:tgtEl>
                                        <p:attrNameLst>
                                          <p:attrName>ppt_w</p:attrName>
                                        </p:attrNameLst>
                                      </p:cBhvr>
                                      <p:tavLst>
                                        <p:tav tm="0">
                                          <p:val>
                                            <p:fltVal val="0"/>
                                          </p:val>
                                        </p:tav>
                                        <p:tav tm="100000">
                                          <p:val>
                                            <p:strVal val="#ppt_w"/>
                                          </p:val>
                                        </p:tav>
                                      </p:tavLst>
                                    </p:anim>
                                    <p:anim calcmode="lin" valueType="num">
                                      <p:cBhvr>
                                        <p:cTn id="8" dur="1000" fill="hold"/>
                                        <p:tgtEl>
                                          <p:spTgt spid="3078"/>
                                        </p:tgtEl>
                                        <p:attrNameLst>
                                          <p:attrName>ppt_h</p:attrName>
                                        </p:attrNameLst>
                                      </p:cBhvr>
                                      <p:tavLst>
                                        <p:tav tm="0">
                                          <p:val>
                                            <p:fltVal val="0"/>
                                          </p:val>
                                        </p:tav>
                                        <p:tav tm="100000">
                                          <p:val>
                                            <p:strVal val="#ppt_h"/>
                                          </p:val>
                                        </p:tav>
                                      </p:tavLst>
                                    </p:anim>
                                    <p:anim calcmode="lin" valueType="num">
                                      <p:cBhvr>
                                        <p:cTn id="9" dur="1000" fill="hold"/>
                                        <p:tgtEl>
                                          <p:spTgt spid="3078"/>
                                        </p:tgtEl>
                                        <p:attrNameLst>
                                          <p:attrName>style.rotation</p:attrName>
                                        </p:attrNameLst>
                                      </p:cBhvr>
                                      <p:tavLst>
                                        <p:tav tm="0">
                                          <p:val>
                                            <p:fltVal val="90"/>
                                          </p:val>
                                        </p:tav>
                                        <p:tav tm="100000">
                                          <p:val>
                                            <p:fltVal val="0"/>
                                          </p:val>
                                        </p:tav>
                                      </p:tavLst>
                                    </p:anim>
                                    <p:animEffect transition="in" filter="fade">
                                      <p:cBhvr>
                                        <p:cTn id="10" dur="1000"/>
                                        <p:tgtEl>
                                          <p:spTgt spid="3078"/>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anim calcmode="lin" valueType="num">
                                      <p:cBhvr>
                                        <p:cTn id="23" dur="1000" fill="hold"/>
                                        <p:tgtEl>
                                          <p:spTgt spid="3076"/>
                                        </p:tgtEl>
                                        <p:attrNameLst>
                                          <p:attrName>ppt_w</p:attrName>
                                        </p:attrNameLst>
                                      </p:cBhvr>
                                      <p:tavLst>
                                        <p:tav tm="0">
                                          <p:val>
                                            <p:fltVal val="0"/>
                                          </p:val>
                                        </p:tav>
                                        <p:tav tm="100000">
                                          <p:val>
                                            <p:strVal val="#ppt_w"/>
                                          </p:val>
                                        </p:tav>
                                      </p:tavLst>
                                    </p:anim>
                                    <p:anim calcmode="lin" valueType="num">
                                      <p:cBhvr>
                                        <p:cTn id="24" dur="1000" fill="hold"/>
                                        <p:tgtEl>
                                          <p:spTgt spid="3076"/>
                                        </p:tgtEl>
                                        <p:attrNameLst>
                                          <p:attrName>ppt_h</p:attrName>
                                        </p:attrNameLst>
                                      </p:cBhvr>
                                      <p:tavLst>
                                        <p:tav tm="0">
                                          <p:val>
                                            <p:fltVal val="0"/>
                                          </p:val>
                                        </p:tav>
                                        <p:tav tm="100000">
                                          <p:val>
                                            <p:strVal val="#ppt_h"/>
                                          </p:val>
                                        </p:tav>
                                      </p:tavLst>
                                    </p:anim>
                                    <p:anim calcmode="lin" valueType="num">
                                      <p:cBhvr>
                                        <p:cTn id="25" dur="1000" fill="hold"/>
                                        <p:tgtEl>
                                          <p:spTgt spid="3076"/>
                                        </p:tgtEl>
                                        <p:attrNameLst>
                                          <p:attrName>style.rotation</p:attrName>
                                        </p:attrNameLst>
                                      </p:cBhvr>
                                      <p:tavLst>
                                        <p:tav tm="0">
                                          <p:val>
                                            <p:fltVal val="90"/>
                                          </p:val>
                                        </p:tav>
                                        <p:tav tm="100000">
                                          <p:val>
                                            <p:fltVal val="0"/>
                                          </p:val>
                                        </p:tav>
                                      </p:tavLst>
                                    </p:anim>
                                    <p:animEffect transition="in" filter="fade">
                                      <p:cBhvr>
                                        <p:cTn id="26" dur="1000"/>
                                        <p:tgtEl>
                                          <p:spTgt spid="3076"/>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2000" fill="hold"/>
                                        <p:tgtEl>
                                          <p:spTgt spid="3"/>
                                        </p:tgtEl>
                                        <p:attrNameLst>
                                          <p:attrName>ppt_x</p:attrName>
                                        </p:attrNameLst>
                                      </p:cBhvr>
                                      <p:tavLst>
                                        <p:tav tm="0">
                                          <p:val>
                                            <p:strVal val="#ppt_x"/>
                                          </p:val>
                                        </p:tav>
                                        <p:tav tm="100000">
                                          <p:val>
                                            <p:strVal val="#ppt_x"/>
                                          </p:val>
                                        </p:tav>
                                      </p:tavLst>
                                    </p:anim>
                                    <p:anim calcmode="lin" valueType="num">
                                      <p:cBhvr additive="base">
                                        <p:cTn id="40"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3"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Etudes photométriques</a:t>
            </a:r>
            <a:endParaRPr lang="fr-FR" dirty="0"/>
          </a:p>
        </p:txBody>
      </p:sp>
      <p:sp>
        <p:nvSpPr>
          <p:cNvPr id="3" name="ZoneTexte 2"/>
          <p:cNvSpPr txBox="1"/>
          <p:nvPr/>
        </p:nvSpPr>
        <p:spPr>
          <a:xfrm>
            <a:off x="1475656" y="2204864"/>
            <a:ext cx="6135013" cy="1477328"/>
          </a:xfrm>
          <a:prstGeom prst="rect">
            <a:avLst/>
          </a:prstGeom>
          <a:noFill/>
        </p:spPr>
        <p:txBody>
          <a:bodyPr wrap="none" rtlCol="0">
            <a:spAutoFit/>
          </a:bodyPr>
          <a:lstStyle/>
          <a:p>
            <a:r>
              <a:rPr lang="fr-FR" dirty="0" smtClean="0"/>
              <a:t>Détection de nouvelles étoiles cataclysmiques</a:t>
            </a:r>
          </a:p>
          <a:p>
            <a:endParaRPr lang="fr-FR" dirty="0"/>
          </a:p>
          <a:p>
            <a:r>
              <a:rPr lang="fr-FR" dirty="0" smtClean="0"/>
              <a:t>Suivi des courbes de luminosité et détection des </a:t>
            </a:r>
            <a:r>
              <a:rPr lang="fr-FR" dirty="0" err="1" smtClean="0"/>
              <a:t>outbursts</a:t>
            </a:r>
            <a:endParaRPr lang="fr-FR" dirty="0" smtClean="0"/>
          </a:p>
          <a:p>
            <a:endParaRPr lang="fr-FR" dirty="0"/>
          </a:p>
          <a:p>
            <a:r>
              <a:rPr lang="fr-FR" dirty="0" smtClean="0"/>
              <a:t>Time </a:t>
            </a:r>
            <a:r>
              <a:rPr lang="fr-FR" dirty="0" err="1" smtClean="0"/>
              <a:t>serie</a:t>
            </a:r>
            <a:r>
              <a:rPr lang="fr-FR" dirty="0" smtClean="0"/>
              <a:t> – Série temporelle</a:t>
            </a:r>
            <a:endParaRPr lang="fr-FR" dirty="0"/>
          </a:p>
        </p:txBody>
      </p:sp>
      <p:sp>
        <p:nvSpPr>
          <p:cNvPr id="4" name="ZoneTexte 3"/>
          <p:cNvSpPr txBox="1"/>
          <p:nvPr/>
        </p:nvSpPr>
        <p:spPr>
          <a:xfrm>
            <a:off x="2555776" y="4005064"/>
            <a:ext cx="4536504" cy="923330"/>
          </a:xfrm>
          <a:prstGeom prst="rect">
            <a:avLst/>
          </a:prstGeom>
          <a:noFill/>
        </p:spPr>
        <p:txBody>
          <a:bodyPr wrap="square" rtlCol="0">
            <a:spAutoFit/>
          </a:bodyPr>
          <a:lstStyle/>
          <a:p>
            <a:pPr marL="285750" indent="-285750">
              <a:buFontTx/>
              <a:buChar char="-"/>
            </a:pPr>
            <a:r>
              <a:rPr lang="fr-FR" dirty="0" smtClean="0"/>
              <a:t>Période photométrique</a:t>
            </a:r>
          </a:p>
          <a:p>
            <a:pPr marL="285750" indent="-285750">
              <a:buFontTx/>
              <a:buChar char="-"/>
            </a:pPr>
            <a:r>
              <a:rPr lang="fr-FR" dirty="0" smtClean="0"/>
              <a:t>Cataclysmiques à éclipses</a:t>
            </a:r>
          </a:p>
          <a:p>
            <a:pPr marL="285750" indent="-285750">
              <a:buFontTx/>
              <a:buChar char="-"/>
            </a:pPr>
            <a:r>
              <a:rPr lang="fr-FR" dirty="0" err="1" smtClean="0"/>
              <a:t>Superhumps</a:t>
            </a:r>
            <a:endParaRPr lang="fr-FR" dirty="0"/>
          </a:p>
        </p:txBody>
      </p:sp>
      <p:sp>
        <p:nvSpPr>
          <p:cNvPr id="5" name="Espace réservé du texte 2"/>
          <p:cNvSpPr txBox="1">
            <a:spLocks/>
          </p:cNvSpPr>
          <p:nvPr/>
        </p:nvSpPr>
        <p:spPr>
          <a:xfrm>
            <a:off x="0" y="1"/>
            <a:ext cx="2743200" cy="190240"/>
          </a:xfrm>
          <a:prstGeom prst="rect">
            <a:avLst/>
          </a:prstGeom>
        </p:spPr>
        <p:txBody>
          <a:bodyPr>
            <a:normAutofit fontScale="25000" lnSpcReduction="2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fr-FR" sz="4800" b="1" dirty="0" smtClean="0">
                <a:latin typeface="Calibri" pitchFamily="34" charset="0"/>
                <a:cs typeface="Calibri" pitchFamily="34" charset="0"/>
              </a:rPr>
              <a:t>Etoiles</a:t>
            </a:r>
            <a:r>
              <a:rPr lang="fr-FR" b="1" dirty="0" smtClean="0">
                <a:latin typeface="Calibri" pitchFamily="34" charset="0"/>
                <a:cs typeface="Calibri" pitchFamily="34" charset="0"/>
              </a:rPr>
              <a:t> </a:t>
            </a:r>
            <a:r>
              <a:rPr lang="fr-FR" sz="4800" b="1" dirty="0" smtClean="0">
                <a:latin typeface="Calibri" pitchFamily="34" charset="0"/>
                <a:cs typeface="Calibri" pitchFamily="34" charset="0"/>
              </a:rPr>
              <a:t>cataclysmiques</a:t>
            </a:r>
            <a:endParaRPr lang="fr-FR" sz="4800" b="1" dirty="0">
              <a:latin typeface="Calibri" pitchFamily="34" charset="0"/>
              <a:cs typeface="Calibri" pitchFamily="34" charset="0"/>
            </a:endParaRPr>
          </a:p>
        </p:txBody>
      </p:sp>
    </p:spTree>
    <p:extLst>
      <p:ext uri="{BB962C8B-B14F-4D97-AF65-F5344CB8AC3E}">
        <p14:creationId xmlns:p14="http://schemas.microsoft.com/office/powerpoint/2010/main" val="3296647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3033599" cy="648072"/>
          </a:xfrm>
        </p:spPr>
        <p:txBody>
          <a:bodyPr>
            <a:normAutofit fontScale="90000"/>
          </a:bodyPr>
          <a:lstStyle/>
          <a:p>
            <a:r>
              <a:rPr lang="fr-FR" sz="1600" b="1" dirty="0" smtClean="0">
                <a:latin typeface="Calibri" pitchFamily="34" charset="0"/>
                <a:cs typeface="Calibri" pitchFamily="34" charset="0"/>
              </a:rPr>
              <a:t>Etoiles cataclysmiques</a:t>
            </a:r>
            <a:r>
              <a:rPr lang="fr-FR" sz="2400" dirty="0" smtClean="0"/>
              <a:t/>
            </a:r>
            <a:br>
              <a:rPr lang="fr-FR" sz="2400" dirty="0" smtClean="0"/>
            </a:br>
            <a:r>
              <a:rPr lang="fr-FR" sz="2400" dirty="0" smtClean="0">
                <a:solidFill>
                  <a:schemeClr val="accent1"/>
                </a:solidFill>
              </a:rPr>
              <a:t>Etudes photométriques</a:t>
            </a:r>
            <a:endParaRPr lang="fr-FR" sz="2400" dirty="0">
              <a:solidFill>
                <a:schemeClr val="accent1"/>
              </a:solidFill>
            </a:endParaRPr>
          </a:p>
        </p:txBody>
      </p:sp>
      <p:sp>
        <p:nvSpPr>
          <p:cNvPr id="3" name="ZoneTexte 2"/>
          <p:cNvSpPr txBox="1"/>
          <p:nvPr/>
        </p:nvSpPr>
        <p:spPr>
          <a:xfrm>
            <a:off x="1403648" y="476672"/>
            <a:ext cx="6135013" cy="923330"/>
          </a:xfrm>
          <a:prstGeom prst="rect">
            <a:avLst/>
          </a:prstGeom>
          <a:noFill/>
        </p:spPr>
        <p:txBody>
          <a:bodyPr wrap="none" rtlCol="0">
            <a:spAutoFit/>
          </a:bodyPr>
          <a:lstStyle/>
          <a:p>
            <a:endParaRPr lang="fr-FR" dirty="0"/>
          </a:p>
          <a:p>
            <a:r>
              <a:rPr lang="fr-FR" dirty="0" smtClean="0"/>
              <a:t>Suivi des courbes de luminosité et détection des </a:t>
            </a:r>
            <a:r>
              <a:rPr lang="fr-FR" dirty="0" err="1" smtClean="0"/>
              <a:t>outbursts</a:t>
            </a:r>
            <a:endParaRPr lang="fr-FR" dirty="0" smtClean="0"/>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340768"/>
            <a:ext cx="3038475" cy="3038475"/>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3" y="1340768"/>
            <a:ext cx="3038475" cy="3038475"/>
          </a:xfrm>
          <a:prstGeom prst="rect">
            <a:avLst/>
          </a:prstGeom>
        </p:spPr>
      </p:pic>
      <p:sp>
        <p:nvSpPr>
          <p:cNvPr id="7" name="ZoneTexte 6"/>
          <p:cNvSpPr txBox="1"/>
          <p:nvPr/>
        </p:nvSpPr>
        <p:spPr>
          <a:xfrm>
            <a:off x="539552" y="1340768"/>
            <a:ext cx="1342034" cy="253916"/>
          </a:xfrm>
          <a:prstGeom prst="rect">
            <a:avLst/>
          </a:prstGeom>
          <a:noFill/>
        </p:spPr>
        <p:txBody>
          <a:bodyPr wrap="none" rtlCol="0">
            <a:spAutoFit/>
          </a:bodyPr>
          <a:lstStyle/>
          <a:p>
            <a:r>
              <a:rPr lang="fr-FR" sz="1050" dirty="0" smtClean="0">
                <a:latin typeface="Calibri" pitchFamily="34" charset="0"/>
                <a:cs typeface="Calibri" pitchFamily="34" charset="0"/>
              </a:rPr>
              <a:t>23 11 2008 V = 14.71</a:t>
            </a:r>
            <a:endParaRPr lang="fr-FR" sz="1050" dirty="0">
              <a:latin typeface="Calibri" pitchFamily="34" charset="0"/>
              <a:cs typeface="Calibri" pitchFamily="34" charset="0"/>
            </a:endParaRPr>
          </a:p>
        </p:txBody>
      </p:sp>
      <p:sp>
        <p:nvSpPr>
          <p:cNvPr id="8" name="ZoneTexte 7"/>
          <p:cNvSpPr txBox="1"/>
          <p:nvPr/>
        </p:nvSpPr>
        <p:spPr>
          <a:xfrm>
            <a:off x="3707903" y="1340768"/>
            <a:ext cx="1342034" cy="253916"/>
          </a:xfrm>
          <a:prstGeom prst="rect">
            <a:avLst/>
          </a:prstGeom>
          <a:noFill/>
        </p:spPr>
        <p:txBody>
          <a:bodyPr wrap="none" rtlCol="0">
            <a:spAutoFit/>
          </a:bodyPr>
          <a:lstStyle/>
          <a:p>
            <a:r>
              <a:rPr lang="fr-FR" sz="1050" dirty="0" smtClean="0">
                <a:latin typeface="Calibri" pitchFamily="34" charset="0"/>
                <a:cs typeface="Calibri" pitchFamily="34" charset="0"/>
              </a:rPr>
              <a:t>01 01 2009 V = 11.28</a:t>
            </a:r>
            <a:endParaRPr lang="fr-FR" sz="1050" dirty="0">
              <a:latin typeface="Calibri" pitchFamily="34" charset="0"/>
              <a:cs typeface="Calibri" pitchFamily="34" charset="0"/>
            </a:endParaRPr>
          </a:p>
        </p:txBody>
      </p:sp>
      <p:sp>
        <p:nvSpPr>
          <p:cNvPr id="6" name="ZoneTexte 5"/>
          <p:cNvSpPr txBox="1"/>
          <p:nvPr/>
        </p:nvSpPr>
        <p:spPr>
          <a:xfrm>
            <a:off x="6948264" y="1340768"/>
            <a:ext cx="928459" cy="369332"/>
          </a:xfrm>
          <a:prstGeom prst="rect">
            <a:avLst/>
          </a:prstGeom>
          <a:noFill/>
        </p:spPr>
        <p:txBody>
          <a:bodyPr wrap="none" rtlCol="0">
            <a:spAutoFit/>
          </a:bodyPr>
          <a:lstStyle/>
          <a:p>
            <a:r>
              <a:rPr lang="fr-FR" b="1" dirty="0" smtClean="0">
                <a:solidFill>
                  <a:srgbClr val="F97407"/>
                </a:solidFill>
              </a:rPr>
              <a:t>U Gem</a:t>
            </a:r>
            <a:endParaRPr lang="fr-FR" b="1" dirty="0">
              <a:solidFill>
                <a:srgbClr val="F97407"/>
              </a:solidFill>
            </a:endParaRPr>
          </a:p>
        </p:txBody>
      </p:sp>
    </p:spTree>
    <p:extLst>
      <p:ext uri="{BB962C8B-B14F-4D97-AF65-F5344CB8AC3E}">
        <p14:creationId xmlns:p14="http://schemas.microsoft.com/office/powerpoint/2010/main" val="2127301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3033599" cy="648072"/>
          </a:xfrm>
        </p:spPr>
        <p:txBody>
          <a:bodyPr>
            <a:normAutofit fontScale="90000"/>
          </a:bodyPr>
          <a:lstStyle/>
          <a:p>
            <a:r>
              <a:rPr lang="fr-FR" sz="1600" b="1" dirty="0" smtClean="0">
                <a:latin typeface="Calibri" pitchFamily="34" charset="0"/>
                <a:cs typeface="Calibri" pitchFamily="34" charset="0"/>
              </a:rPr>
              <a:t>Etoiles cataclysmiques</a:t>
            </a:r>
            <a:r>
              <a:rPr lang="fr-FR" sz="2400" dirty="0" smtClean="0"/>
              <a:t/>
            </a:r>
            <a:br>
              <a:rPr lang="fr-FR" sz="2400" dirty="0" smtClean="0"/>
            </a:br>
            <a:r>
              <a:rPr lang="fr-FR" sz="2400" dirty="0" smtClean="0">
                <a:solidFill>
                  <a:schemeClr val="accent1"/>
                </a:solidFill>
              </a:rPr>
              <a:t>Etudes photométriques</a:t>
            </a:r>
            <a:endParaRPr lang="fr-FR" sz="2400" dirty="0">
              <a:solidFill>
                <a:schemeClr val="accent1"/>
              </a:solidFill>
            </a:endParaRPr>
          </a:p>
        </p:txBody>
      </p:sp>
      <p:sp>
        <p:nvSpPr>
          <p:cNvPr id="3" name="ZoneTexte 2"/>
          <p:cNvSpPr txBox="1"/>
          <p:nvPr/>
        </p:nvSpPr>
        <p:spPr>
          <a:xfrm>
            <a:off x="3432473" y="0"/>
            <a:ext cx="5013295" cy="923330"/>
          </a:xfrm>
          <a:prstGeom prst="rect">
            <a:avLst/>
          </a:prstGeom>
          <a:noFill/>
        </p:spPr>
        <p:txBody>
          <a:bodyPr wrap="none" rtlCol="0">
            <a:spAutoFit/>
          </a:bodyPr>
          <a:lstStyle/>
          <a:p>
            <a:endParaRPr lang="fr-FR" dirty="0">
              <a:latin typeface="Calibri" pitchFamily="34" charset="0"/>
              <a:cs typeface="Calibri" pitchFamily="34" charset="0"/>
            </a:endParaRPr>
          </a:p>
          <a:p>
            <a:r>
              <a:rPr lang="fr-FR" dirty="0" smtClean="0">
                <a:latin typeface="Calibri" pitchFamily="34" charset="0"/>
                <a:cs typeface="Calibri" pitchFamily="34" charset="0"/>
              </a:rPr>
              <a:t>Les sous-classes de </a:t>
            </a:r>
            <a:r>
              <a:rPr lang="fr-FR" dirty="0" err="1" smtClean="0">
                <a:latin typeface="Calibri" pitchFamily="34" charset="0"/>
                <a:cs typeface="Calibri" pitchFamily="34" charset="0"/>
              </a:rPr>
              <a:t>novae</a:t>
            </a:r>
            <a:r>
              <a:rPr lang="fr-FR" dirty="0" smtClean="0">
                <a:latin typeface="Calibri" pitchFamily="34" charset="0"/>
                <a:cs typeface="Calibri" pitchFamily="34" charset="0"/>
              </a:rPr>
              <a:t> naines </a:t>
            </a:r>
            <a:r>
              <a:rPr lang="fr-FR" b="1" dirty="0" smtClean="0">
                <a:solidFill>
                  <a:srgbClr val="FFC000"/>
                </a:solidFill>
                <a:latin typeface="Calibri" pitchFamily="34" charset="0"/>
                <a:cs typeface="Calibri" pitchFamily="34" charset="0"/>
              </a:rPr>
              <a:t>(= UG , de U Gem)</a:t>
            </a:r>
          </a:p>
          <a:p>
            <a:r>
              <a:rPr lang="fr-FR" dirty="0" smtClean="0">
                <a:latin typeface="Calibri" pitchFamily="34" charset="0"/>
                <a:cs typeface="Calibri" pitchFamily="34" charset="0"/>
              </a:rPr>
              <a:t>caractérisées par l’aspect de leurs </a:t>
            </a:r>
            <a:r>
              <a:rPr lang="fr-FR" dirty="0" err="1" smtClean="0">
                <a:latin typeface="Calibri" pitchFamily="34" charset="0"/>
                <a:cs typeface="Calibri" pitchFamily="34" charset="0"/>
              </a:rPr>
              <a:t>outbursts</a:t>
            </a:r>
            <a:endParaRPr lang="fr-FR" dirty="0">
              <a:latin typeface="Calibri" pitchFamily="34" charset="0"/>
              <a:cs typeface="Calibri"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6" y="4862513"/>
            <a:ext cx="4253324" cy="177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4" y="2981325"/>
            <a:ext cx="4243799"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23" y="1052512"/>
            <a:ext cx="4234713"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4933950" y="1057274"/>
            <a:ext cx="4038600" cy="1800000"/>
          </a:xfrm>
          <a:prstGeom prst="rect">
            <a:avLst/>
          </a:prstGeom>
          <a:solidFill>
            <a:schemeClr val="bg1">
              <a:lumMod val="50000"/>
              <a:lumOff val="50000"/>
            </a:schemeClr>
          </a:solidFill>
        </p:spPr>
        <p:txBody>
          <a:bodyPr wrap="square" rtlCol="0">
            <a:spAutoFit/>
          </a:bodyPr>
          <a:lstStyle/>
          <a:p>
            <a:r>
              <a:rPr lang="fr-FR" b="1" dirty="0" smtClean="0">
                <a:solidFill>
                  <a:srgbClr val="FFC000"/>
                </a:solidFill>
                <a:latin typeface="Calibri" pitchFamily="34" charset="0"/>
                <a:cs typeface="Calibri" pitchFamily="34" charset="0"/>
              </a:rPr>
              <a:t>Type UG SS</a:t>
            </a:r>
          </a:p>
          <a:p>
            <a:r>
              <a:rPr lang="fr-FR" sz="1400" b="1" dirty="0" smtClean="0">
                <a:solidFill>
                  <a:srgbClr val="FFFF00"/>
                </a:solidFill>
                <a:latin typeface="Calibri" pitchFamily="34" charset="0"/>
                <a:cs typeface="Calibri" pitchFamily="34" charset="0"/>
              </a:rPr>
              <a:t>Prototype : SS </a:t>
            </a:r>
            <a:r>
              <a:rPr lang="fr-FR" sz="1400" b="1" dirty="0" err="1" smtClean="0">
                <a:solidFill>
                  <a:srgbClr val="FFFF00"/>
                </a:solidFill>
                <a:latin typeface="Calibri" pitchFamily="34" charset="0"/>
                <a:cs typeface="Calibri" pitchFamily="34" charset="0"/>
              </a:rPr>
              <a:t>Cygni</a:t>
            </a:r>
            <a:endParaRPr lang="fr-FR" sz="1400" b="1" dirty="0" smtClean="0">
              <a:solidFill>
                <a:srgbClr val="FFFF00"/>
              </a:solidFill>
              <a:latin typeface="Calibri" pitchFamily="34" charset="0"/>
              <a:cs typeface="Calibri" pitchFamily="34" charset="0"/>
            </a:endParaRPr>
          </a:p>
          <a:p>
            <a:pPr algn="just"/>
            <a:r>
              <a:rPr lang="fr-FR" sz="1200" dirty="0" err="1" smtClean="0">
                <a:latin typeface="Calibri" pitchFamily="34" charset="0"/>
                <a:cs typeface="Calibri" pitchFamily="34" charset="0"/>
              </a:rPr>
              <a:t>Outbursts</a:t>
            </a:r>
            <a:r>
              <a:rPr lang="fr-FR" sz="1200" dirty="0" smtClean="0">
                <a:latin typeface="Calibri" pitchFamily="34" charset="0"/>
                <a:cs typeface="Calibri" pitchFamily="34" charset="0"/>
              </a:rPr>
              <a:t> relativement comparables en intensité et en durée, se produit de façon semi-</a:t>
            </a:r>
            <a:r>
              <a:rPr lang="fr-FR" sz="1200" dirty="0" err="1" smtClean="0">
                <a:latin typeface="Calibri" pitchFamily="34" charset="0"/>
                <a:cs typeface="Calibri" pitchFamily="34" charset="0"/>
              </a:rPr>
              <a:t>règulière</a:t>
            </a:r>
            <a:r>
              <a:rPr lang="fr-FR" sz="1200" dirty="0" smtClean="0">
                <a:latin typeface="Calibri" pitchFamily="34" charset="0"/>
                <a:cs typeface="Calibri" pitchFamily="34" charset="0"/>
              </a:rPr>
              <a:t>.</a:t>
            </a:r>
          </a:p>
          <a:p>
            <a:pPr algn="just"/>
            <a:r>
              <a:rPr lang="fr-FR" sz="1200" dirty="0" smtClean="0">
                <a:latin typeface="Calibri" pitchFamily="34" charset="0"/>
                <a:cs typeface="Calibri" pitchFamily="34" charset="0"/>
              </a:rPr>
              <a:t>Certains </a:t>
            </a:r>
            <a:r>
              <a:rPr lang="fr-FR" sz="1200" dirty="0" err="1" smtClean="0">
                <a:latin typeface="Calibri" pitchFamily="34" charset="0"/>
                <a:cs typeface="Calibri" pitchFamily="34" charset="0"/>
              </a:rPr>
              <a:t>outbursts</a:t>
            </a:r>
            <a:r>
              <a:rPr lang="fr-FR" sz="1200" dirty="0" smtClean="0">
                <a:latin typeface="Calibri" pitchFamily="34" charset="0"/>
                <a:cs typeface="Calibri" pitchFamily="34" charset="0"/>
              </a:rPr>
              <a:t> sont plus longs et de plus forte intensité. On considère que le sens dans le quel se propage l’</a:t>
            </a:r>
            <a:r>
              <a:rPr lang="fr-FR" sz="1200" dirty="0" err="1" smtClean="0">
                <a:latin typeface="Calibri" pitchFamily="34" charset="0"/>
                <a:cs typeface="Calibri" pitchFamily="34" charset="0"/>
              </a:rPr>
              <a:t>outburst</a:t>
            </a:r>
            <a:r>
              <a:rPr lang="fr-FR" sz="1200" dirty="0" smtClean="0">
                <a:latin typeface="Calibri" pitchFamily="34" charset="0"/>
                <a:cs typeface="Calibri" pitchFamily="34" charset="0"/>
              </a:rPr>
              <a:t> (extérieur vers intérieur du disque ou inversement détermine le type d’</a:t>
            </a:r>
            <a:r>
              <a:rPr lang="fr-FR" sz="1200" dirty="0" err="1" smtClean="0">
                <a:latin typeface="Calibri" pitchFamily="34" charset="0"/>
                <a:cs typeface="Calibri" pitchFamily="34" charset="0"/>
              </a:rPr>
              <a:t>outburst</a:t>
            </a:r>
            <a:r>
              <a:rPr lang="fr-FR" sz="1200" dirty="0" smtClean="0">
                <a:latin typeface="Calibri" pitchFamily="34" charset="0"/>
                <a:cs typeface="Calibri" pitchFamily="34" charset="0"/>
              </a:rPr>
              <a:t>)</a:t>
            </a:r>
            <a:endParaRPr lang="fr-FR" sz="1200" dirty="0">
              <a:latin typeface="Calibri" pitchFamily="34" charset="0"/>
              <a:cs typeface="Calibri" pitchFamily="34" charset="0"/>
            </a:endParaRPr>
          </a:p>
        </p:txBody>
      </p:sp>
      <p:sp>
        <p:nvSpPr>
          <p:cNvPr id="8" name="ZoneTexte 7"/>
          <p:cNvSpPr txBox="1"/>
          <p:nvPr/>
        </p:nvSpPr>
        <p:spPr>
          <a:xfrm>
            <a:off x="4933950" y="2957511"/>
            <a:ext cx="4038600" cy="1800000"/>
          </a:xfrm>
          <a:prstGeom prst="rect">
            <a:avLst/>
          </a:prstGeom>
          <a:solidFill>
            <a:schemeClr val="bg1">
              <a:lumMod val="50000"/>
              <a:lumOff val="50000"/>
            </a:schemeClr>
          </a:solidFill>
        </p:spPr>
        <p:txBody>
          <a:bodyPr wrap="square" rtlCol="0">
            <a:spAutoFit/>
          </a:bodyPr>
          <a:lstStyle/>
          <a:p>
            <a:r>
              <a:rPr lang="fr-FR" b="1" dirty="0" smtClean="0">
                <a:solidFill>
                  <a:srgbClr val="FFC000"/>
                </a:solidFill>
                <a:latin typeface="Calibri" pitchFamily="34" charset="0"/>
                <a:cs typeface="Calibri" pitchFamily="34" charset="0"/>
              </a:rPr>
              <a:t>Type UG SU</a:t>
            </a:r>
          </a:p>
          <a:p>
            <a:r>
              <a:rPr lang="fr-FR" sz="1400" b="1" dirty="0" smtClean="0">
                <a:solidFill>
                  <a:srgbClr val="FFFF00"/>
                </a:solidFill>
                <a:latin typeface="Calibri" pitchFamily="34" charset="0"/>
                <a:cs typeface="Calibri" pitchFamily="34" charset="0"/>
              </a:rPr>
              <a:t>Prototype : SU </a:t>
            </a:r>
            <a:r>
              <a:rPr lang="fr-FR" sz="1400" b="1" dirty="0" err="1" smtClean="0">
                <a:solidFill>
                  <a:srgbClr val="FFFF00"/>
                </a:solidFill>
                <a:latin typeface="Calibri" pitchFamily="34" charset="0"/>
                <a:cs typeface="Calibri" pitchFamily="34" charset="0"/>
              </a:rPr>
              <a:t>Uma</a:t>
            </a:r>
            <a:endParaRPr lang="fr-FR" sz="1400" b="1" dirty="0" smtClean="0">
              <a:solidFill>
                <a:srgbClr val="FFFF00"/>
              </a:solidFill>
              <a:latin typeface="Calibri" pitchFamily="34" charset="0"/>
              <a:cs typeface="Calibri" pitchFamily="34" charset="0"/>
            </a:endParaRPr>
          </a:p>
          <a:p>
            <a:pPr algn="just"/>
            <a:r>
              <a:rPr lang="fr-FR" sz="1200" dirty="0" smtClean="0">
                <a:latin typeface="Calibri" pitchFamily="34" charset="0"/>
                <a:cs typeface="Calibri" pitchFamily="34" charset="0"/>
              </a:rPr>
              <a:t>Des </a:t>
            </a:r>
            <a:r>
              <a:rPr lang="fr-FR" sz="1200" b="1" dirty="0" smtClean="0">
                <a:latin typeface="Calibri" pitchFamily="34" charset="0"/>
                <a:cs typeface="Calibri" pitchFamily="34" charset="0"/>
              </a:rPr>
              <a:t>super-</a:t>
            </a:r>
            <a:r>
              <a:rPr lang="fr-FR" sz="1200" b="1" dirty="0" err="1" smtClean="0">
                <a:latin typeface="Calibri" pitchFamily="34" charset="0"/>
                <a:cs typeface="Calibri" pitchFamily="34" charset="0"/>
              </a:rPr>
              <a:t>outbursts</a:t>
            </a:r>
            <a:r>
              <a:rPr lang="fr-FR" sz="1200" dirty="0" smtClean="0">
                <a:latin typeface="Calibri" pitchFamily="34" charset="0"/>
                <a:cs typeface="Calibri" pitchFamily="34" charset="0"/>
              </a:rPr>
              <a:t>  de longue durée et de forte intensité s’</a:t>
            </a:r>
            <a:r>
              <a:rPr lang="fr-FR" sz="1200" dirty="0" err="1" smtClean="0">
                <a:latin typeface="Calibri" pitchFamily="34" charset="0"/>
                <a:cs typeface="Calibri" pitchFamily="34" charset="0"/>
              </a:rPr>
              <a:t>intercallent</a:t>
            </a:r>
            <a:r>
              <a:rPr lang="fr-FR" sz="1200" dirty="0" smtClean="0">
                <a:latin typeface="Calibri" pitchFamily="34" charset="0"/>
                <a:cs typeface="Calibri" pitchFamily="34" charset="0"/>
              </a:rPr>
              <a:t> entre les </a:t>
            </a:r>
            <a:r>
              <a:rPr lang="fr-FR" sz="1200" dirty="0" err="1" smtClean="0">
                <a:latin typeface="Calibri" pitchFamily="34" charset="0"/>
                <a:cs typeface="Calibri" pitchFamily="34" charset="0"/>
              </a:rPr>
              <a:t>outbursts</a:t>
            </a:r>
            <a:r>
              <a:rPr lang="fr-FR" sz="1200" dirty="0" smtClean="0">
                <a:latin typeface="Calibri" pitchFamily="34" charset="0"/>
                <a:cs typeface="Calibri" pitchFamily="34" charset="0"/>
              </a:rPr>
              <a:t> classiques de type UGSS.  Ces super-</a:t>
            </a:r>
            <a:r>
              <a:rPr lang="fr-FR" sz="1200" dirty="0" err="1" smtClean="0">
                <a:latin typeface="Calibri" pitchFamily="34" charset="0"/>
                <a:cs typeface="Calibri" pitchFamily="34" charset="0"/>
              </a:rPr>
              <a:t>outbursts</a:t>
            </a:r>
            <a:r>
              <a:rPr lang="fr-FR" sz="1200" dirty="0" smtClean="0">
                <a:latin typeface="Calibri" pitchFamily="34" charset="0"/>
                <a:cs typeface="Calibri" pitchFamily="34" charset="0"/>
              </a:rPr>
              <a:t> sont caractérisés par une modulation lumineuse appelée </a:t>
            </a:r>
            <a:r>
              <a:rPr lang="fr-FR" sz="1200" b="1" dirty="0" err="1" smtClean="0">
                <a:latin typeface="Calibri" pitchFamily="34" charset="0"/>
                <a:cs typeface="Calibri" pitchFamily="34" charset="0"/>
              </a:rPr>
              <a:t>superhump</a:t>
            </a:r>
            <a:r>
              <a:rPr lang="fr-FR" sz="1200" dirty="0" smtClean="0">
                <a:latin typeface="Calibri" pitchFamily="34" charset="0"/>
                <a:cs typeface="Calibri" pitchFamily="34" charset="0"/>
              </a:rPr>
              <a:t>, de période différente de la période orbitale, dont l’origine est une déformation ellipsoïdale du disque. </a:t>
            </a:r>
            <a:endParaRPr lang="fr-FR" sz="1200" dirty="0">
              <a:latin typeface="Calibri" pitchFamily="34" charset="0"/>
              <a:cs typeface="Calibri" pitchFamily="34" charset="0"/>
            </a:endParaRPr>
          </a:p>
        </p:txBody>
      </p:sp>
      <p:sp>
        <p:nvSpPr>
          <p:cNvPr id="9" name="ZoneTexte 8"/>
          <p:cNvSpPr txBox="1"/>
          <p:nvPr/>
        </p:nvSpPr>
        <p:spPr>
          <a:xfrm>
            <a:off x="4933950" y="4857749"/>
            <a:ext cx="4038600" cy="1800000"/>
          </a:xfrm>
          <a:prstGeom prst="rect">
            <a:avLst/>
          </a:prstGeom>
          <a:solidFill>
            <a:schemeClr val="bg1">
              <a:lumMod val="50000"/>
              <a:lumOff val="50000"/>
            </a:schemeClr>
          </a:solidFill>
        </p:spPr>
        <p:txBody>
          <a:bodyPr wrap="square" rtlCol="0">
            <a:spAutoFit/>
          </a:bodyPr>
          <a:lstStyle/>
          <a:p>
            <a:r>
              <a:rPr lang="fr-FR" b="1" dirty="0" smtClean="0">
                <a:solidFill>
                  <a:srgbClr val="FFC000"/>
                </a:solidFill>
                <a:latin typeface="Calibri" pitchFamily="34" charset="0"/>
                <a:cs typeface="Calibri" pitchFamily="34" charset="0"/>
              </a:rPr>
              <a:t>Type UG Z</a:t>
            </a:r>
          </a:p>
          <a:p>
            <a:r>
              <a:rPr lang="fr-FR" sz="1400" b="1" dirty="0" smtClean="0">
                <a:solidFill>
                  <a:srgbClr val="FFFF00"/>
                </a:solidFill>
                <a:latin typeface="Calibri" pitchFamily="34" charset="0"/>
                <a:cs typeface="Calibri" pitchFamily="34" charset="0"/>
              </a:rPr>
              <a:t>Prototype : Z Cam</a:t>
            </a:r>
          </a:p>
          <a:p>
            <a:pPr algn="just"/>
            <a:r>
              <a:rPr lang="fr-FR" sz="1200" dirty="0" smtClean="0">
                <a:latin typeface="Calibri" pitchFamily="34" charset="0"/>
                <a:cs typeface="Calibri" pitchFamily="34" charset="0"/>
              </a:rPr>
              <a:t>Alternance de périodes stables et de périodes d’</a:t>
            </a:r>
            <a:r>
              <a:rPr lang="fr-FR" sz="1200" dirty="0" err="1" smtClean="0">
                <a:latin typeface="Calibri" pitchFamily="34" charset="0"/>
                <a:cs typeface="Calibri" pitchFamily="34" charset="0"/>
              </a:rPr>
              <a:t>outbursts</a:t>
            </a:r>
            <a:r>
              <a:rPr lang="fr-FR" sz="1200" dirty="0" smtClean="0">
                <a:latin typeface="Calibri" pitchFamily="34" charset="0"/>
                <a:cs typeface="Calibri" pitchFamily="34" charset="0"/>
              </a:rPr>
              <a:t>. Le taux de transfert de matière variable pourrait en être l’explication </a:t>
            </a:r>
            <a:endParaRPr lang="fr-FR" sz="1200" dirty="0">
              <a:latin typeface="Calibri" pitchFamily="34" charset="0"/>
              <a:cs typeface="Calibri" pitchFamily="34" charset="0"/>
            </a:endParaRPr>
          </a:p>
        </p:txBody>
      </p:sp>
      <p:sp>
        <p:nvSpPr>
          <p:cNvPr id="6" name="Flèche vers le bas 5"/>
          <p:cNvSpPr/>
          <p:nvPr/>
        </p:nvSpPr>
        <p:spPr>
          <a:xfrm>
            <a:off x="1114425" y="3038475"/>
            <a:ext cx="276225" cy="200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vers le bas 11"/>
          <p:cNvSpPr/>
          <p:nvPr/>
        </p:nvSpPr>
        <p:spPr>
          <a:xfrm>
            <a:off x="4095750" y="3032049"/>
            <a:ext cx="276225" cy="200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0560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fade">
                                      <p:cBhvr>
                                        <p:cTn id="15" dur="500"/>
                                        <p:tgtEl>
                                          <p:spTgt spid="10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500"/>
                                        <p:tgtEl>
                                          <p:spTgt spid="10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6"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6876256" y="677387"/>
            <a:ext cx="936104" cy="427464"/>
          </a:xfrm>
          <a:prstGeom prst="ellipse">
            <a:avLst/>
          </a:prstGeom>
          <a:gradFill flip="none" rotWithShape="1">
            <a:gsLst>
              <a:gs pos="0">
                <a:srgbClr val="F97407"/>
              </a:gs>
              <a:gs pos="50000">
                <a:srgbClr val="FFC000"/>
              </a:gs>
              <a:gs pos="100000">
                <a:srgbClr val="FFFF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325959" y="548680"/>
            <a:ext cx="3449470" cy="1077218"/>
          </a:xfrm>
          <a:prstGeom prst="rect">
            <a:avLst/>
          </a:prstGeom>
          <a:noFill/>
        </p:spPr>
        <p:txBody>
          <a:bodyPr wrap="none" rtlCol="0">
            <a:spAutoFit/>
          </a:bodyPr>
          <a:lstStyle/>
          <a:p>
            <a:endParaRPr lang="fr-FR" dirty="0"/>
          </a:p>
          <a:p>
            <a:r>
              <a:rPr lang="fr-FR" sz="2800" dirty="0" smtClean="0"/>
              <a:t>Time </a:t>
            </a:r>
            <a:r>
              <a:rPr lang="fr-FR" sz="2800" dirty="0" err="1" smtClean="0"/>
              <a:t>serie</a:t>
            </a:r>
            <a:r>
              <a:rPr lang="fr-FR" sz="2800" dirty="0" smtClean="0"/>
              <a:t> : éclipses</a:t>
            </a:r>
          </a:p>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878" y="2060848"/>
            <a:ext cx="7010400"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ouble flèche horizontale 6"/>
          <p:cNvSpPr/>
          <p:nvPr/>
        </p:nvSpPr>
        <p:spPr>
          <a:xfrm>
            <a:off x="3082985" y="3645024"/>
            <a:ext cx="859388" cy="144016"/>
          </a:xfrm>
          <a:prstGeom prst="leftRightArrow">
            <a:avLst/>
          </a:prstGeom>
          <a:ln>
            <a:solidFill>
              <a:srgbClr val="00B0F0"/>
            </a:solidFill>
          </a:ln>
          <a:effectLst/>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2684083" y="3717032"/>
            <a:ext cx="761747" cy="369332"/>
          </a:xfrm>
          <a:prstGeom prst="rect">
            <a:avLst/>
          </a:prstGeom>
          <a:noFill/>
        </p:spPr>
        <p:txBody>
          <a:bodyPr wrap="none" rtlCol="0">
            <a:spAutoFit/>
          </a:bodyPr>
          <a:lstStyle/>
          <a:p>
            <a:r>
              <a:rPr lang="fr-FR" dirty="0" err="1" smtClean="0">
                <a:solidFill>
                  <a:schemeClr val="accent1"/>
                </a:solidFill>
              </a:rPr>
              <a:t>hump</a:t>
            </a:r>
            <a:endParaRPr lang="fr-FR" dirty="0">
              <a:solidFill>
                <a:schemeClr val="accent1"/>
              </a:solidFill>
            </a:endParaRPr>
          </a:p>
        </p:txBody>
      </p:sp>
      <p:sp>
        <p:nvSpPr>
          <p:cNvPr id="4" name="ZoneTexte 3"/>
          <p:cNvSpPr txBox="1"/>
          <p:nvPr/>
        </p:nvSpPr>
        <p:spPr>
          <a:xfrm>
            <a:off x="1403648" y="1226721"/>
            <a:ext cx="1274644" cy="523220"/>
          </a:xfrm>
          <a:prstGeom prst="rect">
            <a:avLst/>
          </a:prstGeom>
          <a:noFill/>
        </p:spPr>
        <p:txBody>
          <a:bodyPr wrap="none" rtlCol="0">
            <a:spAutoFit/>
          </a:bodyPr>
          <a:lstStyle/>
          <a:p>
            <a:r>
              <a:rPr lang="fr-FR" sz="2800" b="1" dirty="0" smtClean="0">
                <a:solidFill>
                  <a:srgbClr val="FFC000"/>
                </a:solidFill>
                <a:effectLst>
                  <a:outerShdw blurRad="38100" dist="38100" dir="2700000" algn="tl">
                    <a:srgbClr val="000000">
                      <a:alpha val="43137"/>
                    </a:srgbClr>
                  </a:outerShdw>
                </a:effectLst>
              </a:rPr>
              <a:t>IP </a:t>
            </a:r>
            <a:r>
              <a:rPr lang="fr-FR" sz="2800" b="1" dirty="0" err="1" smtClean="0">
                <a:solidFill>
                  <a:srgbClr val="FFC000"/>
                </a:solidFill>
                <a:effectLst>
                  <a:outerShdw blurRad="38100" dist="38100" dir="2700000" algn="tl">
                    <a:srgbClr val="000000">
                      <a:alpha val="43137"/>
                    </a:srgbClr>
                  </a:outerShdw>
                </a:effectLst>
              </a:rPr>
              <a:t>Peg</a:t>
            </a:r>
            <a:endParaRPr lang="fr-FR" sz="2800" b="1" dirty="0">
              <a:solidFill>
                <a:srgbClr val="FFC000"/>
              </a:solidFill>
              <a:effectLst>
                <a:outerShdw blurRad="38100" dist="38100" dir="2700000" algn="tl">
                  <a:srgbClr val="000000">
                    <a:alpha val="43137"/>
                  </a:srgbClr>
                </a:outerShdw>
              </a:effectLst>
            </a:endParaRPr>
          </a:p>
        </p:txBody>
      </p:sp>
      <p:sp>
        <p:nvSpPr>
          <p:cNvPr id="17" name="Titre 1"/>
          <p:cNvSpPr>
            <a:spLocks noGrp="1"/>
          </p:cNvSpPr>
          <p:nvPr>
            <p:ph type="title"/>
          </p:nvPr>
        </p:nvSpPr>
        <p:spPr>
          <a:xfrm>
            <a:off x="0" y="0"/>
            <a:ext cx="3033599" cy="648072"/>
          </a:xfrm>
        </p:spPr>
        <p:txBody>
          <a:bodyPr>
            <a:normAutofit fontScale="90000"/>
          </a:bodyPr>
          <a:lstStyle/>
          <a:p>
            <a:r>
              <a:rPr lang="fr-FR" sz="1600" b="1" dirty="0" smtClean="0">
                <a:latin typeface="Calibri" pitchFamily="34" charset="0"/>
                <a:cs typeface="Calibri" pitchFamily="34" charset="0"/>
              </a:rPr>
              <a:t>Etoiles cataclysmiques</a:t>
            </a:r>
            <a:r>
              <a:rPr lang="fr-FR" sz="2400" dirty="0" smtClean="0"/>
              <a:t/>
            </a:r>
            <a:br>
              <a:rPr lang="fr-FR" sz="2400" dirty="0" smtClean="0"/>
            </a:br>
            <a:r>
              <a:rPr lang="fr-FR" sz="2400" dirty="0" smtClean="0">
                <a:solidFill>
                  <a:schemeClr val="accent1"/>
                </a:solidFill>
              </a:rPr>
              <a:t>Etudes photométriques</a:t>
            </a:r>
            <a:endParaRPr lang="fr-FR" sz="2400" dirty="0">
              <a:solidFill>
                <a:schemeClr val="accent1"/>
              </a:solidFill>
            </a:endParaRPr>
          </a:p>
        </p:txBody>
      </p:sp>
      <p:sp>
        <p:nvSpPr>
          <p:cNvPr id="2" name="Ellipse 1"/>
          <p:cNvSpPr/>
          <p:nvPr/>
        </p:nvSpPr>
        <p:spPr>
          <a:xfrm>
            <a:off x="7272300" y="821403"/>
            <a:ext cx="144016" cy="13943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p:cNvSpPr/>
          <p:nvPr/>
        </p:nvSpPr>
        <p:spPr>
          <a:xfrm>
            <a:off x="6228184" y="352510"/>
            <a:ext cx="648072" cy="649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6372200" y="486385"/>
            <a:ext cx="1939703" cy="871762"/>
          </a:xfrm>
          <a:prstGeom prst="ellipse">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xplosion 1 17"/>
          <p:cNvSpPr/>
          <p:nvPr/>
        </p:nvSpPr>
        <p:spPr>
          <a:xfrm>
            <a:off x="6938626" y="869542"/>
            <a:ext cx="200247" cy="182585"/>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6372200" y="486385"/>
            <a:ext cx="504055" cy="474449"/>
          </a:xfrm>
          <a:prstGeom prst="ellipse">
            <a:avLst/>
          </a:prstGeom>
          <a:gradFill flip="none" rotWithShape="1">
            <a:gsLst>
              <a:gs pos="100000">
                <a:srgbClr val="FF0000"/>
              </a:gs>
              <a:gs pos="13000">
                <a:srgbClr val="FFC000"/>
              </a:gs>
              <a:gs pos="0">
                <a:srgbClr val="FFFF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8653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6876256" y="677387"/>
            <a:ext cx="936104" cy="427464"/>
          </a:xfrm>
          <a:prstGeom prst="ellipse">
            <a:avLst/>
          </a:prstGeom>
          <a:gradFill flip="none" rotWithShape="1">
            <a:gsLst>
              <a:gs pos="0">
                <a:srgbClr val="F97407"/>
              </a:gs>
              <a:gs pos="50000">
                <a:srgbClr val="FFC000"/>
              </a:gs>
              <a:gs pos="100000">
                <a:srgbClr val="FFFF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325959" y="548680"/>
            <a:ext cx="3449470" cy="1077218"/>
          </a:xfrm>
          <a:prstGeom prst="rect">
            <a:avLst/>
          </a:prstGeom>
          <a:noFill/>
        </p:spPr>
        <p:txBody>
          <a:bodyPr wrap="none" rtlCol="0">
            <a:spAutoFit/>
          </a:bodyPr>
          <a:lstStyle/>
          <a:p>
            <a:endParaRPr lang="fr-FR" dirty="0"/>
          </a:p>
          <a:p>
            <a:r>
              <a:rPr lang="fr-FR" sz="2800" dirty="0" smtClean="0"/>
              <a:t>Time </a:t>
            </a:r>
            <a:r>
              <a:rPr lang="fr-FR" sz="2800" dirty="0" err="1" smtClean="0"/>
              <a:t>serie</a:t>
            </a:r>
            <a:r>
              <a:rPr lang="fr-FR" sz="2800" dirty="0" smtClean="0"/>
              <a:t> : éclipses</a:t>
            </a:r>
          </a:p>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878" y="2060848"/>
            <a:ext cx="7010400"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ouble flèche horizontale 6"/>
          <p:cNvSpPr/>
          <p:nvPr/>
        </p:nvSpPr>
        <p:spPr>
          <a:xfrm>
            <a:off x="3082985" y="3645024"/>
            <a:ext cx="859388" cy="144016"/>
          </a:xfrm>
          <a:prstGeom prst="leftRightArrow">
            <a:avLst/>
          </a:prstGeom>
          <a:ln>
            <a:solidFill>
              <a:srgbClr val="00B0F0"/>
            </a:solidFill>
          </a:ln>
          <a:effectLst/>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2684083" y="3717032"/>
            <a:ext cx="761747" cy="369332"/>
          </a:xfrm>
          <a:prstGeom prst="rect">
            <a:avLst/>
          </a:prstGeom>
          <a:noFill/>
        </p:spPr>
        <p:txBody>
          <a:bodyPr wrap="none" rtlCol="0">
            <a:spAutoFit/>
          </a:bodyPr>
          <a:lstStyle/>
          <a:p>
            <a:r>
              <a:rPr lang="fr-FR" dirty="0" err="1" smtClean="0">
                <a:solidFill>
                  <a:schemeClr val="accent1"/>
                </a:solidFill>
              </a:rPr>
              <a:t>hump</a:t>
            </a:r>
            <a:endParaRPr lang="fr-FR" dirty="0">
              <a:solidFill>
                <a:schemeClr val="accent1"/>
              </a:solidFill>
            </a:endParaRPr>
          </a:p>
        </p:txBody>
      </p:sp>
      <p:sp>
        <p:nvSpPr>
          <p:cNvPr id="10" name="ZoneTexte 9"/>
          <p:cNvSpPr txBox="1"/>
          <p:nvPr/>
        </p:nvSpPr>
        <p:spPr>
          <a:xfrm>
            <a:off x="7493278" y="2819983"/>
            <a:ext cx="902811" cy="369332"/>
          </a:xfrm>
          <a:prstGeom prst="rect">
            <a:avLst/>
          </a:prstGeom>
          <a:noFill/>
        </p:spPr>
        <p:txBody>
          <a:bodyPr wrap="none" rtlCol="0">
            <a:spAutoFit/>
          </a:bodyPr>
          <a:lstStyle/>
          <a:p>
            <a:r>
              <a:rPr lang="fr-FR" dirty="0" smtClean="0">
                <a:solidFill>
                  <a:schemeClr val="accent1"/>
                </a:solidFill>
              </a:rPr>
              <a:t>Disque</a:t>
            </a:r>
            <a:endParaRPr lang="fr-FR" dirty="0">
              <a:solidFill>
                <a:schemeClr val="accent1"/>
              </a:solidFill>
            </a:endParaRPr>
          </a:p>
        </p:txBody>
      </p:sp>
      <p:sp>
        <p:nvSpPr>
          <p:cNvPr id="16" name="ZoneTexte 15"/>
          <p:cNvSpPr txBox="1"/>
          <p:nvPr/>
        </p:nvSpPr>
        <p:spPr>
          <a:xfrm>
            <a:off x="7493278" y="2054720"/>
            <a:ext cx="1120820" cy="369332"/>
          </a:xfrm>
          <a:prstGeom prst="rect">
            <a:avLst/>
          </a:prstGeom>
          <a:noFill/>
        </p:spPr>
        <p:txBody>
          <a:bodyPr wrap="none" rtlCol="0">
            <a:spAutoFit/>
          </a:bodyPr>
          <a:lstStyle/>
          <a:p>
            <a:r>
              <a:rPr lang="fr-FR" b="1" dirty="0" smtClean="0">
                <a:solidFill>
                  <a:schemeClr val="accent1"/>
                </a:solidFill>
              </a:rPr>
              <a:t>Eclipses</a:t>
            </a:r>
            <a:endParaRPr lang="fr-FR" b="1" dirty="0">
              <a:solidFill>
                <a:schemeClr val="accent1"/>
              </a:solidFill>
            </a:endParaRPr>
          </a:p>
        </p:txBody>
      </p:sp>
      <p:sp>
        <p:nvSpPr>
          <p:cNvPr id="4" name="ZoneTexte 3"/>
          <p:cNvSpPr txBox="1"/>
          <p:nvPr/>
        </p:nvSpPr>
        <p:spPr>
          <a:xfrm>
            <a:off x="1403648" y="1226721"/>
            <a:ext cx="1274644" cy="523220"/>
          </a:xfrm>
          <a:prstGeom prst="rect">
            <a:avLst/>
          </a:prstGeom>
          <a:noFill/>
        </p:spPr>
        <p:txBody>
          <a:bodyPr wrap="none" rtlCol="0">
            <a:spAutoFit/>
          </a:bodyPr>
          <a:lstStyle/>
          <a:p>
            <a:r>
              <a:rPr lang="fr-FR" sz="2800" b="1" dirty="0" smtClean="0">
                <a:solidFill>
                  <a:srgbClr val="FFC000"/>
                </a:solidFill>
                <a:effectLst>
                  <a:outerShdw blurRad="38100" dist="38100" dir="2700000" algn="tl">
                    <a:srgbClr val="000000">
                      <a:alpha val="43137"/>
                    </a:srgbClr>
                  </a:outerShdw>
                </a:effectLst>
              </a:rPr>
              <a:t>IP </a:t>
            </a:r>
            <a:r>
              <a:rPr lang="fr-FR" sz="2800" b="1" dirty="0" err="1" smtClean="0">
                <a:solidFill>
                  <a:srgbClr val="FFC000"/>
                </a:solidFill>
                <a:effectLst>
                  <a:outerShdw blurRad="38100" dist="38100" dir="2700000" algn="tl">
                    <a:srgbClr val="000000">
                      <a:alpha val="43137"/>
                    </a:srgbClr>
                  </a:outerShdw>
                </a:effectLst>
              </a:rPr>
              <a:t>Peg</a:t>
            </a:r>
            <a:endParaRPr lang="fr-FR" sz="2800" b="1" dirty="0">
              <a:solidFill>
                <a:srgbClr val="FFC000"/>
              </a:solidFill>
              <a:effectLst>
                <a:outerShdw blurRad="38100" dist="38100" dir="2700000" algn="tl">
                  <a:srgbClr val="000000">
                    <a:alpha val="43137"/>
                  </a:srgbClr>
                </a:outerShdw>
              </a:effectLst>
            </a:endParaRPr>
          </a:p>
        </p:txBody>
      </p:sp>
      <p:sp>
        <p:nvSpPr>
          <p:cNvPr id="17" name="Titre 1"/>
          <p:cNvSpPr>
            <a:spLocks noGrp="1"/>
          </p:cNvSpPr>
          <p:nvPr>
            <p:ph type="title"/>
          </p:nvPr>
        </p:nvSpPr>
        <p:spPr>
          <a:xfrm>
            <a:off x="0" y="0"/>
            <a:ext cx="3033599" cy="648072"/>
          </a:xfrm>
        </p:spPr>
        <p:txBody>
          <a:bodyPr>
            <a:normAutofit fontScale="90000"/>
          </a:bodyPr>
          <a:lstStyle/>
          <a:p>
            <a:r>
              <a:rPr lang="fr-FR" sz="1600" b="1" dirty="0" smtClean="0">
                <a:latin typeface="Calibri" pitchFamily="34" charset="0"/>
                <a:cs typeface="Calibri" pitchFamily="34" charset="0"/>
              </a:rPr>
              <a:t>Etoiles cataclysmiques</a:t>
            </a:r>
            <a:r>
              <a:rPr lang="fr-FR" sz="2400" dirty="0" smtClean="0"/>
              <a:t/>
            </a:r>
            <a:br>
              <a:rPr lang="fr-FR" sz="2400" dirty="0" smtClean="0"/>
            </a:br>
            <a:r>
              <a:rPr lang="fr-FR" sz="2400" dirty="0" smtClean="0">
                <a:solidFill>
                  <a:schemeClr val="accent1"/>
                </a:solidFill>
              </a:rPr>
              <a:t>Etudes photométriques</a:t>
            </a:r>
            <a:endParaRPr lang="fr-FR" sz="2400" dirty="0">
              <a:solidFill>
                <a:schemeClr val="accent1"/>
              </a:solidFill>
            </a:endParaRPr>
          </a:p>
        </p:txBody>
      </p:sp>
      <p:sp>
        <p:nvSpPr>
          <p:cNvPr id="2" name="Ellipse 1"/>
          <p:cNvSpPr/>
          <p:nvPr/>
        </p:nvSpPr>
        <p:spPr>
          <a:xfrm>
            <a:off x="7272300" y="821403"/>
            <a:ext cx="144016" cy="13943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6372200" y="486385"/>
            <a:ext cx="1939703" cy="871762"/>
          </a:xfrm>
          <a:prstGeom prst="ellipse">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xplosion 1 17"/>
          <p:cNvSpPr/>
          <p:nvPr/>
        </p:nvSpPr>
        <p:spPr>
          <a:xfrm>
            <a:off x="7043252" y="922265"/>
            <a:ext cx="200247" cy="182585"/>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6434571" y="867626"/>
            <a:ext cx="504055" cy="474449"/>
          </a:xfrm>
          <a:prstGeom prst="ellipse">
            <a:avLst/>
          </a:prstGeom>
          <a:gradFill flip="none" rotWithShape="1">
            <a:gsLst>
              <a:gs pos="100000">
                <a:srgbClr val="FF0000"/>
              </a:gs>
              <a:gs pos="13000">
                <a:srgbClr val="FFC000"/>
              </a:gs>
              <a:gs pos="0">
                <a:srgbClr val="FFFF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p:cNvSpPr/>
          <p:nvPr/>
        </p:nvSpPr>
        <p:spPr>
          <a:xfrm>
            <a:off x="6319177" y="793940"/>
            <a:ext cx="648072" cy="649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droite 18"/>
          <p:cNvSpPr/>
          <p:nvPr/>
        </p:nvSpPr>
        <p:spPr>
          <a:xfrm>
            <a:off x="3988078" y="3004649"/>
            <a:ext cx="1736050"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4619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6876256" y="677387"/>
            <a:ext cx="936104" cy="427464"/>
          </a:xfrm>
          <a:prstGeom prst="ellipse">
            <a:avLst/>
          </a:prstGeom>
          <a:gradFill flip="none" rotWithShape="1">
            <a:gsLst>
              <a:gs pos="0">
                <a:srgbClr val="F97407"/>
              </a:gs>
              <a:gs pos="50000">
                <a:srgbClr val="FFC000"/>
              </a:gs>
              <a:gs pos="100000">
                <a:srgbClr val="FFFF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325959" y="548680"/>
            <a:ext cx="3449470" cy="1077218"/>
          </a:xfrm>
          <a:prstGeom prst="rect">
            <a:avLst/>
          </a:prstGeom>
          <a:noFill/>
        </p:spPr>
        <p:txBody>
          <a:bodyPr wrap="none" rtlCol="0">
            <a:spAutoFit/>
          </a:bodyPr>
          <a:lstStyle/>
          <a:p>
            <a:endParaRPr lang="fr-FR" dirty="0"/>
          </a:p>
          <a:p>
            <a:r>
              <a:rPr lang="fr-FR" sz="2800" dirty="0" smtClean="0"/>
              <a:t>Time </a:t>
            </a:r>
            <a:r>
              <a:rPr lang="fr-FR" sz="2800" dirty="0" err="1" smtClean="0"/>
              <a:t>serie</a:t>
            </a:r>
            <a:r>
              <a:rPr lang="fr-FR" sz="2800" dirty="0" smtClean="0"/>
              <a:t> : éclipses</a:t>
            </a:r>
          </a:p>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878" y="2060848"/>
            <a:ext cx="7010400"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ouble flèche horizontale 6"/>
          <p:cNvSpPr/>
          <p:nvPr/>
        </p:nvSpPr>
        <p:spPr>
          <a:xfrm>
            <a:off x="3082985" y="3645024"/>
            <a:ext cx="859388" cy="144016"/>
          </a:xfrm>
          <a:prstGeom prst="leftRightArrow">
            <a:avLst/>
          </a:prstGeom>
          <a:ln>
            <a:solidFill>
              <a:srgbClr val="00B0F0"/>
            </a:solidFill>
          </a:ln>
          <a:effectLst/>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2684083" y="3717032"/>
            <a:ext cx="761747" cy="369332"/>
          </a:xfrm>
          <a:prstGeom prst="rect">
            <a:avLst/>
          </a:prstGeom>
          <a:noFill/>
        </p:spPr>
        <p:txBody>
          <a:bodyPr wrap="none" rtlCol="0">
            <a:spAutoFit/>
          </a:bodyPr>
          <a:lstStyle/>
          <a:p>
            <a:r>
              <a:rPr lang="fr-FR" dirty="0" err="1" smtClean="0">
                <a:solidFill>
                  <a:schemeClr val="accent1"/>
                </a:solidFill>
              </a:rPr>
              <a:t>hump</a:t>
            </a:r>
            <a:endParaRPr lang="fr-FR" dirty="0">
              <a:solidFill>
                <a:schemeClr val="accent1"/>
              </a:solidFill>
            </a:endParaRPr>
          </a:p>
        </p:txBody>
      </p:sp>
      <p:sp>
        <p:nvSpPr>
          <p:cNvPr id="10" name="ZoneTexte 9"/>
          <p:cNvSpPr txBox="1"/>
          <p:nvPr/>
        </p:nvSpPr>
        <p:spPr>
          <a:xfrm>
            <a:off x="7493278" y="2819983"/>
            <a:ext cx="902811" cy="369332"/>
          </a:xfrm>
          <a:prstGeom prst="rect">
            <a:avLst/>
          </a:prstGeom>
          <a:noFill/>
        </p:spPr>
        <p:txBody>
          <a:bodyPr wrap="none" rtlCol="0">
            <a:spAutoFit/>
          </a:bodyPr>
          <a:lstStyle/>
          <a:p>
            <a:r>
              <a:rPr lang="fr-FR" dirty="0" smtClean="0">
                <a:solidFill>
                  <a:schemeClr val="accent1"/>
                </a:solidFill>
              </a:rPr>
              <a:t>Disque</a:t>
            </a:r>
            <a:endParaRPr lang="fr-FR" dirty="0">
              <a:solidFill>
                <a:schemeClr val="accent1"/>
              </a:solidFill>
            </a:endParaRPr>
          </a:p>
        </p:txBody>
      </p:sp>
      <p:sp>
        <p:nvSpPr>
          <p:cNvPr id="16" name="ZoneTexte 15"/>
          <p:cNvSpPr txBox="1"/>
          <p:nvPr/>
        </p:nvSpPr>
        <p:spPr>
          <a:xfrm>
            <a:off x="7493278" y="2054720"/>
            <a:ext cx="1120820" cy="369332"/>
          </a:xfrm>
          <a:prstGeom prst="rect">
            <a:avLst/>
          </a:prstGeom>
          <a:noFill/>
        </p:spPr>
        <p:txBody>
          <a:bodyPr wrap="none" rtlCol="0">
            <a:spAutoFit/>
          </a:bodyPr>
          <a:lstStyle/>
          <a:p>
            <a:r>
              <a:rPr lang="fr-FR" b="1" dirty="0" smtClean="0">
                <a:solidFill>
                  <a:schemeClr val="accent1"/>
                </a:solidFill>
              </a:rPr>
              <a:t>Eclipses</a:t>
            </a:r>
            <a:endParaRPr lang="fr-FR" b="1" dirty="0">
              <a:solidFill>
                <a:schemeClr val="accent1"/>
              </a:solidFill>
            </a:endParaRPr>
          </a:p>
        </p:txBody>
      </p:sp>
      <p:sp>
        <p:nvSpPr>
          <p:cNvPr id="4" name="ZoneTexte 3"/>
          <p:cNvSpPr txBox="1"/>
          <p:nvPr/>
        </p:nvSpPr>
        <p:spPr>
          <a:xfrm>
            <a:off x="1403648" y="1226721"/>
            <a:ext cx="1274644" cy="523220"/>
          </a:xfrm>
          <a:prstGeom prst="rect">
            <a:avLst/>
          </a:prstGeom>
          <a:noFill/>
        </p:spPr>
        <p:txBody>
          <a:bodyPr wrap="none" rtlCol="0">
            <a:spAutoFit/>
          </a:bodyPr>
          <a:lstStyle/>
          <a:p>
            <a:r>
              <a:rPr lang="fr-FR" sz="2800" b="1" dirty="0" smtClean="0">
                <a:solidFill>
                  <a:srgbClr val="FFC000"/>
                </a:solidFill>
                <a:effectLst>
                  <a:outerShdw blurRad="38100" dist="38100" dir="2700000" algn="tl">
                    <a:srgbClr val="000000">
                      <a:alpha val="43137"/>
                    </a:srgbClr>
                  </a:outerShdw>
                </a:effectLst>
              </a:rPr>
              <a:t>IP </a:t>
            </a:r>
            <a:r>
              <a:rPr lang="fr-FR" sz="2800" b="1" dirty="0" err="1" smtClean="0">
                <a:solidFill>
                  <a:srgbClr val="FFC000"/>
                </a:solidFill>
                <a:effectLst>
                  <a:outerShdw blurRad="38100" dist="38100" dir="2700000" algn="tl">
                    <a:srgbClr val="000000">
                      <a:alpha val="43137"/>
                    </a:srgbClr>
                  </a:outerShdw>
                </a:effectLst>
              </a:rPr>
              <a:t>Peg</a:t>
            </a:r>
            <a:endParaRPr lang="fr-FR" sz="2800" b="1" dirty="0">
              <a:solidFill>
                <a:srgbClr val="FFC000"/>
              </a:solidFill>
              <a:effectLst>
                <a:outerShdw blurRad="38100" dist="38100" dir="2700000" algn="tl">
                  <a:srgbClr val="000000">
                    <a:alpha val="43137"/>
                  </a:srgbClr>
                </a:outerShdw>
              </a:effectLst>
            </a:endParaRPr>
          </a:p>
        </p:txBody>
      </p:sp>
      <p:sp>
        <p:nvSpPr>
          <p:cNvPr id="17" name="Titre 1"/>
          <p:cNvSpPr>
            <a:spLocks noGrp="1"/>
          </p:cNvSpPr>
          <p:nvPr>
            <p:ph type="title"/>
          </p:nvPr>
        </p:nvSpPr>
        <p:spPr>
          <a:xfrm>
            <a:off x="0" y="0"/>
            <a:ext cx="3033599" cy="648072"/>
          </a:xfrm>
        </p:spPr>
        <p:txBody>
          <a:bodyPr>
            <a:normAutofit fontScale="90000"/>
          </a:bodyPr>
          <a:lstStyle/>
          <a:p>
            <a:r>
              <a:rPr lang="fr-FR" sz="1600" b="1" dirty="0" smtClean="0">
                <a:latin typeface="Calibri" pitchFamily="34" charset="0"/>
                <a:cs typeface="Calibri" pitchFamily="34" charset="0"/>
              </a:rPr>
              <a:t>Etoiles cataclysmiques</a:t>
            </a:r>
            <a:r>
              <a:rPr lang="fr-FR" sz="2400" dirty="0" smtClean="0"/>
              <a:t/>
            </a:r>
            <a:br>
              <a:rPr lang="fr-FR" sz="2400" dirty="0" smtClean="0"/>
            </a:br>
            <a:r>
              <a:rPr lang="fr-FR" sz="2400" dirty="0" smtClean="0">
                <a:solidFill>
                  <a:schemeClr val="accent1"/>
                </a:solidFill>
              </a:rPr>
              <a:t>Etudes photométriques</a:t>
            </a:r>
            <a:endParaRPr lang="fr-FR" sz="2400" dirty="0">
              <a:solidFill>
                <a:schemeClr val="accent1"/>
              </a:solidFill>
            </a:endParaRPr>
          </a:p>
        </p:txBody>
      </p:sp>
      <p:sp>
        <p:nvSpPr>
          <p:cNvPr id="2" name="Ellipse 1"/>
          <p:cNvSpPr/>
          <p:nvPr/>
        </p:nvSpPr>
        <p:spPr>
          <a:xfrm>
            <a:off x="7272300" y="821403"/>
            <a:ext cx="144016" cy="13943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6372200" y="486385"/>
            <a:ext cx="1939703" cy="871762"/>
          </a:xfrm>
          <a:prstGeom prst="ellipse">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xplosion 1 17"/>
          <p:cNvSpPr/>
          <p:nvPr/>
        </p:nvSpPr>
        <p:spPr>
          <a:xfrm>
            <a:off x="7416316" y="891119"/>
            <a:ext cx="200247" cy="182585"/>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p:cNvSpPr/>
          <p:nvPr/>
        </p:nvSpPr>
        <p:spPr>
          <a:xfrm>
            <a:off x="6768244" y="867626"/>
            <a:ext cx="648072" cy="649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7493278" y="3087358"/>
            <a:ext cx="1650722" cy="369332"/>
          </a:xfrm>
          <a:prstGeom prst="rect">
            <a:avLst/>
          </a:prstGeom>
          <a:noFill/>
        </p:spPr>
        <p:txBody>
          <a:bodyPr wrap="square" rtlCol="0">
            <a:spAutoFit/>
          </a:bodyPr>
          <a:lstStyle/>
          <a:p>
            <a:r>
              <a:rPr lang="fr-FR" dirty="0" smtClean="0">
                <a:solidFill>
                  <a:schemeClr val="accent1"/>
                </a:solidFill>
              </a:rPr>
              <a:t>Naine blanche</a:t>
            </a:r>
            <a:endParaRPr lang="fr-FR" dirty="0">
              <a:solidFill>
                <a:schemeClr val="accent1"/>
              </a:solidFill>
            </a:endParaRPr>
          </a:p>
        </p:txBody>
      </p:sp>
      <p:sp>
        <p:nvSpPr>
          <p:cNvPr id="11" name="Flèche droite 10"/>
          <p:cNvSpPr/>
          <p:nvPr/>
        </p:nvSpPr>
        <p:spPr>
          <a:xfrm>
            <a:off x="4286224" y="3232841"/>
            <a:ext cx="789831"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droite 21"/>
          <p:cNvSpPr/>
          <p:nvPr/>
        </p:nvSpPr>
        <p:spPr>
          <a:xfrm>
            <a:off x="3988078" y="3004649"/>
            <a:ext cx="1736050"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7470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6876256" y="677387"/>
            <a:ext cx="936104" cy="427464"/>
          </a:xfrm>
          <a:prstGeom prst="ellipse">
            <a:avLst/>
          </a:prstGeom>
          <a:gradFill flip="none" rotWithShape="1">
            <a:gsLst>
              <a:gs pos="0">
                <a:srgbClr val="F97407"/>
              </a:gs>
              <a:gs pos="50000">
                <a:srgbClr val="FFC000"/>
              </a:gs>
              <a:gs pos="100000">
                <a:srgbClr val="FFFF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325959" y="548680"/>
            <a:ext cx="3449470" cy="1077218"/>
          </a:xfrm>
          <a:prstGeom prst="rect">
            <a:avLst/>
          </a:prstGeom>
          <a:noFill/>
        </p:spPr>
        <p:txBody>
          <a:bodyPr wrap="none" rtlCol="0">
            <a:spAutoFit/>
          </a:bodyPr>
          <a:lstStyle/>
          <a:p>
            <a:endParaRPr lang="fr-FR" dirty="0"/>
          </a:p>
          <a:p>
            <a:r>
              <a:rPr lang="fr-FR" sz="2800" dirty="0" smtClean="0"/>
              <a:t>Time </a:t>
            </a:r>
            <a:r>
              <a:rPr lang="fr-FR" sz="2800" dirty="0" err="1" smtClean="0"/>
              <a:t>serie</a:t>
            </a:r>
            <a:r>
              <a:rPr lang="fr-FR" sz="2800" dirty="0" smtClean="0"/>
              <a:t> : éclipses</a:t>
            </a:r>
          </a:p>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878" y="2060848"/>
            <a:ext cx="7010400"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ouble flèche horizontale 6"/>
          <p:cNvSpPr/>
          <p:nvPr/>
        </p:nvSpPr>
        <p:spPr>
          <a:xfrm>
            <a:off x="3082985" y="3645024"/>
            <a:ext cx="859388" cy="144016"/>
          </a:xfrm>
          <a:prstGeom prst="leftRightArrow">
            <a:avLst/>
          </a:prstGeom>
          <a:ln>
            <a:solidFill>
              <a:srgbClr val="00B0F0"/>
            </a:solidFill>
          </a:ln>
          <a:effectLst/>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2684083" y="3717032"/>
            <a:ext cx="761747" cy="369332"/>
          </a:xfrm>
          <a:prstGeom prst="rect">
            <a:avLst/>
          </a:prstGeom>
          <a:noFill/>
        </p:spPr>
        <p:txBody>
          <a:bodyPr wrap="none" rtlCol="0">
            <a:spAutoFit/>
          </a:bodyPr>
          <a:lstStyle/>
          <a:p>
            <a:r>
              <a:rPr lang="fr-FR" dirty="0" err="1" smtClean="0">
                <a:solidFill>
                  <a:schemeClr val="accent1"/>
                </a:solidFill>
              </a:rPr>
              <a:t>hump</a:t>
            </a:r>
            <a:endParaRPr lang="fr-FR" dirty="0">
              <a:solidFill>
                <a:schemeClr val="accent1"/>
              </a:solidFill>
            </a:endParaRPr>
          </a:p>
        </p:txBody>
      </p:sp>
      <p:sp>
        <p:nvSpPr>
          <p:cNvPr id="10" name="ZoneTexte 9"/>
          <p:cNvSpPr txBox="1"/>
          <p:nvPr/>
        </p:nvSpPr>
        <p:spPr>
          <a:xfrm>
            <a:off x="7493278" y="2819983"/>
            <a:ext cx="902811" cy="369332"/>
          </a:xfrm>
          <a:prstGeom prst="rect">
            <a:avLst/>
          </a:prstGeom>
          <a:noFill/>
        </p:spPr>
        <p:txBody>
          <a:bodyPr wrap="none" rtlCol="0">
            <a:spAutoFit/>
          </a:bodyPr>
          <a:lstStyle/>
          <a:p>
            <a:r>
              <a:rPr lang="fr-FR" dirty="0" smtClean="0">
                <a:solidFill>
                  <a:schemeClr val="accent1"/>
                </a:solidFill>
              </a:rPr>
              <a:t>Disque</a:t>
            </a:r>
            <a:endParaRPr lang="fr-FR" dirty="0">
              <a:solidFill>
                <a:schemeClr val="accent1"/>
              </a:solidFill>
            </a:endParaRPr>
          </a:p>
        </p:txBody>
      </p:sp>
      <p:sp>
        <p:nvSpPr>
          <p:cNvPr id="16" name="ZoneTexte 15"/>
          <p:cNvSpPr txBox="1"/>
          <p:nvPr/>
        </p:nvSpPr>
        <p:spPr>
          <a:xfrm>
            <a:off x="7493278" y="2054720"/>
            <a:ext cx="1120820" cy="369332"/>
          </a:xfrm>
          <a:prstGeom prst="rect">
            <a:avLst/>
          </a:prstGeom>
          <a:noFill/>
        </p:spPr>
        <p:txBody>
          <a:bodyPr wrap="none" rtlCol="0">
            <a:spAutoFit/>
          </a:bodyPr>
          <a:lstStyle/>
          <a:p>
            <a:r>
              <a:rPr lang="fr-FR" b="1" dirty="0" smtClean="0">
                <a:solidFill>
                  <a:schemeClr val="accent1"/>
                </a:solidFill>
              </a:rPr>
              <a:t>Eclipses</a:t>
            </a:r>
            <a:endParaRPr lang="fr-FR" b="1" dirty="0">
              <a:solidFill>
                <a:schemeClr val="accent1"/>
              </a:solidFill>
            </a:endParaRPr>
          </a:p>
        </p:txBody>
      </p:sp>
      <p:sp>
        <p:nvSpPr>
          <p:cNvPr id="4" name="ZoneTexte 3"/>
          <p:cNvSpPr txBox="1"/>
          <p:nvPr/>
        </p:nvSpPr>
        <p:spPr>
          <a:xfrm>
            <a:off x="1403648" y="1226721"/>
            <a:ext cx="1274644" cy="523220"/>
          </a:xfrm>
          <a:prstGeom prst="rect">
            <a:avLst/>
          </a:prstGeom>
          <a:noFill/>
        </p:spPr>
        <p:txBody>
          <a:bodyPr wrap="none" rtlCol="0">
            <a:spAutoFit/>
          </a:bodyPr>
          <a:lstStyle/>
          <a:p>
            <a:r>
              <a:rPr lang="fr-FR" sz="2800" b="1" dirty="0" smtClean="0">
                <a:solidFill>
                  <a:srgbClr val="FFC000"/>
                </a:solidFill>
                <a:effectLst>
                  <a:outerShdw blurRad="38100" dist="38100" dir="2700000" algn="tl">
                    <a:srgbClr val="000000">
                      <a:alpha val="43137"/>
                    </a:srgbClr>
                  </a:outerShdw>
                </a:effectLst>
              </a:rPr>
              <a:t>IP </a:t>
            </a:r>
            <a:r>
              <a:rPr lang="fr-FR" sz="2800" b="1" dirty="0" err="1" smtClean="0">
                <a:solidFill>
                  <a:srgbClr val="FFC000"/>
                </a:solidFill>
                <a:effectLst>
                  <a:outerShdw blurRad="38100" dist="38100" dir="2700000" algn="tl">
                    <a:srgbClr val="000000">
                      <a:alpha val="43137"/>
                    </a:srgbClr>
                  </a:outerShdw>
                </a:effectLst>
              </a:rPr>
              <a:t>Peg</a:t>
            </a:r>
            <a:endParaRPr lang="fr-FR" sz="2800" b="1" dirty="0">
              <a:solidFill>
                <a:srgbClr val="FFC000"/>
              </a:solidFill>
              <a:effectLst>
                <a:outerShdw blurRad="38100" dist="38100" dir="2700000" algn="tl">
                  <a:srgbClr val="000000">
                    <a:alpha val="43137"/>
                  </a:srgbClr>
                </a:outerShdw>
              </a:effectLst>
            </a:endParaRPr>
          </a:p>
        </p:txBody>
      </p:sp>
      <p:sp>
        <p:nvSpPr>
          <p:cNvPr id="17" name="Titre 1"/>
          <p:cNvSpPr>
            <a:spLocks noGrp="1"/>
          </p:cNvSpPr>
          <p:nvPr>
            <p:ph type="title"/>
          </p:nvPr>
        </p:nvSpPr>
        <p:spPr>
          <a:xfrm>
            <a:off x="0" y="0"/>
            <a:ext cx="3033599" cy="648072"/>
          </a:xfrm>
        </p:spPr>
        <p:txBody>
          <a:bodyPr>
            <a:normAutofit fontScale="90000"/>
          </a:bodyPr>
          <a:lstStyle/>
          <a:p>
            <a:r>
              <a:rPr lang="fr-FR" sz="1600" b="1" dirty="0" smtClean="0">
                <a:latin typeface="Calibri" pitchFamily="34" charset="0"/>
                <a:cs typeface="Calibri" pitchFamily="34" charset="0"/>
              </a:rPr>
              <a:t>Etoiles cataclysmiques</a:t>
            </a:r>
            <a:r>
              <a:rPr lang="fr-FR" sz="2400" dirty="0" smtClean="0"/>
              <a:t/>
            </a:r>
            <a:br>
              <a:rPr lang="fr-FR" sz="2400" dirty="0" smtClean="0"/>
            </a:br>
            <a:r>
              <a:rPr lang="fr-FR" sz="2400" dirty="0" smtClean="0">
                <a:solidFill>
                  <a:schemeClr val="accent1"/>
                </a:solidFill>
              </a:rPr>
              <a:t>Etudes photométriques</a:t>
            </a:r>
            <a:endParaRPr lang="fr-FR" sz="2400" dirty="0">
              <a:solidFill>
                <a:schemeClr val="accent1"/>
              </a:solidFill>
            </a:endParaRPr>
          </a:p>
        </p:txBody>
      </p:sp>
      <p:sp>
        <p:nvSpPr>
          <p:cNvPr id="2" name="Ellipse 1"/>
          <p:cNvSpPr/>
          <p:nvPr/>
        </p:nvSpPr>
        <p:spPr>
          <a:xfrm>
            <a:off x="7272300" y="870065"/>
            <a:ext cx="144016" cy="13943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6372200" y="486385"/>
            <a:ext cx="1939703" cy="871762"/>
          </a:xfrm>
          <a:prstGeom prst="ellipse">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xplosion 1 17"/>
          <p:cNvSpPr/>
          <p:nvPr/>
        </p:nvSpPr>
        <p:spPr>
          <a:xfrm>
            <a:off x="7518500" y="855575"/>
            <a:ext cx="200247" cy="182585"/>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p:cNvSpPr/>
          <p:nvPr/>
        </p:nvSpPr>
        <p:spPr>
          <a:xfrm>
            <a:off x="7018015" y="870065"/>
            <a:ext cx="648072" cy="649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7493278" y="3087358"/>
            <a:ext cx="1650722" cy="369332"/>
          </a:xfrm>
          <a:prstGeom prst="rect">
            <a:avLst/>
          </a:prstGeom>
          <a:noFill/>
        </p:spPr>
        <p:txBody>
          <a:bodyPr wrap="square" rtlCol="0">
            <a:spAutoFit/>
          </a:bodyPr>
          <a:lstStyle/>
          <a:p>
            <a:r>
              <a:rPr lang="fr-FR" dirty="0" smtClean="0">
                <a:solidFill>
                  <a:schemeClr val="accent1"/>
                </a:solidFill>
              </a:rPr>
              <a:t>Naine blanche</a:t>
            </a:r>
            <a:endParaRPr lang="fr-FR" dirty="0">
              <a:solidFill>
                <a:schemeClr val="accent1"/>
              </a:solidFill>
            </a:endParaRPr>
          </a:p>
        </p:txBody>
      </p:sp>
      <p:sp>
        <p:nvSpPr>
          <p:cNvPr id="11" name="Flèche droite 10"/>
          <p:cNvSpPr/>
          <p:nvPr/>
        </p:nvSpPr>
        <p:spPr>
          <a:xfrm>
            <a:off x="4286224" y="3232841"/>
            <a:ext cx="789831"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droite 21"/>
          <p:cNvSpPr/>
          <p:nvPr/>
        </p:nvSpPr>
        <p:spPr>
          <a:xfrm>
            <a:off x="3988078" y="3004649"/>
            <a:ext cx="1736050"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droite 18"/>
          <p:cNvSpPr/>
          <p:nvPr/>
        </p:nvSpPr>
        <p:spPr>
          <a:xfrm>
            <a:off x="4572000" y="3460358"/>
            <a:ext cx="723503"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7493278" y="3349982"/>
            <a:ext cx="1650722" cy="369332"/>
          </a:xfrm>
          <a:prstGeom prst="rect">
            <a:avLst/>
          </a:prstGeom>
          <a:noFill/>
        </p:spPr>
        <p:txBody>
          <a:bodyPr wrap="square" rtlCol="0">
            <a:spAutoFit/>
          </a:bodyPr>
          <a:lstStyle/>
          <a:p>
            <a:r>
              <a:rPr lang="fr-FR" dirty="0" smtClean="0">
                <a:solidFill>
                  <a:schemeClr val="accent1"/>
                </a:solidFill>
              </a:rPr>
              <a:t>Point chaud</a:t>
            </a:r>
            <a:endParaRPr lang="fr-FR" dirty="0">
              <a:solidFill>
                <a:schemeClr val="accent1"/>
              </a:solidFill>
            </a:endParaRPr>
          </a:p>
        </p:txBody>
      </p:sp>
    </p:spTree>
    <p:extLst>
      <p:ext uri="{BB962C8B-B14F-4D97-AF65-F5344CB8AC3E}">
        <p14:creationId xmlns:p14="http://schemas.microsoft.com/office/powerpoint/2010/main" val="67863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270" y="1545431"/>
            <a:ext cx="2416799" cy="3100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2479695" y="326472"/>
            <a:ext cx="2775119" cy="369332"/>
          </a:xfrm>
          <a:prstGeom prst="rect">
            <a:avLst/>
          </a:prstGeom>
          <a:noFill/>
        </p:spPr>
        <p:txBody>
          <a:bodyPr wrap="none" rtlCol="0">
            <a:spAutoFit/>
          </a:bodyPr>
          <a:lstStyle/>
          <a:p>
            <a:r>
              <a:rPr lang="fr-FR" dirty="0"/>
              <a:t>Systèmes binaires </a:t>
            </a:r>
            <a:r>
              <a:rPr lang="fr-FR" dirty="0" smtClean="0"/>
              <a:t>serrés</a:t>
            </a:r>
            <a:endParaRPr lang="fr-FR" dirty="0"/>
          </a:p>
        </p:txBody>
      </p:sp>
      <p:sp>
        <p:nvSpPr>
          <p:cNvPr id="5" name="Rectangle 4"/>
          <p:cNvSpPr/>
          <p:nvPr/>
        </p:nvSpPr>
        <p:spPr>
          <a:xfrm>
            <a:off x="3069601" y="5348764"/>
            <a:ext cx="1595309" cy="369332"/>
          </a:xfrm>
          <a:prstGeom prst="rect">
            <a:avLst/>
          </a:prstGeom>
        </p:spPr>
        <p:txBody>
          <a:bodyPr wrap="none">
            <a:spAutoFit/>
          </a:bodyPr>
          <a:lstStyle/>
          <a:p>
            <a:r>
              <a:rPr lang="fr-FR" dirty="0"/>
              <a:t>En interaction</a:t>
            </a: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2273" y="2148277"/>
            <a:ext cx="3330575" cy="2497931"/>
          </a:xfrm>
          <a:prstGeom prst="rect">
            <a:avLst/>
          </a:prstGeom>
          <a:scene3d>
            <a:camera prst="obliqueTopLeft"/>
            <a:lightRig rig="threePt" dir="t"/>
          </a:scene3d>
        </p:spPr>
      </p:pic>
      <p:sp>
        <p:nvSpPr>
          <p:cNvPr id="8" name="ZoneTexte 7"/>
          <p:cNvSpPr txBox="1"/>
          <p:nvPr/>
        </p:nvSpPr>
        <p:spPr>
          <a:xfrm>
            <a:off x="40650" y="2184201"/>
            <a:ext cx="1249060" cy="307777"/>
          </a:xfrm>
          <a:prstGeom prst="rect">
            <a:avLst/>
          </a:prstGeom>
          <a:noFill/>
        </p:spPr>
        <p:txBody>
          <a:bodyPr wrap="none" rtlCol="0">
            <a:spAutoFit/>
          </a:bodyPr>
          <a:lstStyle/>
          <a:p>
            <a:r>
              <a:rPr lang="fr-FR" sz="1400" b="1" dirty="0" smtClean="0">
                <a:latin typeface="Calibri" pitchFamily="34" charset="0"/>
                <a:cs typeface="Calibri" pitchFamily="34" charset="0"/>
              </a:rPr>
              <a:t>Naine blanche</a:t>
            </a:r>
            <a:endParaRPr lang="fr-FR" sz="1400" b="1" dirty="0">
              <a:latin typeface="Calibri" pitchFamily="34" charset="0"/>
              <a:cs typeface="Calibri" pitchFamily="34" charset="0"/>
            </a:endParaRPr>
          </a:p>
        </p:txBody>
      </p:sp>
      <p:sp>
        <p:nvSpPr>
          <p:cNvPr id="10" name="ZoneTexte 9"/>
          <p:cNvSpPr txBox="1"/>
          <p:nvPr/>
        </p:nvSpPr>
        <p:spPr>
          <a:xfrm>
            <a:off x="95645" y="3660576"/>
            <a:ext cx="1742785" cy="523220"/>
          </a:xfrm>
          <a:prstGeom prst="rect">
            <a:avLst/>
          </a:prstGeom>
          <a:noFill/>
        </p:spPr>
        <p:txBody>
          <a:bodyPr wrap="none" rtlCol="0">
            <a:spAutoFit/>
          </a:bodyPr>
          <a:lstStyle/>
          <a:p>
            <a:r>
              <a:rPr lang="fr-FR" sz="1400" b="1" dirty="0" smtClean="0">
                <a:latin typeface="Calibri" pitchFamily="34" charset="0"/>
                <a:cs typeface="Calibri" pitchFamily="34" charset="0"/>
              </a:rPr>
              <a:t>Etoile rouge</a:t>
            </a:r>
          </a:p>
          <a:p>
            <a:r>
              <a:rPr lang="fr-FR" sz="1400" b="1" dirty="0" smtClean="0">
                <a:latin typeface="Calibri" pitchFamily="34" charset="0"/>
                <a:cs typeface="Calibri" pitchFamily="34" charset="0"/>
              </a:rPr>
              <a:t>de la série principale</a:t>
            </a:r>
            <a:endParaRPr lang="fr-FR" sz="1400" b="1" dirty="0">
              <a:latin typeface="Calibri" pitchFamily="34" charset="0"/>
              <a:cs typeface="Calibri" pitchFamily="34" charset="0"/>
            </a:endParaRPr>
          </a:p>
        </p:txBody>
      </p:sp>
      <p:sp>
        <p:nvSpPr>
          <p:cNvPr id="11" name="ZoneTexte 10"/>
          <p:cNvSpPr txBox="1"/>
          <p:nvPr/>
        </p:nvSpPr>
        <p:spPr>
          <a:xfrm>
            <a:off x="7694915" y="2783594"/>
            <a:ext cx="1449085" cy="861774"/>
          </a:xfrm>
          <a:prstGeom prst="rect">
            <a:avLst/>
          </a:prstGeom>
          <a:noFill/>
        </p:spPr>
        <p:txBody>
          <a:bodyPr wrap="square" rtlCol="0">
            <a:spAutoFit/>
          </a:bodyPr>
          <a:lstStyle/>
          <a:p>
            <a:r>
              <a:rPr lang="fr-FR" sz="1400" b="1" dirty="0" smtClean="0">
                <a:latin typeface="Calibri" pitchFamily="34" charset="0"/>
                <a:cs typeface="Calibri" pitchFamily="34" charset="0"/>
              </a:rPr>
              <a:t>Naine blanche</a:t>
            </a:r>
          </a:p>
          <a:p>
            <a:r>
              <a:rPr lang="fr-FR" sz="1200" i="1" dirty="0" smtClean="0">
                <a:latin typeface="Calibri" pitchFamily="34" charset="0"/>
                <a:cs typeface="Calibri" pitchFamily="34" charset="0"/>
              </a:rPr>
              <a:t>Etoile de la série principale</a:t>
            </a:r>
          </a:p>
          <a:p>
            <a:r>
              <a:rPr lang="fr-FR" sz="1200" i="1" dirty="0" smtClean="0">
                <a:latin typeface="Calibri" pitchFamily="34" charset="0"/>
                <a:cs typeface="Calibri" pitchFamily="34" charset="0"/>
              </a:rPr>
              <a:t>Etoile à neutrons</a:t>
            </a:r>
            <a:endParaRPr lang="fr-FR" sz="1200" i="1" dirty="0">
              <a:latin typeface="Calibri" pitchFamily="34" charset="0"/>
              <a:cs typeface="Calibri" pitchFamily="34" charset="0"/>
            </a:endParaRPr>
          </a:p>
        </p:txBody>
      </p:sp>
      <p:sp>
        <p:nvSpPr>
          <p:cNvPr id="12" name="ZoneTexte 11"/>
          <p:cNvSpPr txBox="1"/>
          <p:nvPr/>
        </p:nvSpPr>
        <p:spPr>
          <a:xfrm>
            <a:off x="7794927" y="3928139"/>
            <a:ext cx="1188210" cy="307777"/>
          </a:xfrm>
          <a:prstGeom prst="rect">
            <a:avLst/>
          </a:prstGeom>
          <a:noFill/>
        </p:spPr>
        <p:txBody>
          <a:bodyPr wrap="none" rtlCol="0">
            <a:spAutoFit/>
          </a:bodyPr>
          <a:lstStyle/>
          <a:p>
            <a:r>
              <a:rPr lang="fr-FR" sz="1400" b="1" dirty="0" smtClean="0">
                <a:latin typeface="Calibri" pitchFamily="34" charset="0"/>
                <a:cs typeface="Calibri" pitchFamily="34" charset="0"/>
              </a:rPr>
              <a:t>Géante rouge</a:t>
            </a:r>
            <a:endParaRPr lang="fr-FR" sz="1400" b="1" dirty="0">
              <a:latin typeface="Calibri" pitchFamily="34" charset="0"/>
              <a:cs typeface="Calibri" pitchFamily="34" charset="0"/>
            </a:endParaRPr>
          </a:p>
        </p:txBody>
      </p:sp>
      <p:sp>
        <p:nvSpPr>
          <p:cNvPr id="9" name="ZoneTexte 8"/>
          <p:cNvSpPr txBox="1"/>
          <p:nvPr/>
        </p:nvSpPr>
        <p:spPr>
          <a:xfrm>
            <a:off x="209548" y="1057275"/>
            <a:ext cx="3456519" cy="369332"/>
          </a:xfrm>
          <a:prstGeom prst="rect">
            <a:avLst/>
          </a:prstGeom>
          <a:solidFill>
            <a:schemeClr val="bg1">
              <a:lumMod val="50000"/>
              <a:lumOff val="50000"/>
            </a:schemeClr>
          </a:solidFill>
        </p:spPr>
        <p:txBody>
          <a:bodyPr wrap="square" rtlCol="0">
            <a:spAutoFit/>
          </a:bodyPr>
          <a:lstStyle/>
          <a:p>
            <a:pPr algn="ctr"/>
            <a:r>
              <a:rPr lang="fr-FR" dirty="0" smtClean="0">
                <a:solidFill>
                  <a:schemeClr val="bg1"/>
                </a:solidFill>
              </a:rPr>
              <a:t>Etoiles cataclysmiques</a:t>
            </a:r>
            <a:endParaRPr lang="fr-FR" dirty="0">
              <a:solidFill>
                <a:schemeClr val="bg1"/>
              </a:solidFill>
            </a:endParaRPr>
          </a:p>
        </p:txBody>
      </p:sp>
      <p:sp>
        <p:nvSpPr>
          <p:cNvPr id="14" name="ZoneTexte 13"/>
          <p:cNvSpPr txBox="1"/>
          <p:nvPr/>
        </p:nvSpPr>
        <p:spPr>
          <a:xfrm>
            <a:off x="4169302" y="1060966"/>
            <a:ext cx="3456519" cy="369332"/>
          </a:xfrm>
          <a:prstGeom prst="rect">
            <a:avLst/>
          </a:prstGeom>
          <a:solidFill>
            <a:schemeClr val="bg1">
              <a:lumMod val="50000"/>
              <a:lumOff val="50000"/>
            </a:schemeClr>
          </a:solidFill>
        </p:spPr>
        <p:txBody>
          <a:bodyPr wrap="square" rtlCol="0">
            <a:spAutoFit/>
          </a:bodyPr>
          <a:lstStyle/>
          <a:p>
            <a:pPr algn="ctr"/>
            <a:r>
              <a:rPr lang="fr-FR" dirty="0" smtClean="0">
                <a:solidFill>
                  <a:schemeClr val="bg1"/>
                </a:solidFill>
              </a:rPr>
              <a:t>Etoiles symbiotiques</a:t>
            </a:r>
            <a:endParaRPr lang="fr-FR" dirty="0">
              <a:solidFill>
                <a:schemeClr val="bg1"/>
              </a:solidFill>
            </a:endParaRPr>
          </a:p>
        </p:txBody>
      </p:sp>
    </p:spTree>
    <p:extLst>
      <p:ext uri="{BB962C8B-B14F-4D97-AF65-F5344CB8AC3E}">
        <p14:creationId xmlns:p14="http://schemas.microsoft.com/office/powerpoint/2010/main" val="12090406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717236" y="586780"/>
            <a:ext cx="3449470" cy="1077218"/>
          </a:xfrm>
          <a:prstGeom prst="rect">
            <a:avLst/>
          </a:prstGeom>
          <a:noFill/>
        </p:spPr>
        <p:txBody>
          <a:bodyPr wrap="none" rtlCol="0">
            <a:spAutoFit/>
          </a:bodyPr>
          <a:lstStyle/>
          <a:p>
            <a:endParaRPr lang="fr-FR" dirty="0"/>
          </a:p>
          <a:p>
            <a:r>
              <a:rPr lang="fr-FR" sz="2800" dirty="0" smtClean="0"/>
              <a:t>Time </a:t>
            </a:r>
            <a:r>
              <a:rPr lang="fr-FR" sz="2800" dirty="0" err="1" smtClean="0"/>
              <a:t>serie</a:t>
            </a:r>
            <a:r>
              <a:rPr lang="fr-FR" sz="2800" dirty="0" smtClean="0"/>
              <a:t> : éclipses</a:t>
            </a:r>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236" y="2909714"/>
            <a:ext cx="6915150" cy="3876675"/>
          </a:xfrm>
          <a:prstGeom prst="rect">
            <a:avLst/>
          </a:prstGeom>
        </p:spPr>
      </p:pic>
      <p:sp>
        <p:nvSpPr>
          <p:cNvPr id="6" name="ZoneTexte 5"/>
          <p:cNvSpPr txBox="1"/>
          <p:nvPr/>
        </p:nvSpPr>
        <p:spPr>
          <a:xfrm>
            <a:off x="2717236" y="1369805"/>
            <a:ext cx="1475019" cy="523220"/>
          </a:xfrm>
          <a:prstGeom prst="rect">
            <a:avLst/>
          </a:prstGeom>
          <a:noFill/>
        </p:spPr>
        <p:txBody>
          <a:bodyPr wrap="none" rtlCol="0">
            <a:spAutoFit/>
          </a:bodyPr>
          <a:lstStyle/>
          <a:p>
            <a:r>
              <a:rPr lang="fr-FR" sz="2800" b="1" dirty="0" smtClean="0">
                <a:solidFill>
                  <a:srgbClr val="FFC000"/>
                </a:solidFill>
                <a:effectLst>
                  <a:outerShdw blurRad="38100" dist="38100" dir="2700000" algn="tl">
                    <a:srgbClr val="000000">
                      <a:alpha val="43137"/>
                    </a:srgbClr>
                  </a:outerShdw>
                </a:effectLst>
              </a:rPr>
              <a:t>GY </a:t>
            </a:r>
            <a:r>
              <a:rPr lang="fr-FR" sz="2800" b="1" dirty="0" err="1" smtClean="0">
                <a:solidFill>
                  <a:srgbClr val="FFC000"/>
                </a:solidFill>
                <a:effectLst>
                  <a:outerShdw blurRad="38100" dist="38100" dir="2700000" algn="tl">
                    <a:srgbClr val="000000">
                      <a:alpha val="43137"/>
                    </a:srgbClr>
                  </a:outerShdw>
                </a:effectLst>
              </a:rPr>
              <a:t>Cnc</a:t>
            </a:r>
            <a:endParaRPr lang="fr-FR" sz="2800" b="1" dirty="0">
              <a:solidFill>
                <a:srgbClr val="FFC000"/>
              </a:solidFill>
              <a:effectLst>
                <a:outerShdw blurRad="38100" dist="38100" dir="2700000" algn="tl">
                  <a:srgbClr val="000000">
                    <a:alpha val="43137"/>
                  </a:srgbClr>
                </a:outerShdw>
              </a:effectLst>
            </a:endParaRPr>
          </a:p>
        </p:txBody>
      </p:sp>
      <p:sp>
        <p:nvSpPr>
          <p:cNvPr id="7" name="Titre 1"/>
          <p:cNvSpPr>
            <a:spLocks noGrp="1"/>
          </p:cNvSpPr>
          <p:nvPr>
            <p:ph type="title"/>
          </p:nvPr>
        </p:nvSpPr>
        <p:spPr>
          <a:xfrm>
            <a:off x="0" y="0"/>
            <a:ext cx="3033599" cy="648072"/>
          </a:xfrm>
        </p:spPr>
        <p:txBody>
          <a:bodyPr>
            <a:normAutofit fontScale="90000"/>
          </a:bodyPr>
          <a:lstStyle/>
          <a:p>
            <a:r>
              <a:rPr lang="fr-FR" sz="1600" b="1" dirty="0" smtClean="0">
                <a:latin typeface="Calibri" pitchFamily="34" charset="0"/>
                <a:cs typeface="Calibri" pitchFamily="34" charset="0"/>
              </a:rPr>
              <a:t>Etoiles cataclysmiques</a:t>
            </a:r>
            <a:r>
              <a:rPr lang="fr-FR" sz="2400" dirty="0" smtClean="0"/>
              <a:t/>
            </a:r>
            <a:br>
              <a:rPr lang="fr-FR" sz="2400" dirty="0" smtClean="0"/>
            </a:br>
            <a:r>
              <a:rPr lang="fr-FR" sz="2400" dirty="0" smtClean="0">
                <a:solidFill>
                  <a:schemeClr val="accent1"/>
                </a:solidFill>
              </a:rPr>
              <a:t>Etudes photométriques</a:t>
            </a:r>
            <a:endParaRPr lang="fr-FR" sz="2400" dirty="0">
              <a:solidFill>
                <a:schemeClr val="accent1"/>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524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2717236" y="1905000"/>
            <a:ext cx="2636043" cy="338554"/>
          </a:xfrm>
          <a:prstGeom prst="rect">
            <a:avLst/>
          </a:prstGeom>
          <a:noFill/>
        </p:spPr>
        <p:txBody>
          <a:bodyPr wrap="none" rtlCol="0">
            <a:spAutoFit/>
          </a:bodyPr>
          <a:lstStyle/>
          <a:p>
            <a:r>
              <a:rPr lang="fr-FR" sz="1600" b="1" dirty="0" smtClean="0">
                <a:latin typeface="Calibri" pitchFamily="34" charset="0"/>
                <a:cs typeface="Calibri" pitchFamily="34" charset="0"/>
              </a:rPr>
              <a:t>Période orbitale = 4,2 heures</a:t>
            </a:r>
            <a:endParaRPr lang="fr-FR" sz="1600" b="1" dirty="0">
              <a:latin typeface="Calibri" pitchFamily="34" charset="0"/>
              <a:cs typeface="Calibri" pitchFamily="34" charset="0"/>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2700" y="704850"/>
            <a:ext cx="27813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Ellipse 7"/>
          <p:cNvSpPr/>
          <p:nvPr/>
        </p:nvSpPr>
        <p:spPr>
          <a:xfrm>
            <a:off x="6657975" y="962025"/>
            <a:ext cx="190500" cy="190500"/>
          </a:xfrm>
          <a:prstGeom prst="ellipse">
            <a:avLst/>
          </a:prstGeom>
          <a:solidFill>
            <a:srgbClr val="FFFF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6886575" y="990600"/>
            <a:ext cx="190500" cy="190500"/>
          </a:xfrm>
          <a:prstGeom prst="ellipse">
            <a:avLst/>
          </a:prstGeom>
          <a:solidFill>
            <a:srgbClr val="0070C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7524750" y="1343025"/>
            <a:ext cx="190500" cy="190500"/>
          </a:xfrm>
          <a:prstGeom prst="ellipse">
            <a:avLst/>
          </a:prstGeom>
          <a:solidFill>
            <a:srgbClr val="FF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7943850" y="2028825"/>
            <a:ext cx="190500" cy="190500"/>
          </a:xfrm>
          <a:prstGeom prst="ellipse">
            <a:avLst/>
          </a:prstGeom>
          <a:solidFill>
            <a:srgbClr val="6BFF21">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746763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942975" y="514772"/>
            <a:ext cx="5173724" cy="1200329"/>
          </a:xfrm>
          <a:prstGeom prst="rect">
            <a:avLst/>
          </a:prstGeom>
          <a:noFill/>
        </p:spPr>
        <p:txBody>
          <a:bodyPr wrap="none" rtlCol="0">
            <a:spAutoFit/>
          </a:bodyPr>
          <a:lstStyle/>
          <a:p>
            <a:endParaRPr lang="fr-FR" dirty="0">
              <a:latin typeface="Calibri" pitchFamily="34" charset="0"/>
              <a:cs typeface="Calibri" pitchFamily="34" charset="0"/>
            </a:endParaRPr>
          </a:p>
          <a:p>
            <a:r>
              <a:rPr lang="fr-FR" dirty="0" smtClean="0">
                <a:latin typeface="Calibri" pitchFamily="34" charset="0"/>
                <a:cs typeface="Calibri" pitchFamily="34" charset="0"/>
              </a:rPr>
              <a:t>Time </a:t>
            </a:r>
            <a:r>
              <a:rPr lang="fr-FR" dirty="0" err="1" smtClean="0">
                <a:latin typeface="Calibri" pitchFamily="34" charset="0"/>
                <a:cs typeface="Calibri" pitchFamily="34" charset="0"/>
              </a:rPr>
              <a:t>serie</a:t>
            </a:r>
            <a:r>
              <a:rPr lang="fr-FR" dirty="0" smtClean="0">
                <a:latin typeface="Calibri" pitchFamily="34" charset="0"/>
                <a:cs typeface="Calibri" pitchFamily="34" charset="0"/>
              </a:rPr>
              <a:t> : </a:t>
            </a:r>
            <a:r>
              <a:rPr lang="fr-FR" dirty="0" err="1" smtClean="0">
                <a:latin typeface="Calibri" pitchFamily="34" charset="0"/>
                <a:cs typeface="Calibri" pitchFamily="34" charset="0"/>
              </a:rPr>
              <a:t>superhumps</a:t>
            </a:r>
            <a:endParaRPr lang="fr-FR" dirty="0" smtClean="0">
              <a:latin typeface="Calibri" pitchFamily="34" charset="0"/>
              <a:cs typeface="Calibri" pitchFamily="34" charset="0"/>
            </a:endParaRPr>
          </a:p>
          <a:p>
            <a:r>
              <a:rPr lang="fr-FR" dirty="0" smtClean="0">
                <a:latin typeface="Calibri" pitchFamily="34" charset="0"/>
                <a:cs typeface="Calibri" pitchFamily="34" charset="0"/>
              </a:rPr>
              <a:t>(Super </a:t>
            </a:r>
            <a:r>
              <a:rPr lang="fr-FR" dirty="0" err="1" smtClean="0">
                <a:latin typeface="Calibri" pitchFamily="34" charset="0"/>
                <a:cs typeface="Calibri" pitchFamily="34" charset="0"/>
              </a:rPr>
              <a:t>outbursts</a:t>
            </a:r>
            <a:r>
              <a:rPr lang="fr-FR" dirty="0" smtClean="0">
                <a:latin typeface="Calibri" pitchFamily="34" charset="0"/>
                <a:cs typeface="Calibri" pitchFamily="34" charset="0"/>
              </a:rPr>
              <a:t> des cataclysmiques de type SU </a:t>
            </a:r>
            <a:r>
              <a:rPr lang="fr-FR" dirty="0" err="1" smtClean="0">
                <a:latin typeface="Calibri" pitchFamily="34" charset="0"/>
                <a:cs typeface="Calibri" pitchFamily="34" charset="0"/>
              </a:rPr>
              <a:t>UMa</a:t>
            </a:r>
            <a:endParaRPr lang="fr-FR" dirty="0" smtClean="0">
              <a:latin typeface="Calibri" pitchFamily="34" charset="0"/>
              <a:cs typeface="Calibri" pitchFamily="34" charset="0"/>
            </a:endParaRPr>
          </a:p>
          <a:p>
            <a:endParaRPr lang="fr-FR" dirty="0">
              <a:latin typeface="Calibri" pitchFamily="34" charset="0"/>
              <a:cs typeface="Calibri" pitchFamily="34"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275" y="2185987"/>
            <a:ext cx="7029450" cy="2486025"/>
          </a:xfrm>
          <a:prstGeom prst="rect">
            <a:avLst/>
          </a:prstGeom>
        </p:spPr>
      </p:pic>
      <p:sp>
        <p:nvSpPr>
          <p:cNvPr id="5" name="ZoneTexte 4"/>
          <p:cNvSpPr txBox="1"/>
          <p:nvPr/>
        </p:nvSpPr>
        <p:spPr>
          <a:xfrm>
            <a:off x="3563888" y="5013176"/>
            <a:ext cx="4549874" cy="1477328"/>
          </a:xfrm>
          <a:prstGeom prst="rect">
            <a:avLst/>
          </a:prstGeom>
          <a:solidFill>
            <a:schemeClr val="tx1">
              <a:lumMod val="95000"/>
            </a:schemeClr>
          </a:solidFill>
        </p:spPr>
        <p:txBody>
          <a:bodyPr wrap="square" rtlCol="0">
            <a:spAutoFit/>
          </a:bodyPr>
          <a:lstStyle/>
          <a:p>
            <a:pPr algn="r"/>
            <a:r>
              <a:rPr lang="fr-FR" dirty="0" smtClean="0">
                <a:solidFill>
                  <a:schemeClr val="bg1"/>
                </a:solidFill>
              </a:rPr>
              <a:t>= modulations de luminosité de période légèrement différente de la période orbitale attribuée à une déformation ellipsoïdale du disque d’accrétion durant les </a:t>
            </a:r>
            <a:r>
              <a:rPr lang="fr-FR" dirty="0" err="1" smtClean="0">
                <a:solidFill>
                  <a:schemeClr val="bg1"/>
                </a:solidFill>
              </a:rPr>
              <a:t>superoutbursts</a:t>
            </a:r>
            <a:r>
              <a:rPr lang="fr-FR" dirty="0" smtClean="0">
                <a:solidFill>
                  <a:schemeClr val="bg1"/>
                </a:solidFill>
              </a:rPr>
              <a:t>. </a:t>
            </a:r>
            <a:endParaRPr lang="fr-FR" dirty="0">
              <a:solidFill>
                <a:schemeClr val="bg1"/>
              </a:solidFill>
            </a:endParaRPr>
          </a:p>
        </p:txBody>
      </p:sp>
      <p:sp>
        <p:nvSpPr>
          <p:cNvPr id="7" name="Titre 1"/>
          <p:cNvSpPr>
            <a:spLocks noGrp="1"/>
          </p:cNvSpPr>
          <p:nvPr>
            <p:ph type="title"/>
          </p:nvPr>
        </p:nvSpPr>
        <p:spPr>
          <a:xfrm>
            <a:off x="0" y="0"/>
            <a:ext cx="3033599" cy="648072"/>
          </a:xfrm>
        </p:spPr>
        <p:txBody>
          <a:bodyPr>
            <a:normAutofit fontScale="90000"/>
          </a:bodyPr>
          <a:lstStyle/>
          <a:p>
            <a:r>
              <a:rPr lang="fr-FR" sz="1600" b="1" dirty="0" smtClean="0">
                <a:latin typeface="Calibri" pitchFamily="34" charset="0"/>
                <a:cs typeface="Calibri" pitchFamily="34" charset="0"/>
              </a:rPr>
              <a:t>Etoiles cataclysmiques</a:t>
            </a:r>
            <a:r>
              <a:rPr lang="fr-FR" sz="2400" dirty="0" smtClean="0"/>
              <a:t/>
            </a:r>
            <a:br>
              <a:rPr lang="fr-FR" sz="2400" dirty="0" smtClean="0"/>
            </a:br>
            <a:r>
              <a:rPr lang="fr-FR" sz="2400" dirty="0" smtClean="0">
                <a:solidFill>
                  <a:schemeClr val="accent1"/>
                </a:solidFill>
              </a:rPr>
              <a:t>Etudes photométriques</a:t>
            </a:r>
            <a:endParaRPr lang="fr-FR" sz="2400" dirty="0">
              <a:solidFill>
                <a:schemeClr val="accent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4225" y="0"/>
            <a:ext cx="2009775"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1028700" y="1638300"/>
            <a:ext cx="1751442" cy="369332"/>
          </a:xfrm>
          <a:prstGeom prst="rect">
            <a:avLst/>
          </a:prstGeom>
          <a:noFill/>
        </p:spPr>
        <p:txBody>
          <a:bodyPr wrap="none" rtlCol="0">
            <a:spAutoFit/>
          </a:bodyPr>
          <a:lstStyle/>
          <a:p>
            <a:r>
              <a:rPr lang="fr-FR" b="1" dirty="0" smtClean="0">
                <a:solidFill>
                  <a:srgbClr val="FFC000"/>
                </a:solidFill>
              </a:rPr>
              <a:t>T Leo = QZ </a:t>
            </a:r>
            <a:r>
              <a:rPr lang="fr-FR" b="1" dirty="0" err="1" smtClean="0">
                <a:solidFill>
                  <a:srgbClr val="FFC000"/>
                </a:solidFill>
              </a:rPr>
              <a:t>Vir</a:t>
            </a:r>
            <a:endParaRPr lang="fr-FR" b="1" dirty="0">
              <a:solidFill>
                <a:srgbClr val="FFC000"/>
              </a:solidFill>
            </a:endParaRPr>
          </a:p>
        </p:txBody>
      </p:sp>
    </p:spTree>
    <p:extLst>
      <p:ext uri="{BB962C8B-B14F-4D97-AF65-F5344CB8AC3E}">
        <p14:creationId xmlns:p14="http://schemas.microsoft.com/office/powerpoint/2010/main" val="17303795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115616" y="260648"/>
            <a:ext cx="6081537" cy="1508105"/>
          </a:xfrm>
          <a:prstGeom prst="rect">
            <a:avLst/>
          </a:prstGeom>
          <a:noFill/>
        </p:spPr>
        <p:txBody>
          <a:bodyPr wrap="none" rtlCol="0">
            <a:spAutoFit/>
          </a:bodyPr>
          <a:lstStyle/>
          <a:p>
            <a:endParaRPr lang="fr-FR" dirty="0"/>
          </a:p>
          <a:p>
            <a:r>
              <a:rPr lang="fr-FR" sz="2800" dirty="0" smtClean="0"/>
              <a:t>Time </a:t>
            </a:r>
            <a:r>
              <a:rPr lang="fr-FR" sz="2800" dirty="0" err="1" smtClean="0"/>
              <a:t>serie</a:t>
            </a:r>
            <a:r>
              <a:rPr lang="fr-FR" sz="2800" dirty="0" smtClean="0"/>
              <a:t> : </a:t>
            </a:r>
            <a:r>
              <a:rPr lang="fr-FR" sz="2800" dirty="0" err="1" smtClean="0"/>
              <a:t>superhumps</a:t>
            </a:r>
            <a:r>
              <a:rPr lang="fr-FR" sz="2800" dirty="0" smtClean="0"/>
              <a:t> ET éclipses</a:t>
            </a:r>
          </a:p>
          <a:p>
            <a:r>
              <a:rPr lang="fr-FR" sz="2800" dirty="0" smtClean="0"/>
              <a:t>HT Cas </a:t>
            </a:r>
            <a:r>
              <a:rPr lang="fr-FR" dirty="0" smtClean="0"/>
              <a:t>par </a:t>
            </a:r>
            <a:r>
              <a:rPr lang="fr-FR" sz="2400" b="1" dirty="0" smtClean="0"/>
              <a:t>Etienne Morelle</a:t>
            </a:r>
            <a:endParaRPr lang="fr-FR" sz="2800" b="1" dirty="0" smtClean="0"/>
          </a:p>
          <a:p>
            <a:endParaRPr lang="fr-F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00808"/>
            <a:ext cx="7658423"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re 1"/>
          <p:cNvSpPr>
            <a:spLocks noGrp="1"/>
          </p:cNvSpPr>
          <p:nvPr>
            <p:ph type="title"/>
          </p:nvPr>
        </p:nvSpPr>
        <p:spPr>
          <a:xfrm>
            <a:off x="0" y="0"/>
            <a:ext cx="3033599" cy="648072"/>
          </a:xfrm>
        </p:spPr>
        <p:txBody>
          <a:bodyPr>
            <a:normAutofit fontScale="90000"/>
          </a:bodyPr>
          <a:lstStyle/>
          <a:p>
            <a:r>
              <a:rPr lang="fr-FR" sz="1600" b="1" dirty="0" smtClean="0">
                <a:latin typeface="Calibri" pitchFamily="34" charset="0"/>
                <a:cs typeface="Calibri" pitchFamily="34" charset="0"/>
              </a:rPr>
              <a:t>Etoiles cataclysmiques</a:t>
            </a:r>
            <a:r>
              <a:rPr lang="fr-FR" sz="2400" dirty="0" smtClean="0"/>
              <a:t/>
            </a:r>
            <a:br>
              <a:rPr lang="fr-FR" sz="2400" dirty="0" smtClean="0"/>
            </a:br>
            <a:r>
              <a:rPr lang="fr-FR" sz="2400" dirty="0" smtClean="0">
                <a:solidFill>
                  <a:schemeClr val="accent1"/>
                </a:solidFill>
              </a:rPr>
              <a:t>Etudes photométriques</a:t>
            </a:r>
            <a:endParaRPr lang="fr-FR" sz="2400" dirty="0">
              <a:solidFill>
                <a:schemeClr val="accent1"/>
              </a:solidFill>
            </a:endParaRPr>
          </a:p>
        </p:txBody>
      </p:sp>
    </p:spTree>
    <p:extLst>
      <p:ext uri="{BB962C8B-B14F-4D97-AF65-F5344CB8AC3E}">
        <p14:creationId xmlns:p14="http://schemas.microsoft.com/office/powerpoint/2010/main" val="11470947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233" y="-387424"/>
            <a:ext cx="7470648" cy="1143000"/>
          </a:xfrm>
        </p:spPr>
        <p:txBody>
          <a:bodyPr>
            <a:normAutofit/>
          </a:bodyPr>
          <a:lstStyle/>
          <a:p>
            <a:r>
              <a:rPr lang="fr-FR" sz="2400" dirty="0" smtClean="0"/>
              <a:t>Spectroscopie</a:t>
            </a:r>
            <a:endParaRPr lang="fr-FR" sz="2400" dirty="0"/>
          </a:p>
        </p:txBody>
      </p:sp>
      <p:graphicFrame>
        <p:nvGraphicFramePr>
          <p:cNvPr id="4" name="Graphique 3"/>
          <p:cNvGraphicFramePr>
            <a:graphicFrameLocks/>
          </p:cNvGraphicFramePr>
          <p:nvPr>
            <p:extLst>
              <p:ext uri="{D42A27DB-BD31-4B8C-83A1-F6EECF244321}">
                <p14:modId xmlns:p14="http://schemas.microsoft.com/office/powerpoint/2010/main" val="2220035372"/>
              </p:ext>
            </p:extLst>
          </p:nvPr>
        </p:nvGraphicFramePr>
        <p:xfrm>
          <a:off x="1090612" y="764381"/>
          <a:ext cx="6962776" cy="5329238"/>
        </p:xfrm>
        <a:graphic>
          <a:graphicData uri="http://schemas.openxmlformats.org/drawingml/2006/chart">
            <c:chart xmlns:c="http://schemas.openxmlformats.org/drawingml/2006/chart" xmlns:r="http://schemas.openxmlformats.org/officeDocument/2006/relationships" r:id="rId2"/>
          </a:graphicData>
        </a:graphic>
      </p:graphicFrame>
      <p:sp>
        <p:nvSpPr>
          <p:cNvPr id="7" name="ZoneTexte 6"/>
          <p:cNvSpPr txBox="1"/>
          <p:nvPr/>
        </p:nvSpPr>
        <p:spPr>
          <a:xfrm>
            <a:off x="179512" y="4365104"/>
            <a:ext cx="184731" cy="369332"/>
          </a:xfrm>
          <a:prstGeom prst="rect">
            <a:avLst/>
          </a:prstGeom>
          <a:noFill/>
        </p:spPr>
        <p:txBody>
          <a:bodyPr wrap="none" rtlCol="0">
            <a:spAutoFit/>
          </a:bodyPr>
          <a:lstStyle/>
          <a:p>
            <a:endParaRPr lang="fr-FR" dirty="0"/>
          </a:p>
        </p:txBody>
      </p:sp>
      <p:sp>
        <p:nvSpPr>
          <p:cNvPr id="8" name="ZoneTexte 7"/>
          <p:cNvSpPr txBox="1"/>
          <p:nvPr/>
        </p:nvSpPr>
        <p:spPr>
          <a:xfrm>
            <a:off x="6976999" y="1700808"/>
            <a:ext cx="809837" cy="246221"/>
          </a:xfrm>
          <a:prstGeom prst="rect">
            <a:avLst/>
          </a:prstGeom>
          <a:noFill/>
        </p:spPr>
        <p:txBody>
          <a:bodyPr wrap="none" rtlCol="0">
            <a:spAutoFit/>
          </a:bodyPr>
          <a:lstStyle/>
          <a:p>
            <a:r>
              <a:rPr lang="fr-FR" sz="1000" dirty="0" smtClean="0">
                <a:latin typeface="Calibri" pitchFamily="34" charset="0"/>
                <a:cs typeface="Calibri" pitchFamily="34" charset="0"/>
              </a:rPr>
              <a:t>03/09/2010</a:t>
            </a:r>
            <a:endParaRPr lang="fr-FR" sz="1000" dirty="0">
              <a:latin typeface="Calibri" pitchFamily="34" charset="0"/>
              <a:cs typeface="Calibri" pitchFamily="34" charset="0"/>
            </a:endParaRPr>
          </a:p>
        </p:txBody>
      </p:sp>
      <p:sp>
        <p:nvSpPr>
          <p:cNvPr id="9" name="ZoneTexte 8"/>
          <p:cNvSpPr txBox="1"/>
          <p:nvPr/>
        </p:nvSpPr>
        <p:spPr>
          <a:xfrm>
            <a:off x="6948263" y="4127267"/>
            <a:ext cx="809837" cy="246221"/>
          </a:xfrm>
          <a:prstGeom prst="rect">
            <a:avLst/>
          </a:prstGeom>
          <a:noFill/>
        </p:spPr>
        <p:txBody>
          <a:bodyPr wrap="none" rtlCol="0">
            <a:spAutoFit/>
          </a:bodyPr>
          <a:lstStyle/>
          <a:p>
            <a:r>
              <a:rPr lang="fr-FR" sz="1000" dirty="0" smtClean="0">
                <a:latin typeface="Calibri" pitchFamily="34" charset="0"/>
                <a:cs typeface="Calibri" pitchFamily="34" charset="0"/>
              </a:rPr>
              <a:t>30/08/2010</a:t>
            </a:r>
            <a:endParaRPr lang="fr-FR" sz="1000" dirty="0">
              <a:latin typeface="Calibri" pitchFamily="34" charset="0"/>
              <a:cs typeface="Calibri" pitchFamily="34" charset="0"/>
            </a:endParaRPr>
          </a:p>
        </p:txBody>
      </p:sp>
      <p:sp>
        <p:nvSpPr>
          <p:cNvPr id="10" name="ZoneTexte 9"/>
          <p:cNvSpPr txBox="1"/>
          <p:nvPr/>
        </p:nvSpPr>
        <p:spPr>
          <a:xfrm>
            <a:off x="6971523" y="3356992"/>
            <a:ext cx="809837" cy="246221"/>
          </a:xfrm>
          <a:prstGeom prst="rect">
            <a:avLst/>
          </a:prstGeom>
          <a:noFill/>
        </p:spPr>
        <p:txBody>
          <a:bodyPr wrap="none" rtlCol="0">
            <a:spAutoFit/>
          </a:bodyPr>
          <a:lstStyle/>
          <a:p>
            <a:r>
              <a:rPr lang="fr-FR" sz="1000" dirty="0" smtClean="0">
                <a:latin typeface="Calibri" pitchFamily="34" charset="0"/>
                <a:cs typeface="Calibri" pitchFamily="34" charset="0"/>
              </a:rPr>
              <a:t>01/09/2010</a:t>
            </a:r>
            <a:endParaRPr lang="fr-FR" sz="1000" dirty="0">
              <a:latin typeface="Calibri" pitchFamily="34" charset="0"/>
              <a:cs typeface="Calibri" pitchFamily="34" charset="0"/>
            </a:endParaRPr>
          </a:p>
        </p:txBody>
      </p:sp>
      <p:sp>
        <p:nvSpPr>
          <p:cNvPr id="11" name="ZoneTexte 10"/>
          <p:cNvSpPr txBox="1"/>
          <p:nvPr/>
        </p:nvSpPr>
        <p:spPr>
          <a:xfrm>
            <a:off x="6948264" y="4993002"/>
            <a:ext cx="809837" cy="246221"/>
          </a:xfrm>
          <a:prstGeom prst="rect">
            <a:avLst/>
          </a:prstGeom>
          <a:noFill/>
        </p:spPr>
        <p:txBody>
          <a:bodyPr wrap="none" rtlCol="0">
            <a:spAutoFit/>
          </a:bodyPr>
          <a:lstStyle/>
          <a:p>
            <a:r>
              <a:rPr lang="fr-FR" sz="1000" dirty="0" smtClean="0">
                <a:latin typeface="Calibri" pitchFamily="34" charset="0"/>
                <a:cs typeface="Calibri" pitchFamily="34" charset="0"/>
              </a:rPr>
              <a:t>25/08/2010</a:t>
            </a:r>
            <a:endParaRPr lang="fr-FR" sz="1000" dirty="0">
              <a:latin typeface="Calibri" pitchFamily="34" charset="0"/>
              <a:cs typeface="Calibri" pitchFamily="34" charset="0"/>
            </a:endParaRPr>
          </a:p>
        </p:txBody>
      </p:sp>
      <p:sp>
        <p:nvSpPr>
          <p:cNvPr id="12" name="ZoneTexte 11"/>
          <p:cNvSpPr txBox="1"/>
          <p:nvPr/>
        </p:nvSpPr>
        <p:spPr>
          <a:xfrm>
            <a:off x="6971523" y="2492896"/>
            <a:ext cx="809837" cy="246221"/>
          </a:xfrm>
          <a:prstGeom prst="rect">
            <a:avLst/>
          </a:prstGeom>
          <a:noFill/>
        </p:spPr>
        <p:txBody>
          <a:bodyPr wrap="none" rtlCol="0">
            <a:spAutoFit/>
          </a:bodyPr>
          <a:lstStyle/>
          <a:p>
            <a:r>
              <a:rPr lang="fr-FR" sz="1000" dirty="0" smtClean="0">
                <a:latin typeface="Calibri" pitchFamily="34" charset="0"/>
                <a:cs typeface="Calibri" pitchFamily="34" charset="0"/>
              </a:rPr>
              <a:t>02/09/2010</a:t>
            </a:r>
            <a:endParaRPr lang="fr-FR" sz="1000" dirty="0">
              <a:latin typeface="Calibri" pitchFamily="34" charset="0"/>
              <a:cs typeface="Calibri" pitchFamily="34" charset="0"/>
            </a:endParaRPr>
          </a:p>
        </p:txBody>
      </p:sp>
      <p:sp>
        <p:nvSpPr>
          <p:cNvPr id="13" name="ZoneTexte 12"/>
          <p:cNvSpPr txBox="1"/>
          <p:nvPr/>
        </p:nvSpPr>
        <p:spPr>
          <a:xfrm>
            <a:off x="4644008" y="4993002"/>
            <a:ext cx="607859" cy="246221"/>
          </a:xfrm>
          <a:prstGeom prst="rect">
            <a:avLst/>
          </a:prstGeom>
          <a:noFill/>
        </p:spPr>
        <p:txBody>
          <a:bodyPr wrap="none" rtlCol="0">
            <a:spAutoFit/>
          </a:bodyPr>
          <a:lstStyle/>
          <a:p>
            <a:r>
              <a:rPr lang="fr-FR" sz="1000" dirty="0" smtClean="0">
                <a:latin typeface="Calibri" pitchFamily="34" charset="0"/>
                <a:cs typeface="Calibri" pitchFamily="34" charset="0"/>
              </a:rPr>
              <a:t>V = 11,9</a:t>
            </a:r>
            <a:endParaRPr lang="fr-FR" sz="1000" dirty="0">
              <a:latin typeface="Calibri" pitchFamily="34" charset="0"/>
              <a:cs typeface="Calibri" pitchFamily="34" charset="0"/>
            </a:endParaRPr>
          </a:p>
        </p:txBody>
      </p:sp>
      <p:sp>
        <p:nvSpPr>
          <p:cNvPr id="14" name="ZoneTexte 13"/>
          <p:cNvSpPr txBox="1"/>
          <p:nvPr/>
        </p:nvSpPr>
        <p:spPr>
          <a:xfrm>
            <a:off x="4644008" y="1154941"/>
            <a:ext cx="542136" cy="246221"/>
          </a:xfrm>
          <a:prstGeom prst="rect">
            <a:avLst/>
          </a:prstGeom>
          <a:noFill/>
        </p:spPr>
        <p:txBody>
          <a:bodyPr wrap="none" rtlCol="0">
            <a:spAutoFit/>
          </a:bodyPr>
          <a:lstStyle/>
          <a:p>
            <a:r>
              <a:rPr lang="fr-FR" sz="1000" dirty="0" smtClean="0">
                <a:latin typeface="Calibri" pitchFamily="34" charset="0"/>
                <a:cs typeface="Calibri" pitchFamily="34" charset="0"/>
              </a:rPr>
              <a:t>V = 8,6</a:t>
            </a:r>
            <a:endParaRPr lang="fr-FR" sz="1000" dirty="0">
              <a:latin typeface="Calibri" pitchFamily="34" charset="0"/>
              <a:cs typeface="Calibri" pitchFamily="34" charset="0"/>
            </a:endParaRPr>
          </a:p>
        </p:txBody>
      </p:sp>
      <p:sp>
        <p:nvSpPr>
          <p:cNvPr id="15" name="ZoneTexte 14"/>
          <p:cNvSpPr txBox="1"/>
          <p:nvPr/>
        </p:nvSpPr>
        <p:spPr>
          <a:xfrm>
            <a:off x="4644008" y="2060848"/>
            <a:ext cx="542136" cy="246221"/>
          </a:xfrm>
          <a:prstGeom prst="rect">
            <a:avLst/>
          </a:prstGeom>
          <a:noFill/>
        </p:spPr>
        <p:txBody>
          <a:bodyPr wrap="none" rtlCol="0">
            <a:spAutoFit/>
          </a:bodyPr>
          <a:lstStyle/>
          <a:p>
            <a:r>
              <a:rPr lang="fr-FR" sz="1000" dirty="0" smtClean="0">
                <a:latin typeface="Calibri" pitchFamily="34" charset="0"/>
                <a:cs typeface="Calibri" pitchFamily="34" charset="0"/>
              </a:rPr>
              <a:t>V = 8,5</a:t>
            </a:r>
            <a:endParaRPr lang="fr-FR" sz="1000" dirty="0">
              <a:latin typeface="Calibri" pitchFamily="34" charset="0"/>
              <a:cs typeface="Calibri" pitchFamily="34" charset="0"/>
            </a:endParaRPr>
          </a:p>
        </p:txBody>
      </p:sp>
      <p:sp>
        <p:nvSpPr>
          <p:cNvPr id="16" name="ZoneTexte 15"/>
          <p:cNvSpPr txBox="1"/>
          <p:nvPr/>
        </p:nvSpPr>
        <p:spPr>
          <a:xfrm>
            <a:off x="4644008" y="3717032"/>
            <a:ext cx="607859" cy="246221"/>
          </a:xfrm>
          <a:prstGeom prst="rect">
            <a:avLst/>
          </a:prstGeom>
          <a:noFill/>
        </p:spPr>
        <p:txBody>
          <a:bodyPr wrap="none" rtlCol="0">
            <a:spAutoFit/>
          </a:bodyPr>
          <a:lstStyle/>
          <a:p>
            <a:r>
              <a:rPr lang="fr-FR" sz="1000" dirty="0" smtClean="0">
                <a:latin typeface="Calibri" pitchFamily="34" charset="0"/>
                <a:cs typeface="Calibri" pitchFamily="34" charset="0"/>
              </a:rPr>
              <a:t>V = 10,3</a:t>
            </a:r>
            <a:endParaRPr lang="fr-FR" sz="1000" dirty="0">
              <a:latin typeface="Calibri" pitchFamily="34" charset="0"/>
              <a:cs typeface="Calibri" pitchFamily="34" charset="0"/>
            </a:endParaRPr>
          </a:p>
        </p:txBody>
      </p:sp>
      <p:sp>
        <p:nvSpPr>
          <p:cNvPr id="17" name="ZoneTexte 16"/>
          <p:cNvSpPr txBox="1"/>
          <p:nvPr/>
        </p:nvSpPr>
        <p:spPr>
          <a:xfrm>
            <a:off x="4644008" y="2852936"/>
            <a:ext cx="607859" cy="246221"/>
          </a:xfrm>
          <a:prstGeom prst="rect">
            <a:avLst/>
          </a:prstGeom>
          <a:noFill/>
        </p:spPr>
        <p:txBody>
          <a:bodyPr wrap="none" rtlCol="0">
            <a:spAutoFit/>
          </a:bodyPr>
          <a:lstStyle/>
          <a:p>
            <a:r>
              <a:rPr lang="fr-FR" sz="1000" dirty="0" smtClean="0">
                <a:latin typeface="Calibri" pitchFamily="34" charset="0"/>
                <a:cs typeface="Calibri" pitchFamily="34" charset="0"/>
              </a:rPr>
              <a:t>V = 8,75</a:t>
            </a:r>
            <a:endParaRPr lang="fr-FR" sz="1000" dirty="0">
              <a:latin typeface="Calibri" pitchFamily="34" charset="0"/>
              <a:cs typeface="Calibri" pitchFamily="34" charset="0"/>
            </a:endParaRPr>
          </a:p>
        </p:txBody>
      </p:sp>
      <p:sp>
        <p:nvSpPr>
          <p:cNvPr id="18" name="ZoneTexte 17"/>
          <p:cNvSpPr txBox="1"/>
          <p:nvPr/>
        </p:nvSpPr>
        <p:spPr>
          <a:xfrm>
            <a:off x="5636365" y="6447049"/>
            <a:ext cx="3433632" cy="307777"/>
          </a:xfrm>
          <a:prstGeom prst="rect">
            <a:avLst/>
          </a:prstGeom>
          <a:noFill/>
        </p:spPr>
        <p:txBody>
          <a:bodyPr wrap="none" rtlCol="0">
            <a:spAutoFit/>
          </a:bodyPr>
          <a:lstStyle/>
          <a:p>
            <a:r>
              <a:rPr lang="fr-FR" sz="1400" dirty="0" smtClean="0">
                <a:latin typeface="Calibri" pitchFamily="34" charset="0"/>
                <a:cs typeface="Calibri" pitchFamily="34" charset="0"/>
              </a:rPr>
              <a:t>SC 254mm </a:t>
            </a:r>
            <a:r>
              <a:rPr lang="fr-FR" sz="1400" dirty="0" err="1" smtClean="0">
                <a:latin typeface="Calibri" pitchFamily="34" charset="0"/>
                <a:cs typeface="Calibri" pitchFamily="34" charset="0"/>
              </a:rPr>
              <a:t>LhiresIII</a:t>
            </a:r>
            <a:r>
              <a:rPr lang="fr-FR" sz="1400" dirty="0" smtClean="0">
                <a:latin typeface="Calibri" pitchFamily="34" charset="0"/>
                <a:cs typeface="Calibri" pitchFamily="34" charset="0"/>
              </a:rPr>
              <a:t> 150 l/mm R : 700 SXV-H9</a:t>
            </a:r>
            <a:endParaRPr lang="fr-FR" sz="1400" dirty="0">
              <a:latin typeface="Calibri" pitchFamily="34" charset="0"/>
              <a:cs typeface="Calibri" pitchFamily="34" charset="0"/>
            </a:endParaRPr>
          </a:p>
        </p:txBody>
      </p:sp>
      <p:sp>
        <p:nvSpPr>
          <p:cNvPr id="6" name="ZoneTexte 5"/>
          <p:cNvSpPr txBox="1"/>
          <p:nvPr/>
        </p:nvSpPr>
        <p:spPr>
          <a:xfrm>
            <a:off x="611560" y="436022"/>
            <a:ext cx="3557384" cy="369332"/>
          </a:xfrm>
          <a:prstGeom prst="rect">
            <a:avLst/>
          </a:prstGeom>
          <a:noFill/>
        </p:spPr>
        <p:txBody>
          <a:bodyPr wrap="none" rtlCol="0">
            <a:spAutoFit/>
          </a:bodyPr>
          <a:lstStyle/>
          <a:p>
            <a:r>
              <a:rPr lang="fr-FR" dirty="0" smtClean="0"/>
              <a:t>Evolution d’un </a:t>
            </a:r>
            <a:r>
              <a:rPr lang="fr-FR" dirty="0" err="1" smtClean="0"/>
              <a:t>outburst</a:t>
            </a:r>
            <a:r>
              <a:rPr lang="fr-FR" dirty="0" smtClean="0"/>
              <a:t> SS </a:t>
            </a:r>
            <a:r>
              <a:rPr lang="fr-FR" dirty="0" err="1" smtClean="0"/>
              <a:t>Cygni</a:t>
            </a:r>
            <a:endParaRPr lang="fr-FR" dirty="0"/>
          </a:p>
        </p:txBody>
      </p:sp>
      <p:grpSp>
        <p:nvGrpSpPr>
          <p:cNvPr id="24" name="Groupe 23"/>
          <p:cNvGrpSpPr/>
          <p:nvPr/>
        </p:nvGrpSpPr>
        <p:grpSpPr>
          <a:xfrm>
            <a:off x="1988867" y="5476178"/>
            <a:ext cx="5065546" cy="326828"/>
            <a:chOff x="1988867" y="5476178"/>
            <a:chExt cx="5065546" cy="326828"/>
          </a:xfrm>
        </p:grpSpPr>
        <p:sp>
          <p:nvSpPr>
            <p:cNvPr id="19" name="ZoneTexte 18"/>
            <p:cNvSpPr txBox="1"/>
            <p:nvPr/>
          </p:nvSpPr>
          <p:spPr>
            <a:xfrm>
              <a:off x="6626091" y="5485308"/>
              <a:ext cx="428322" cy="307777"/>
            </a:xfrm>
            <a:prstGeom prst="rect">
              <a:avLst/>
            </a:prstGeom>
            <a:noFill/>
          </p:spPr>
          <p:txBody>
            <a:bodyPr wrap="none" rtlCol="0">
              <a:spAutoFit/>
            </a:bodyPr>
            <a:lstStyle/>
            <a:p>
              <a:r>
                <a:rPr lang="fr-FR" sz="1400" b="1" dirty="0" smtClean="0">
                  <a:solidFill>
                    <a:srgbClr val="FFFF00"/>
                  </a:solidFill>
                </a:rPr>
                <a:t>H</a:t>
              </a:r>
              <a:r>
                <a:rPr lang="fr-FR" sz="1400" b="1" dirty="0" smtClean="0">
                  <a:solidFill>
                    <a:srgbClr val="FFFF00"/>
                  </a:solidFill>
                  <a:latin typeface="Symbol" pitchFamily="18" charset="2"/>
                </a:rPr>
                <a:t>a</a:t>
              </a:r>
              <a:endParaRPr lang="fr-FR" sz="1400" b="1" dirty="0">
                <a:solidFill>
                  <a:srgbClr val="FFFF00"/>
                </a:solidFill>
                <a:latin typeface="Symbol" pitchFamily="18" charset="2"/>
              </a:endParaRPr>
            </a:p>
          </p:txBody>
        </p:sp>
        <p:sp>
          <p:nvSpPr>
            <p:cNvPr id="20" name="ZoneTexte 19"/>
            <p:cNvSpPr txBox="1"/>
            <p:nvPr/>
          </p:nvSpPr>
          <p:spPr>
            <a:xfrm>
              <a:off x="3059832" y="5476179"/>
              <a:ext cx="428322" cy="307777"/>
            </a:xfrm>
            <a:prstGeom prst="rect">
              <a:avLst/>
            </a:prstGeom>
            <a:noFill/>
          </p:spPr>
          <p:txBody>
            <a:bodyPr wrap="none" rtlCol="0">
              <a:spAutoFit/>
            </a:bodyPr>
            <a:lstStyle/>
            <a:p>
              <a:r>
                <a:rPr lang="fr-FR" sz="1400" b="1" dirty="0" err="1" smtClean="0">
                  <a:solidFill>
                    <a:srgbClr val="FFFF00"/>
                  </a:solidFill>
                </a:rPr>
                <a:t>H</a:t>
              </a:r>
              <a:r>
                <a:rPr lang="fr-FR" sz="1400" b="1" dirty="0" err="1" smtClean="0">
                  <a:solidFill>
                    <a:srgbClr val="FFFF00"/>
                  </a:solidFill>
                  <a:latin typeface="Symbol" pitchFamily="18" charset="2"/>
                </a:rPr>
                <a:t>b</a:t>
              </a:r>
              <a:endParaRPr lang="fr-FR" sz="1400" b="1" dirty="0">
                <a:solidFill>
                  <a:srgbClr val="FFFF00"/>
                </a:solidFill>
                <a:latin typeface="Symbol" pitchFamily="18" charset="2"/>
              </a:endParaRPr>
            </a:p>
          </p:txBody>
        </p:sp>
        <p:sp>
          <p:nvSpPr>
            <p:cNvPr id="21" name="ZoneTexte 20"/>
            <p:cNvSpPr txBox="1"/>
            <p:nvPr/>
          </p:nvSpPr>
          <p:spPr>
            <a:xfrm>
              <a:off x="1988867" y="5495229"/>
              <a:ext cx="388248" cy="307777"/>
            </a:xfrm>
            <a:prstGeom prst="rect">
              <a:avLst/>
            </a:prstGeom>
            <a:noFill/>
          </p:spPr>
          <p:txBody>
            <a:bodyPr wrap="none" rtlCol="0">
              <a:spAutoFit/>
            </a:bodyPr>
            <a:lstStyle/>
            <a:p>
              <a:r>
                <a:rPr lang="fr-FR" sz="1400" b="1" dirty="0" smtClean="0">
                  <a:solidFill>
                    <a:srgbClr val="FFFF00"/>
                  </a:solidFill>
                </a:rPr>
                <a:t>H</a:t>
              </a:r>
              <a:r>
                <a:rPr lang="fr-FR" sz="1400" b="1" dirty="0">
                  <a:solidFill>
                    <a:srgbClr val="FFFF00"/>
                  </a:solidFill>
                  <a:latin typeface="Symbol" pitchFamily="18" charset="2"/>
                </a:rPr>
                <a:t>g</a:t>
              </a:r>
            </a:p>
          </p:txBody>
        </p:sp>
        <p:sp>
          <p:nvSpPr>
            <p:cNvPr id="22" name="ZoneTexte 21"/>
            <p:cNvSpPr txBox="1"/>
            <p:nvPr/>
          </p:nvSpPr>
          <p:spPr>
            <a:xfrm>
              <a:off x="5186144" y="5476178"/>
              <a:ext cx="513282" cy="307777"/>
            </a:xfrm>
            <a:prstGeom prst="rect">
              <a:avLst/>
            </a:prstGeom>
            <a:noFill/>
          </p:spPr>
          <p:txBody>
            <a:bodyPr wrap="none" rtlCol="0">
              <a:spAutoFit/>
            </a:bodyPr>
            <a:lstStyle/>
            <a:p>
              <a:r>
                <a:rPr lang="fr-FR" sz="1400" b="1" dirty="0" smtClean="0">
                  <a:solidFill>
                    <a:srgbClr val="FFFF00"/>
                  </a:solidFill>
                </a:rPr>
                <a:t>He I</a:t>
              </a:r>
              <a:endParaRPr lang="fr-FR" sz="1400" b="1" dirty="0">
                <a:solidFill>
                  <a:srgbClr val="FFFF00"/>
                </a:solidFill>
                <a:latin typeface="Symbol" pitchFamily="18" charset="2"/>
              </a:endParaRPr>
            </a:p>
          </p:txBody>
        </p:sp>
      </p:grpSp>
      <p:sp>
        <p:nvSpPr>
          <p:cNvPr id="23" name="ZoneTexte 22"/>
          <p:cNvSpPr txBox="1"/>
          <p:nvPr/>
        </p:nvSpPr>
        <p:spPr>
          <a:xfrm>
            <a:off x="2635424" y="2034553"/>
            <a:ext cx="562975" cy="307777"/>
          </a:xfrm>
          <a:prstGeom prst="rect">
            <a:avLst/>
          </a:prstGeom>
          <a:noFill/>
        </p:spPr>
        <p:txBody>
          <a:bodyPr wrap="none" rtlCol="0">
            <a:spAutoFit/>
          </a:bodyPr>
          <a:lstStyle/>
          <a:p>
            <a:r>
              <a:rPr lang="fr-FR" sz="1400" b="1" dirty="0" smtClean="0">
                <a:solidFill>
                  <a:srgbClr val="FFFF00"/>
                </a:solidFill>
              </a:rPr>
              <a:t>He II</a:t>
            </a:r>
            <a:endParaRPr lang="fr-FR" sz="1400" b="1" dirty="0">
              <a:solidFill>
                <a:srgbClr val="FFFF00"/>
              </a:solidFill>
              <a:latin typeface="Symbol" pitchFamily="18" charset="2"/>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49" y="0"/>
            <a:ext cx="2952751" cy="1568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4999" y="5486400"/>
            <a:ext cx="5848351"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628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circle(out)">
                                      <p:cBhvr>
                                        <p:cTn id="7" dur="2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1000"/>
                                        <p:tgtEl>
                                          <p:spTgt spid="1027"/>
                                        </p:tgtEl>
                                      </p:cBhvr>
                                    </p:animEffect>
                                    <p:anim calcmode="lin" valueType="num">
                                      <p:cBhvr>
                                        <p:cTn id="13" dur="1000" fill="hold"/>
                                        <p:tgtEl>
                                          <p:spTgt spid="1027"/>
                                        </p:tgtEl>
                                        <p:attrNameLst>
                                          <p:attrName>ppt_x</p:attrName>
                                        </p:attrNameLst>
                                      </p:cBhvr>
                                      <p:tavLst>
                                        <p:tav tm="0">
                                          <p:val>
                                            <p:strVal val="#ppt_x"/>
                                          </p:val>
                                        </p:tav>
                                        <p:tav tm="100000">
                                          <p:val>
                                            <p:strVal val="#ppt_x"/>
                                          </p:val>
                                        </p:tav>
                                      </p:tavLst>
                                    </p:anim>
                                    <p:anim calcmode="lin" valueType="num">
                                      <p:cBhvr>
                                        <p:cTn id="14"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3.33333E-6 -3.33333E-6 L 0.00104 0.11111 " pathEditMode="relative" rAng="0" ptsTypes="AA">
                                      <p:cBhvr>
                                        <p:cTn id="18" dur="2000" fill="hold"/>
                                        <p:tgtEl>
                                          <p:spTgt spid="1027"/>
                                        </p:tgtEl>
                                        <p:attrNameLst>
                                          <p:attrName>ppt_x</p:attrName>
                                          <p:attrName>ppt_y</p:attrName>
                                        </p:attrNameLst>
                                      </p:cBhvr>
                                      <p:rCtr x="52" y="5556"/>
                                    </p:animMotion>
                                  </p:childTnLst>
                                </p:cTn>
                              </p:par>
                              <p:par>
                                <p:cTn id="19" presetID="22" presetClass="entr" presetSubtype="8"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233" y="-387424"/>
            <a:ext cx="7470648" cy="1143000"/>
          </a:xfrm>
        </p:spPr>
        <p:txBody>
          <a:bodyPr>
            <a:normAutofit/>
          </a:bodyPr>
          <a:lstStyle/>
          <a:p>
            <a:r>
              <a:rPr lang="fr-FR" sz="2400" dirty="0" smtClean="0"/>
              <a:t>Spectroscopie</a:t>
            </a:r>
            <a:endParaRPr lang="fr-FR" sz="2400" dirty="0"/>
          </a:p>
        </p:txBody>
      </p:sp>
      <p:sp>
        <p:nvSpPr>
          <p:cNvPr id="7" name="ZoneTexte 6"/>
          <p:cNvSpPr txBox="1"/>
          <p:nvPr/>
        </p:nvSpPr>
        <p:spPr>
          <a:xfrm>
            <a:off x="179512" y="4365104"/>
            <a:ext cx="184731" cy="369332"/>
          </a:xfrm>
          <a:prstGeom prst="rect">
            <a:avLst/>
          </a:prstGeom>
          <a:noFill/>
        </p:spPr>
        <p:txBody>
          <a:bodyPr wrap="none" rtlCol="0">
            <a:spAutoFit/>
          </a:bodyPr>
          <a:lstStyle/>
          <a:p>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812" y="1772816"/>
            <a:ext cx="7182000" cy="47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4932039" y="1988840"/>
            <a:ext cx="2178802" cy="523220"/>
          </a:xfrm>
          <a:prstGeom prst="rect">
            <a:avLst/>
          </a:prstGeom>
          <a:noFill/>
        </p:spPr>
        <p:txBody>
          <a:bodyPr wrap="none" rtlCol="0">
            <a:spAutoFit/>
          </a:bodyPr>
          <a:lstStyle/>
          <a:p>
            <a:r>
              <a:rPr lang="fr-FR" sz="1400" b="1" dirty="0" smtClean="0">
                <a:solidFill>
                  <a:srgbClr val="002060"/>
                </a:solidFill>
              </a:rPr>
              <a:t>MEADE LX 200 254 mm</a:t>
            </a:r>
          </a:p>
          <a:p>
            <a:r>
              <a:rPr lang="fr-FR" sz="1400" b="1" dirty="0" smtClean="0">
                <a:solidFill>
                  <a:srgbClr val="002060"/>
                </a:solidFill>
              </a:rPr>
              <a:t>Monture équatoriale</a:t>
            </a:r>
            <a:endParaRPr lang="fr-FR" sz="1400" b="1" dirty="0">
              <a:solidFill>
                <a:srgbClr val="002060"/>
              </a:solidFill>
            </a:endParaRPr>
          </a:p>
        </p:txBody>
      </p:sp>
      <p:sp>
        <p:nvSpPr>
          <p:cNvPr id="6" name="ZoneTexte 5"/>
          <p:cNvSpPr txBox="1"/>
          <p:nvPr/>
        </p:nvSpPr>
        <p:spPr>
          <a:xfrm>
            <a:off x="6228184" y="4886110"/>
            <a:ext cx="1828628" cy="738664"/>
          </a:xfrm>
          <a:prstGeom prst="rect">
            <a:avLst/>
          </a:prstGeom>
          <a:solidFill>
            <a:schemeClr val="tx1"/>
          </a:solidFill>
        </p:spPr>
        <p:txBody>
          <a:bodyPr wrap="square" rtlCol="0">
            <a:spAutoFit/>
          </a:bodyPr>
          <a:lstStyle/>
          <a:p>
            <a:r>
              <a:rPr lang="fr-FR" sz="1400" b="1" dirty="0" smtClean="0">
                <a:solidFill>
                  <a:srgbClr val="002060"/>
                </a:solidFill>
              </a:rPr>
              <a:t>Spectrographe</a:t>
            </a:r>
          </a:p>
          <a:p>
            <a:r>
              <a:rPr lang="fr-FR" sz="1400" b="1" dirty="0" smtClean="0">
                <a:solidFill>
                  <a:srgbClr val="002060"/>
                </a:solidFill>
              </a:rPr>
              <a:t>LHIRES III</a:t>
            </a:r>
          </a:p>
          <a:p>
            <a:r>
              <a:rPr lang="fr-FR" sz="1400" b="1" dirty="0" smtClean="0">
                <a:solidFill>
                  <a:srgbClr val="002060"/>
                </a:solidFill>
              </a:rPr>
              <a:t>Réseau 150 t/mm</a:t>
            </a:r>
            <a:endParaRPr lang="fr-FR" sz="1400" b="1" dirty="0">
              <a:solidFill>
                <a:srgbClr val="002060"/>
              </a:solidFill>
            </a:endParaRPr>
          </a:p>
        </p:txBody>
      </p:sp>
      <p:sp>
        <p:nvSpPr>
          <p:cNvPr id="8" name="ZoneTexte 7"/>
          <p:cNvSpPr txBox="1"/>
          <p:nvPr/>
        </p:nvSpPr>
        <p:spPr>
          <a:xfrm>
            <a:off x="880208" y="5261686"/>
            <a:ext cx="1978170" cy="523220"/>
          </a:xfrm>
          <a:prstGeom prst="rect">
            <a:avLst/>
          </a:prstGeom>
          <a:solidFill>
            <a:schemeClr val="tx1"/>
          </a:solidFill>
        </p:spPr>
        <p:txBody>
          <a:bodyPr wrap="square" rtlCol="0">
            <a:spAutoFit/>
          </a:bodyPr>
          <a:lstStyle/>
          <a:p>
            <a:r>
              <a:rPr lang="fr-FR" sz="1400" b="1" dirty="0" smtClean="0">
                <a:solidFill>
                  <a:srgbClr val="002060"/>
                </a:solidFill>
              </a:rPr>
              <a:t>Caméra CCD</a:t>
            </a:r>
          </a:p>
          <a:p>
            <a:r>
              <a:rPr lang="fr-FR" sz="1400" b="1" dirty="0" err="1" smtClean="0">
                <a:solidFill>
                  <a:srgbClr val="002060"/>
                </a:solidFill>
              </a:rPr>
              <a:t>Starlight</a:t>
            </a:r>
            <a:r>
              <a:rPr lang="fr-FR" sz="1400" b="1" dirty="0" smtClean="0">
                <a:solidFill>
                  <a:srgbClr val="002060"/>
                </a:solidFill>
              </a:rPr>
              <a:t> SXV-H9</a:t>
            </a:r>
            <a:endParaRPr lang="fr-FR" sz="1400" b="1" dirty="0">
              <a:solidFill>
                <a:srgbClr val="002060"/>
              </a:solidFill>
            </a:endParaRPr>
          </a:p>
        </p:txBody>
      </p:sp>
      <p:cxnSp>
        <p:nvCxnSpPr>
          <p:cNvPr id="5" name="Connecteur droit avec flèche 4"/>
          <p:cNvCxnSpPr/>
          <p:nvPr/>
        </p:nvCxnSpPr>
        <p:spPr>
          <a:xfrm>
            <a:off x="2859494" y="5418802"/>
            <a:ext cx="77640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flipV="1">
            <a:off x="5781679" y="5255442"/>
            <a:ext cx="446505" cy="624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880208" y="4624500"/>
            <a:ext cx="1978170" cy="523220"/>
          </a:xfrm>
          <a:prstGeom prst="rect">
            <a:avLst/>
          </a:prstGeom>
          <a:solidFill>
            <a:schemeClr val="tx1"/>
          </a:solidFill>
        </p:spPr>
        <p:txBody>
          <a:bodyPr wrap="none" rtlCol="0">
            <a:spAutoFit/>
          </a:bodyPr>
          <a:lstStyle/>
          <a:p>
            <a:r>
              <a:rPr lang="fr-FR" sz="1400" b="1" dirty="0" smtClean="0">
                <a:solidFill>
                  <a:srgbClr val="002060"/>
                </a:solidFill>
              </a:rPr>
              <a:t>Caméra Autoguidage</a:t>
            </a:r>
          </a:p>
          <a:p>
            <a:r>
              <a:rPr lang="fr-FR" sz="1400" b="1" dirty="0" smtClean="0">
                <a:solidFill>
                  <a:srgbClr val="002060"/>
                </a:solidFill>
              </a:rPr>
              <a:t>WATEK 120</a:t>
            </a:r>
            <a:endParaRPr lang="fr-FR" sz="1400" b="1" dirty="0">
              <a:solidFill>
                <a:srgbClr val="002060"/>
              </a:solidFill>
            </a:endParaRPr>
          </a:p>
        </p:txBody>
      </p:sp>
      <p:cxnSp>
        <p:nvCxnSpPr>
          <p:cNvPr id="16" name="Connecteur droit avec flèche 15"/>
          <p:cNvCxnSpPr/>
          <p:nvPr/>
        </p:nvCxnSpPr>
        <p:spPr>
          <a:xfrm>
            <a:off x="2858378" y="4941168"/>
            <a:ext cx="8921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3148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75656" y="620688"/>
            <a:ext cx="6480048" cy="1080120"/>
          </a:xfrm>
        </p:spPr>
        <p:txBody>
          <a:bodyPr/>
          <a:lstStyle/>
          <a:p>
            <a:r>
              <a:rPr lang="fr-FR" dirty="0" smtClean="0"/>
              <a:t>Pour ALLER PLUS LOIN</a:t>
            </a:r>
            <a:endParaRPr lang="fr-FR" dirty="0"/>
          </a:p>
        </p:txBody>
      </p:sp>
      <p:sp>
        <p:nvSpPr>
          <p:cNvPr id="3" name="Sous-titre 2"/>
          <p:cNvSpPr>
            <a:spLocks noGrp="1"/>
          </p:cNvSpPr>
          <p:nvPr>
            <p:ph type="subTitle" idx="1"/>
          </p:nvPr>
        </p:nvSpPr>
        <p:spPr>
          <a:xfrm>
            <a:off x="1530951" y="188640"/>
            <a:ext cx="6480048" cy="372020"/>
          </a:xfrm>
        </p:spPr>
        <p:txBody>
          <a:bodyPr/>
          <a:lstStyle/>
          <a:p>
            <a:r>
              <a:rPr lang="fr-FR" dirty="0" smtClean="0"/>
              <a:t>Etoiles cataclysmiques</a:t>
            </a:r>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1700808"/>
            <a:ext cx="2219325" cy="2857500"/>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1700808"/>
            <a:ext cx="2103603" cy="2857500"/>
          </a:xfrm>
          <a:prstGeom prst="rect">
            <a:avLst/>
          </a:prstGeom>
        </p:spPr>
      </p:pic>
      <p:sp>
        <p:nvSpPr>
          <p:cNvPr id="9" name="Rectangle 8"/>
          <p:cNvSpPr/>
          <p:nvPr/>
        </p:nvSpPr>
        <p:spPr>
          <a:xfrm>
            <a:off x="755576" y="5197842"/>
            <a:ext cx="7920880" cy="923330"/>
          </a:xfrm>
          <a:prstGeom prst="rect">
            <a:avLst/>
          </a:prstGeom>
        </p:spPr>
        <p:txBody>
          <a:bodyPr wrap="square">
            <a:spAutoFit/>
          </a:bodyPr>
          <a:lstStyle/>
          <a:p>
            <a:r>
              <a:rPr lang="fr-FR" dirty="0">
                <a:hlinkClick r:id="rId4"/>
              </a:rPr>
              <a:t>http://</a:t>
            </a:r>
            <a:r>
              <a:rPr lang="fr-FR" dirty="0" smtClean="0">
                <a:hlinkClick r:id="rId4"/>
              </a:rPr>
              <a:t>www.astronomie-amateur.fr/Variables%20Cataclysmiques.html</a:t>
            </a:r>
            <a:endParaRPr lang="fr-FR" dirty="0" smtClean="0"/>
          </a:p>
          <a:p>
            <a:r>
              <a:rPr lang="fr-FR" dirty="0">
                <a:hlinkClick r:id="rId5"/>
              </a:rPr>
              <a:t>https://sites.google.com/site/aavsocvsection</a:t>
            </a:r>
            <a:r>
              <a:rPr lang="fr-FR" dirty="0" smtClean="0">
                <a:hlinkClick r:id="rId5"/>
              </a:rPr>
              <a:t>/</a:t>
            </a:r>
            <a:endParaRPr lang="fr-FR" dirty="0" smtClean="0"/>
          </a:p>
          <a:p>
            <a:endParaRPr lang="fr-FR" dirty="0"/>
          </a:p>
        </p:txBody>
      </p:sp>
    </p:spTree>
    <p:extLst>
      <p:ext uri="{BB962C8B-B14F-4D97-AF65-F5344CB8AC3E}">
        <p14:creationId xmlns:p14="http://schemas.microsoft.com/office/powerpoint/2010/main" val="31960852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99592" y="764704"/>
            <a:ext cx="6480048" cy="1080120"/>
          </a:xfrm>
        </p:spPr>
        <p:txBody>
          <a:bodyPr/>
          <a:lstStyle/>
          <a:p>
            <a:r>
              <a:rPr lang="fr-FR" dirty="0" smtClean="0"/>
              <a:t>Pour contribuer</a:t>
            </a:r>
            <a:endParaRPr lang="fr-FR" dirty="0"/>
          </a:p>
        </p:txBody>
      </p:sp>
      <p:sp>
        <p:nvSpPr>
          <p:cNvPr id="3" name="Sous-titre 2"/>
          <p:cNvSpPr>
            <a:spLocks noGrp="1"/>
          </p:cNvSpPr>
          <p:nvPr>
            <p:ph type="subTitle" idx="1"/>
          </p:nvPr>
        </p:nvSpPr>
        <p:spPr>
          <a:xfrm>
            <a:off x="827584" y="476672"/>
            <a:ext cx="6480048" cy="372020"/>
          </a:xfrm>
        </p:spPr>
        <p:txBody>
          <a:bodyPr/>
          <a:lstStyle/>
          <a:p>
            <a:r>
              <a:rPr lang="fr-FR" dirty="0" smtClean="0">
                <a:latin typeface="Calibri" pitchFamily="34" charset="0"/>
                <a:cs typeface="Calibri" pitchFamily="34" charset="0"/>
              </a:rPr>
              <a:t>Etoiles cataclysmiques</a:t>
            </a:r>
            <a:endParaRPr lang="fr-FR" dirty="0">
              <a:latin typeface="Calibri" pitchFamily="34" charset="0"/>
              <a:cs typeface="Calibri" pitchFamily="34" charset="0"/>
            </a:endParaRPr>
          </a:p>
        </p:txBody>
      </p:sp>
      <p:sp>
        <p:nvSpPr>
          <p:cNvPr id="4" name="ZoneTexte 3"/>
          <p:cNvSpPr txBox="1"/>
          <p:nvPr/>
        </p:nvSpPr>
        <p:spPr>
          <a:xfrm>
            <a:off x="1547664" y="3356992"/>
            <a:ext cx="7712432" cy="2031325"/>
          </a:xfrm>
          <a:prstGeom prst="rect">
            <a:avLst/>
          </a:prstGeom>
          <a:noFill/>
        </p:spPr>
        <p:txBody>
          <a:bodyPr wrap="none" rtlCol="0">
            <a:spAutoFit/>
          </a:bodyPr>
          <a:lstStyle/>
          <a:p>
            <a:r>
              <a:rPr lang="fr-FR" dirty="0" smtClean="0"/>
              <a:t>France : Association française des Observateurs d’Etoiles Variables</a:t>
            </a:r>
          </a:p>
          <a:p>
            <a:endParaRPr lang="fr-FR" dirty="0"/>
          </a:p>
          <a:p>
            <a:r>
              <a:rPr lang="fr-FR" dirty="0" smtClean="0"/>
              <a:t>USA (et monde) : AAVSO et CVNET</a:t>
            </a:r>
          </a:p>
          <a:p>
            <a:endParaRPr lang="fr-FR" dirty="0"/>
          </a:p>
          <a:p>
            <a:r>
              <a:rPr lang="fr-FR" dirty="0" smtClean="0"/>
              <a:t>Japon (et monde) : VSNET</a:t>
            </a:r>
          </a:p>
          <a:p>
            <a:endParaRPr lang="fr-FR" dirty="0"/>
          </a:p>
          <a:p>
            <a:r>
              <a:rPr lang="fr-FR" dirty="0" smtClean="0"/>
              <a:t>Spécialisé sur time </a:t>
            </a:r>
            <a:r>
              <a:rPr lang="fr-FR" dirty="0" err="1" smtClean="0"/>
              <a:t>serie</a:t>
            </a:r>
            <a:r>
              <a:rPr lang="fr-FR" dirty="0" smtClean="0"/>
              <a:t> d’objets choisis : Center for </a:t>
            </a:r>
            <a:r>
              <a:rPr lang="fr-FR" dirty="0" err="1" smtClean="0"/>
              <a:t>Backyard</a:t>
            </a:r>
            <a:r>
              <a:rPr lang="fr-FR" dirty="0" smtClean="0"/>
              <a:t> </a:t>
            </a:r>
            <a:r>
              <a:rPr lang="fr-FR" dirty="0" err="1" smtClean="0"/>
              <a:t>Astronomy</a:t>
            </a:r>
            <a:endParaRPr lang="fr-FR" dirty="0"/>
          </a:p>
        </p:txBody>
      </p:sp>
      <p:sp>
        <p:nvSpPr>
          <p:cNvPr id="5" name="ZoneTexte 4"/>
          <p:cNvSpPr txBox="1"/>
          <p:nvPr/>
        </p:nvSpPr>
        <p:spPr>
          <a:xfrm>
            <a:off x="1043608" y="1988840"/>
            <a:ext cx="6782626" cy="1200329"/>
          </a:xfrm>
          <a:prstGeom prst="rect">
            <a:avLst/>
          </a:prstGeom>
          <a:noFill/>
        </p:spPr>
        <p:txBody>
          <a:bodyPr wrap="none" rtlCol="0">
            <a:spAutoFit/>
          </a:bodyPr>
          <a:lstStyle/>
          <a:p>
            <a:r>
              <a:rPr lang="fr-FR" dirty="0" smtClean="0">
                <a:solidFill>
                  <a:schemeClr val="tx1">
                    <a:lumMod val="95000"/>
                  </a:schemeClr>
                </a:solidFill>
              </a:rPr>
              <a:t>Un  domaine</a:t>
            </a:r>
          </a:p>
          <a:p>
            <a:pPr marL="285750" indent="-285750">
              <a:buFont typeface="Wingdings" pitchFamily="2" charset="2"/>
              <a:buChar char="q"/>
            </a:pPr>
            <a:r>
              <a:rPr lang="fr-FR" dirty="0">
                <a:solidFill>
                  <a:schemeClr val="tx1">
                    <a:lumMod val="95000"/>
                  </a:schemeClr>
                </a:solidFill>
              </a:rPr>
              <a:t>B</a:t>
            </a:r>
            <a:r>
              <a:rPr lang="fr-FR" dirty="0" smtClean="0">
                <a:solidFill>
                  <a:schemeClr val="tx1">
                    <a:lumMod val="95000"/>
                  </a:schemeClr>
                </a:solidFill>
              </a:rPr>
              <a:t>ien suivi par les amateurs en photométrie</a:t>
            </a:r>
          </a:p>
          <a:p>
            <a:pPr marL="285750" indent="-285750">
              <a:buFont typeface="Wingdings" pitchFamily="2" charset="2"/>
              <a:buChar char="q"/>
            </a:pPr>
            <a:r>
              <a:rPr lang="fr-FR" dirty="0" smtClean="0">
                <a:solidFill>
                  <a:schemeClr val="tx1">
                    <a:lumMod val="95000"/>
                  </a:schemeClr>
                </a:solidFill>
              </a:rPr>
              <a:t>Limité en spectroscopie amateur du fait de la faible luminosité</a:t>
            </a:r>
          </a:p>
          <a:p>
            <a:endParaRPr lang="fr-FR" dirty="0">
              <a:solidFill>
                <a:schemeClr val="tx1">
                  <a:lumMod val="95000"/>
                </a:schemeClr>
              </a:solidFill>
            </a:endParaRPr>
          </a:p>
        </p:txBody>
      </p:sp>
    </p:spTree>
    <p:extLst>
      <p:ext uri="{BB962C8B-B14F-4D97-AF65-F5344CB8AC3E}">
        <p14:creationId xmlns:p14="http://schemas.microsoft.com/office/powerpoint/2010/main" val="23212996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9752" y="1628800"/>
            <a:ext cx="4076160" cy="3977544"/>
          </a:xfrm>
        </p:spPr>
      </p:pic>
      <p:sp>
        <p:nvSpPr>
          <p:cNvPr id="9" name="Rectangle 8"/>
          <p:cNvSpPr/>
          <p:nvPr/>
        </p:nvSpPr>
        <p:spPr>
          <a:xfrm>
            <a:off x="323528" y="476672"/>
            <a:ext cx="4572000" cy="800219"/>
          </a:xfrm>
          <a:prstGeom prst="rect">
            <a:avLst/>
          </a:prstGeom>
        </p:spPr>
        <p:txBody>
          <a:bodyPr>
            <a:spAutoFit/>
          </a:bodyPr>
          <a:lstStyle/>
          <a:p>
            <a:r>
              <a:rPr lang="fr-FR" sz="4600" b="1"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latin typeface="Franklin Gothic Book"/>
                <a:ea typeface="+mj-ea"/>
                <a:cs typeface="+mj-cs"/>
              </a:rPr>
              <a:t>NOVAE</a:t>
            </a:r>
            <a:endParaRPr lang="fr-FR" dirty="0"/>
          </a:p>
        </p:txBody>
      </p:sp>
    </p:spTree>
    <p:extLst>
      <p:ext uri="{BB962C8B-B14F-4D97-AF65-F5344CB8AC3E}">
        <p14:creationId xmlns:p14="http://schemas.microsoft.com/office/powerpoint/2010/main" val="39433562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69000" contrast="-44000"/>
                    </a14:imgEffect>
                  </a14:imgLayer>
                </a14:imgProps>
              </a:ext>
              <a:ext uri="{28A0092B-C50C-407E-A947-70E740481C1C}">
                <a14:useLocalDpi xmlns:a14="http://schemas.microsoft.com/office/drawing/2010/main" val="0"/>
              </a:ext>
            </a:extLst>
          </a:blip>
          <a:srcRect/>
          <a:stretch>
            <a:fillRect/>
          </a:stretch>
        </p:blipFill>
        <p:spPr bwMode="auto">
          <a:xfrm>
            <a:off x="4932040" y="404664"/>
            <a:ext cx="3781425" cy="5743575"/>
          </a:xfrm>
          <a:prstGeom prst="rect">
            <a:avLst/>
          </a:prstGeom>
          <a:noFill/>
          <a:ln>
            <a:noFill/>
          </a:ln>
          <a:effectLst>
            <a:glow rad="127000">
              <a:schemeClr val="accent1">
                <a:alpha val="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contenu 2"/>
          <p:cNvSpPr>
            <a:spLocks noGrp="1"/>
          </p:cNvSpPr>
          <p:nvPr>
            <p:ph idx="1"/>
          </p:nvPr>
        </p:nvSpPr>
        <p:spPr>
          <a:xfrm>
            <a:off x="457200" y="1600201"/>
            <a:ext cx="7467600" cy="3124944"/>
          </a:xfrm>
        </p:spPr>
        <p:txBody>
          <a:bodyPr>
            <a:normAutofit lnSpcReduction="10000"/>
          </a:bodyPr>
          <a:lstStyle/>
          <a:p>
            <a:pPr marL="36576" indent="0">
              <a:buNone/>
            </a:pPr>
            <a:r>
              <a:rPr lang="fr-FR" dirty="0" smtClean="0"/>
              <a:t>Historiquement : « étoile nouvelle »</a:t>
            </a:r>
          </a:p>
          <a:p>
            <a:pPr marL="36576" indent="0">
              <a:buNone/>
            </a:pPr>
            <a:endParaRPr lang="fr-FR" dirty="0"/>
          </a:p>
          <a:p>
            <a:pPr marL="36576" indent="0">
              <a:buNone/>
            </a:pPr>
            <a:r>
              <a:rPr lang="fr-FR" dirty="0" smtClean="0"/>
              <a:t>Phénomène violent se développant à partir de la naine blanche d’une étoile cataclysmique ou symbiotique</a:t>
            </a:r>
          </a:p>
          <a:p>
            <a:pPr marL="36576" indent="0">
              <a:buNone/>
            </a:pPr>
            <a:r>
              <a:rPr lang="fr-FR" sz="2000" dirty="0" smtClean="0">
                <a:solidFill>
                  <a:srgbClr val="F97407"/>
                </a:solidFill>
              </a:rPr>
              <a:t>Augmentation de luminosité : 8 à 16 </a:t>
            </a:r>
            <a:r>
              <a:rPr lang="fr-FR" sz="2000" dirty="0" err="1" smtClean="0">
                <a:solidFill>
                  <a:srgbClr val="F97407"/>
                </a:solidFill>
              </a:rPr>
              <a:t>mag</a:t>
            </a:r>
            <a:r>
              <a:rPr lang="fr-FR" sz="2000" dirty="0" smtClean="0">
                <a:solidFill>
                  <a:srgbClr val="F97407"/>
                </a:solidFill>
              </a:rPr>
              <a:t> en quelques heures</a:t>
            </a:r>
          </a:p>
          <a:p>
            <a:pPr marL="36576" indent="0">
              <a:buNone/>
            </a:pPr>
            <a:r>
              <a:rPr lang="fr-FR" sz="2000" dirty="0" smtClean="0">
                <a:solidFill>
                  <a:srgbClr val="F97407"/>
                </a:solidFill>
              </a:rPr>
              <a:t>(luminosité : 1 000 à 2 000 000 x)</a:t>
            </a:r>
          </a:p>
          <a:p>
            <a:pPr marL="36576" indent="0">
              <a:buNone/>
            </a:pPr>
            <a:endParaRPr lang="fr-FR" sz="2000" dirty="0">
              <a:solidFill>
                <a:srgbClr val="F97407"/>
              </a:solidFill>
            </a:endParaRPr>
          </a:p>
        </p:txBody>
      </p:sp>
      <p:sp>
        <p:nvSpPr>
          <p:cNvPr id="4" name="Rectangle 3"/>
          <p:cNvSpPr/>
          <p:nvPr/>
        </p:nvSpPr>
        <p:spPr>
          <a:xfrm>
            <a:off x="323528" y="476672"/>
            <a:ext cx="4572000" cy="800219"/>
          </a:xfrm>
          <a:prstGeom prst="rect">
            <a:avLst/>
          </a:prstGeom>
        </p:spPr>
        <p:txBody>
          <a:bodyPr>
            <a:spAutoFit/>
          </a:bodyPr>
          <a:lstStyle/>
          <a:p>
            <a:r>
              <a:rPr lang="fr-FR" sz="4600" b="1" cap="all"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latin typeface="Franklin Gothic Book"/>
                <a:ea typeface="+mj-ea"/>
                <a:cs typeface="+mj-cs"/>
              </a:rPr>
              <a:t>NOVA</a:t>
            </a:r>
            <a:endParaRPr lang="fr-FR" dirty="0"/>
          </a:p>
        </p:txBody>
      </p:sp>
    </p:spTree>
    <p:extLst>
      <p:ext uri="{BB962C8B-B14F-4D97-AF65-F5344CB8AC3E}">
        <p14:creationId xmlns:p14="http://schemas.microsoft.com/office/powerpoint/2010/main" val="9648606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3505200" y="2952750"/>
            <a:ext cx="1352550" cy="1333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llipse 3"/>
          <p:cNvSpPr/>
          <p:nvPr/>
        </p:nvSpPr>
        <p:spPr>
          <a:xfrm>
            <a:off x="3707904" y="3140968"/>
            <a:ext cx="936104" cy="93610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5849093" y="3199173"/>
            <a:ext cx="1659429" cy="646331"/>
          </a:xfrm>
          <a:prstGeom prst="rect">
            <a:avLst/>
          </a:prstGeom>
          <a:noFill/>
        </p:spPr>
        <p:txBody>
          <a:bodyPr wrap="none" rtlCol="0">
            <a:spAutoFit/>
          </a:bodyPr>
          <a:lstStyle/>
          <a:p>
            <a:r>
              <a:rPr lang="fr-FR" dirty="0" smtClean="0"/>
              <a:t>Naine blanche</a:t>
            </a:r>
          </a:p>
          <a:p>
            <a:r>
              <a:rPr lang="fr-FR" dirty="0" smtClean="0"/>
              <a:t>O, C (Mg, Ne)</a:t>
            </a:r>
            <a:endParaRPr lang="fr-FR" dirty="0"/>
          </a:p>
        </p:txBody>
      </p:sp>
      <p:grpSp>
        <p:nvGrpSpPr>
          <p:cNvPr id="19" name="Groupe 18"/>
          <p:cNvGrpSpPr/>
          <p:nvPr/>
        </p:nvGrpSpPr>
        <p:grpSpPr>
          <a:xfrm>
            <a:off x="876703" y="3389463"/>
            <a:ext cx="3006271" cy="1289626"/>
            <a:chOff x="876703" y="3389463"/>
            <a:chExt cx="3006271" cy="1289626"/>
          </a:xfrm>
        </p:grpSpPr>
        <p:grpSp>
          <p:nvGrpSpPr>
            <p:cNvPr id="8" name="Groupe 7"/>
            <p:cNvGrpSpPr/>
            <p:nvPr/>
          </p:nvGrpSpPr>
          <p:grpSpPr>
            <a:xfrm>
              <a:off x="876703" y="3389463"/>
              <a:ext cx="2327145" cy="646331"/>
              <a:chOff x="876703" y="3389463"/>
              <a:chExt cx="2327145" cy="646331"/>
            </a:xfrm>
          </p:grpSpPr>
          <p:sp>
            <p:nvSpPr>
              <p:cNvPr id="6" name="Flèche droite rayée 5"/>
              <p:cNvSpPr/>
              <p:nvPr/>
            </p:nvSpPr>
            <p:spPr>
              <a:xfrm>
                <a:off x="2051720" y="3429000"/>
                <a:ext cx="936104" cy="2880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876703" y="3389463"/>
                <a:ext cx="2327145" cy="646331"/>
              </a:xfrm>
              <a:prstGeom prst="rect">
                <a:avLst/>
              </a:prstGeom>
              <a:noFill/>
            </p:spPr>
            <p:txBody>
              <a:bodyPr wrap="square" rtlCol="0">
                <a:spAutoFit/>
              </a:bodyPr>
              <a:lstStyle/>
              <a:p>
                <a:r>
                  <a:rPr lang="fr-FR" dirty="0" smtClean="0"/>
                  <a:t>Accrétion</a:t>
                </a:r>
              </a:p>
              <a:p>
                <a:r>
                  <a:rPr lang="fr-FR" dirty="0" smtClean="0"/>
                  <a:t>de matière (H, He)</a:t>
                </a:r>
                <a:endParaRPr lang="fr-FR" dirty="0"/>
              </a:p>
            </p:txBody>
          </p:sp>
        </p:grpSp>
        <p:sp>
          <p:nvSpPr>
            <p:cNvPr id="10" name="ZoneTexte 9"/>
            <p:cNvSpPr txBox="1"/>
            <p:nvPr/>
          </p:nvSpPr>
          <p:spPr>
            <a:xfrm>
              <a:off x="971600" y="4155869"/>
              <a:ext cx="2911374" cy="523220"/>
            </a:xfrm>
            <a:prstGeom prst="rect">
              <a:avLst/>
            </a:prstGeom>
            <a:noFill/>
          </p:spPr>
          <p:txBody>
            <a:bodyPr wrap="none" rtlCol="0">
              <a:spAutoFit/>
            </a:bodyPr>
            <a:lstStyle/>
            <a:p>
              <a:r>
                <a:rPr lang="fr-FR" sz="1400" dirty="0" smtClean="0">
                  <a:solidFill>
                    <a:schemeClr val="bg2">
                      <a:lumMod val="20000"/>
                      <a:lumOff val="80000"/>
                    </a:schemeClr>
                  </a:solidFill>
                </a:rPr>
                <a:t>Disque accrétion (cataclysmiques)</a:t>
              </a:r>
            </a:p>
            <a:p>
              <a:r>
                <a:rPr lang="fr-FR" sz="1400" dirty="0" smtClean="0">
                  <a:solidFill>
                    <a:schemeClr val="bg2">
                      <a:lumMod val="20000"/>
                      <a:lumOff val="80000"/>
                    </a:schemeClr>
                  </a:solidFill>
                </a:rPr>
                <a:t>Vent stellaire (symbiotiques)</a:t>
              </a:r>
              <a:endParaRPr lang="fr-FR" sz="1400" dirty="0">
                <a:solidFill>
                  <a:schemeClr val="bg2">
                    <a:lumMod val="20000"/>
                    <a:lumOff val="80000"/>
                  </a:schemeClr>
                </a:solidFill>
              </a:endParaRPr>
            </a:p>
          </p:txBody>
        </p:sp>
      </p:grpSp>
      <p:sp>
        <p:nvSpPr>
          <p:cNvPr id="11" name="ZoneTexte 10"/>
          <p:cNvSpPr txBox="1"/>
          <p:nvPr/>
        </p:nvSpPr>
        <p:spPr>
          <a:xfrm>
            <a:off x="5849093" y="4024404"/>
            <a:ext cx="1928733" cy="369332"/>
          </a:xfrm>
          <a:prstGeom prst="rect">
            <a:avLst/>
          </a:prstGeom>
          <a:noFill/>
        </p:spPr>
        <p:txBody>
          <a:bodyPr wrap="none" rtlCol="0">
            <a:spAutoFit/>
          </a:bodyPr>
          <a:lstStyle/>
          <a:p>
            <a:r>
              <a:rPr lang="fr-FR" dirty="0" smtClean="0">
                <a:solidFill>
                  <a:schemeClr val="accent1">
                    <a:lumMod val="60000"/>
                    <a:lumOff val="40000"/>
                  </a:schemeClr>
                </a:solidFill>
              </a:rPr>
              <a:t>Enveloppe H, He</a:t>
            </a:r>
            <a:endParaRPr lang="fr-FR" dirty="0">
              <a:solidFill>
                <a:schemeClr val="accent1">
                  <a:lumMod val="60000"/>
                  <a:lumOff val="40000"/>
                </a:schemeClr>
              </a:solidFill>
            </a:endParaRPr>
          </a:p>
        </p:txBody>
      </p:sp>
      <p:sp>
        <p:nvSpPr>
          <p:cNvPr id="12" name="Espace réservé du texte 2"/>
          <p:cNvSpPr txBox="1">
            <a:spLocks/>
          </p:cNvSpPr>
          <p:nvPr/>
        </p:nvSpPr>
        <p:spPr>
          <a:xfrm>
            <a:off x="0" y="0"/>
            <a:ext cx="833636" cy="231651"/>
          </a:xfrm>
          <a:prstGeom prst="rect">
            <a:avLst/>
          </a:prstGeom>
        </p:spPr>
        <p:txBody>
          <a:bodyPr>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fr-FR" sz="1400" b="1" dirty="0" err="1" smtClean="0">
                <a:latin typeface="Calibri" pitchFamily="34" charset="0"/>
                <a:cs typeface="Calibri" pitchFamily="34" charset="0"/>
              </a:rPr>
              <a:t>Novae</a:t>
            </a:r>
            <a:endParaRPr lang="fr-FR" sz="1400" b="1" dirty="0">
              <a:latin typeface="Calibri" pitchFamily="34" charset="0"/>
              <a:cs typeface="Calibri" pitchFamily="34" charset="0"/>
            </a:endParaRPr>
          </a:p>
        </p:txBody>
      </p:sp>
      <p:sp>
        <p:nvSpPr>
          <p:cNvPr id="13" name="ZoneTexte 12"/>
          <p:cNvSpPr txBox="1"/>
          <p:nvPr/>
        </p:nvSpPr>
        <p:spPr>
          <a:xfrm>
            <a:off x="4570487" y="997496"/>
            <a:ext cx="3030709" cy="1200329"/>
          </a:xfrm>
          <a:prstGeom prst="rect">
            <a:avLst/>
          </a:prstGeom>
          <a:noFill/>
        </p:spPr>
        <p:txBody>
          <a:bodyPr wrap="square" rtlCol="0">
            <a:spAutoFit/>
          </a:bodyPr>
          <a:lstStyle/>
          <a:p>
            <a:r>
              <a:rPr lang="fr-FR" dirty="0" smtClean="0">
                <a:latin typeface="Calibri" pitchFamily="34" charset="0"/>
                <a:cs typeface="Calibri" pitchFamily="34" charset="0"/>
              </a:rPr>
              <a:t>Accumulation de matière (Hydrogène, Hélium, …) à la surface de la naine blanche d’un système binaire</a:t>
            </a:r>
            <a:endParaRPr lang="fr-FR" dirty="0">
              <a:latin typeface="Calibri" pitchFamily="34" charset="0"/>
              <a:cs typeface="Calibri" pitchFamily="34" charset="0"/>
            </a:endParaRPr>
          </a:p>
        </p:txBody>
      </p:sp>
      <p:grpSp>
        <p:nvGrpSpPr>
          <p:cNvPr id="18" name="Groupe 17"/>
          <p:cNvGrpSpPr/>
          <p:nvPr/>
        </p:nvGrpSpPr>
        <p:grpSpPr>
          <a:xfrm>
            <a:off x="4499992" y="4035794"/>
            <a:ext cx="4032448" cy="1860546"/>
            <a:chOff x="4499992" y="4035794"/>
            <a:chExt cx="4032448" cy="1860546"/>
          </a:xfrm>
        </p:grpSpPr>
        <p:sp>
          <p:nvSpPr>
            <p:cNvPr id="14" name="ZoneTexte 13"/>
            <p:cNvSpPr txBox="1"/>
            <p:nvPr/>
          </p:nvSpPr>
          <p:spPr>
            <a:xfrm>
              <a:off x="5148064" y="4696011"/>
              <a:ext cx="3384376" cy="1200329"/>
            </a:xfrm>
            <a:prstGeom prst="rect">
              <a:avLst/>
            </a:prstGeom>
            <a:noFill/>
          </p:spPr>
          <p:txBody>
            <a:bodyPr wrap="square" rtlCol="0">
              <a:spAutoFit/>
            </a:bodyPr>
            <a:lstStyle/>
            <a:p>
              <a:r>
                <a:rPr lang="fr-FR" dirty="0" smtClean="0">
                  <a:solidFill>
                    <a:srgbClr val="FFC000"/>
                  </a:solidFill>
                  <a:latin typeface="Calibri" pitchFamily="34" charset="0"/>
                  <a:cs typeface="Calibri" pitchFamily="34" charset="0"/>
                </a:rPr>
                <a:t>Augmentation progressive de la pression et de la température</a:t>
              </a:r>
            </a:p>
            <a:p>
              <a:pPr marL="285750" indent="-285750">
                <a:buFontTx/>
                <a:buChar char="-"/>
              </a:pPr>
              <a:r>
                <a:rPr lang="fr-FR" dirty="0" smtClean="0">
                  <a:solidFill>
                    <a:srgbClr val="FFC000"/>
                  </a:solidFill>
                  <a:latin typeface="Calibri" pitchFamily="34" charset="0"/>
                  <a:cs typeface="Calibri" pitchFamily="34" charset="0"/>
                </a:rPr>
                <a:t>Taux d’accrétion</a:t>
              </a:r>
            </a:p>
            <a:p>
              <a:pPr marL="285750" indent="-285750">
                <a:buFontTx/>
                <a:buChar char="-"/>
              </a:pPr>
              <a:r>
                <a:rPr lang="fr-FR" dirty="0" smtClean="0">
                  <a:solidFill>
                    <a:srgbClr val="FFC000"/>
                  </a:solidFill>
                  <a:latin typeface="Calibri" pitchFamily="34" charset="0"/>
                  <a:cs typeface="Calibri" pitchFamily="34" charset="0"/>
                </a:rPr>
                <a:t>Masse de la naine blanche</a:t>
              </a:r>
              <a:endParaRPr lang="fr-FR" dirty="0">
                <a:solidFill>
                  <a:srgbClr val="FFC000"/>
                </a:solidFill>
                <a:latin typeface="Calibri" pitchFamily="34" charset="0"/>
                <a:cs typeface="Calibri" pitchFamily="34" charset="0"/>
              </a:endParaRPr>
            </a:p>
          </p:txBody>
        </p:sp>
        <p:cxnSp>
          <p:nvCxnSpPr>
            <p:cNvPr id="16" name="Connecteur droit 15"/>
            <p:cNvCxnSpPr/>
            <p:nvPr/>
          </p:nvCxnSpPr>
          <p:spPr>
            <a:xfrm>
              <a:off x="4499992" y="4035794"/>
              <a:ext cx="648072" cy="761358"/>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7207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2000"/>
                                        <p:tgtEl>
                                          <p:spTgt spid="19"/>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0" fill="hold"/>
                                        <p:tgtEl>
                                          <p:spTgt spid="5"/>
                                        </p:tgtEl>
                                        <p:attrNameLst>
                                          <p:attrName>ppt_w</p:attrName>
                                        </p:attrNameLst>
                                      </p:cBhvr>
                                      <p:tavLst>
                                        <p:tav tm="0">
                                          <p:val>
                                            <p:fltVal val="0"/>
                                          </p:val>
                                        </p:tav>
                                        <p:tav tm="100000">
                                          <p:val>
                                            <p:strVal val="#ppt_w"/>
                                          </p:val>
                                        </p:tav>
                                      </p:tavLst>
                                    </p:anim>
                                    <p:anim calcmode="lin" valueType="num">
                                      <p:cBhvr>
                                        <p:cTn id="12" dur="5000" fill="hold"/>
                                        <p:tgtEl>
                                          <p:spTgt spid="5"/>
                                        </p:tgtEl>
                                        <p:attrNameLst>
                                          <p:attrName>ppt_h</p:attrName>
                                        </p:attrNameLst>
                                      </p:cBhvr>
                                      <p:tavLst>
                                        <p:tav tm="0">
                                          <p:val>
                                            <p:fltVal val="0"/>
                                          </p:val>
                                        </p:tav>
                                        <p:tav tm="100000">
                                          <p:val>
                                            <p:strVal val="#ppt_h"/>
                                          </p:val>
                                        </p:tav>
                                      </p:tavLst>
                                    </p:anim>
                                    <p:animEffect transition="in" filter="fade">
                                      <p:cBhvr>
                                        <p:cTn id="13" dur="5000"/>
                                        <p:tgtEl>
                                          <p:spTgt spid="5"/>
                                        </p:tgtEl>
                                      </p:cBhvr>
                                    </p:animEffect>
                                  </p:childTnLst>
                                </p:cTn>
                              </p:par>
                            </p:childTnLst>
                          </p:cTn>
                        </p:par>
                        <p:par>
                          <p:cTn id="14" fill="hold">
                            <p:stCondLst>
                              <p:cond delay="70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8792" y="547539"/>
            <a:ext cx="5039798" cy="5976664"/>
          </a:xfrm>
        </p:spPr>
      </p:pic>
      <p:sp>
        <p:nvSpPr>
          <p:cNvPr id="5" name="Ellipse 4"/>
          <p:cNvSpPr/>
          <p:nvPr/>
        </p:nvSpPr>
        <p:spPr>
          <a:xfrm>
            <a:off x="4150990" y="4260676"/>
            <a:ext cx="288032" cy="28803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6495256" y="4424883"/>
            <a:ext cx="288032" cy="28803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3920877" y="3975348"/>
            <a:ext cx="288032" cy="28803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6196338" y="2347739"/>
            <a:ext cx="288032" cy="28803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p:cNvCxnSpPr>
            <a:endCxn id="7" idx="2"/>
          </p:cNvCxnSpPr>
          <p:nvPr/>
        </p:nvCxnSpPr>
        <p:spPr>
          <a:xfrm>
            <a:off x="4438650" y="4429125"/>
            <a:ext cx="2056606" cy="1397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a:stCxn id="8" idx="7"/>
            <a:endCxn id="9" idx="3"/>
          </p:cNvCxnSpPr>
          <p:nvPr/>
        </p:nvCxnSpPr>
        <p:spPr>
          <a:xfrm flipV="1">
            <a:off x="4166728" y="2593590"/>
            <a:ext cx="2071791" cy="14239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7419975" y="4400550"/>
            <a:ext cx="1441357" cy="338554"/>
          </a:xfrm>
          <a:prstGeom prst="rect">
            <a:avLst/>
          </a:prstGeom>
          <a:noFill/>
        </p:spPr>
        <p:txBody>
          <a:bodyPr wrap="none" rtlCol="0">
            <a:spAutoFit/>
          </a:bodyPr>
          <a:lstStyle/>
          <a:p>
            <a:r>
              <a:rPr lang="fr-FR" sz="1600" dirty="0" smtClean="0">
                <a:latin typeface="Calibri" pitchFamily="34" charset="0"/>
                <a:cs typeface="Calibri" pitchFamily="34" charset="0"/>
              </a:rPr>
              <a:t>cataclysmiques</a:t>
            </a:r>
            <a:endParaRPr lang="fr-FR" sz="1600" dirty="0">
              <a:latin typeface="Calibri" pitchFamily="34" charset="0"/>
              <a:cs typeface="Calibri" pitchFamily="34" charset="0"/>
            </a:endParaRPr>
          </a:p>
        </p:txBody>
      </p:sp>
      <p:sp>
        <p:nvSpPr>
          <p:cNvPr id="14" name="ZoneTexte 13"/>
          <p:cNvSpPr txBox="1"/>
          <p:nvPr/>
        </p:nvSpPr>
        <p:spPr>
          <a:xfrm>
            <a:off x="7419975" y="2295525"/>
            <a:ext cx="1293431" cy="338554"/>
          </a:xfrm>
          <a:prstGeom prst="rect">
            <a:avLst/>
          </a:prstGeom>
          <a:noFill/>
        </p:spPr>
        <p:txBody>
          <a:bodyPr wrap="none" rtlCol="0">
            <a:spAutoFit/>
          </a:bodyPr>
          <a:lstStyle/>
          <a:p>
            <a:r>
              <a:rPr lang="fr-FR" sz="1600" dirty="0" smtClean="0">
                <a:latin typeface="Calibri" pitchFamily="34" charset="0"/>
                <a:cs typeface="Calibri" pitchFamily="34" charset="0"/>
              </a:rPr>
              <a:t>symbiotiques</a:t>
            </a:r>
            <a:endParaRPr lang="fr-FR" sz="1600" dirty="0">
              <a:latin typeface="Calibri" pitchFamily="34" charset="0"/>
              <a:cs typeface="Calibri" pitchFamily="34" charset="0"/>
            </a:endParaRPr>
          </a:p>
        </p:txBody>
      </p:sp>
      <p:sp>
        <p:nvSpPr>
          <p:cNvPr id="12" name="ZoneTexte 11"/>
          <p:cNvSpPr txBox="1"/>
          <p:nvPr/>
        </p:nvSpPr>
        <p:spPr>
          <a:xfrm>
            <a:off x="295276" y="3695700"/>
            <a:ext cx="1695450" cy="1569660"/>
          </a:xfrm>
          <a:prstGeom prst="rect">
            <a:avLst/>
          </a:prstGeom>
          <a:noFill/>
        </p:spPr>
        <p:txBody>
          <a:bodyPr wrap="square" rtlCol="0">
            <a:spAutoFit/>
          </a:bodyPr>
          <a:lstStyle/>
          <a:p>
            <a:r>
              <a:rPr lang="fr-FR" sz="1600" dirty="0" smtClean="0">
                <a:latin typeface="Calibri" pitchFamily="34" charset="0"/>
                <a:cs typeface="Calibri" pitchFamily="34" charset="0"/>
              </a:rPr>
              <a:t>Systèmes composés d’étoiles dont les températures sont très différentes</a:t>
            </a:r>
            <a:endParaRPr lang="fr-FR" sz="1600" dirty="0">
              <a:latin typeface="Calibri" pitchFamily="34" charset="0"/>
              <a:cs typeface="Calibri" pitchFamily="34" charset="0"/>
            </a:endParaRPr>
          </a:p>
        </p:txBody>
      </p:sp>
    </p:spTree>
    <p:extLst>
      <p:ext uri="{BB962C8B-B14F-4D97-AF65-F5344CB8AC3E}">
        <p14:creationId xmlns:p14="http://schemas.microsoft.com/office/powerpoint/2010/main" val="228642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3275856" y="2725849"/>
            <a:ext cx="1800200" cy="18002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xplosion 2 11"/>
          <p:cNvSpPr/>
          <p:nvPr/>
        </p:nvSpPr>
        <p:spPr>
          <a:xfrm>
            <a:off x="3275856" y="2725849"/>
            <a:ext cx="1872208" cy="1800200"/>
          </a:xfrm>
          <a:prstGeom prst="irregularSeal2">
            <a:avLst/>
          </a:prstGeom>
          <a:gradFill flip="none" rotWithShape="1">
            <a:gsLst>
              <a:gs pos="0">
                <a:srgbClr val="FFF200"/>
              </a:gs>
              <a:gs pos="51000">
                <a:srgbClr val="FF7A00"/>
              </a:gs>
              <a:gs pos="70000">
                <a:srgbClr val="FF0300"/>
              </a:gs>
              <a:gs pos="100000">
                <a:srgbClr val="4D0808"/>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llipse 3"/>
          <p:cNvSpPr/>
          <p:nvPr/>
        </p:nvSpPr>
        <p:spPr>
          <a:xfrm>
            <a:off x="3707904" y="3140968"/>
            <a:ext cx="936104" cy="93610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2"/>
          <p:cNvSpPr txBox="1">
            <a:spLocks/>
          </p:cNvSpPr>
          <p:nvPr/>
        </p:nvSpPr>
        <p:spPr>
          <a:xfrm>
            <a:off x="0" y="0"/>
            <a:ext cx="833636" cy="231651"/>
          </a:xfrm>
          <a:prstGeom prst="rect">
            <a:avLst/>
          </a:prstGeom>
        </p:spPr>
        <p:txBody>
          <a:bodyPr>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fr-FR" sz="1400" b="1" dirty="0" err="1" smtClean="0">
                <a:latin typeface="Calibri" pitchFamily="34" charset="0"/>
                <a:cs typeface="Calibri" pitchFamily="34" charset="0"/>
              </a:rPr>
              <a:t>Novae</a:t>
            </a:r>
            <a:endParaRPr lang="fr-FR" sz="1400" b="1" dirty="0">
              <a:latin typeface="Calibri" pitchFamily="34" charset="0"/>
              <a:cs typeface="Calibri" pitchFamily="34" charset="0"/>
            </a:endParaRPr>
          </a:p>
        </p:txBody>
      </p:sp>
      <p:sp>
        <p:nvSpPr>
          <p:cNvPr id="2" name="ZoneTexte 1"/>
          <p:cNvSpPr txBox="1"/>
          <p:nvPr/>
        </p:nvSpPr>
        <p:spPr>
          <a:xfrm>
            <a:off x="4040802" y="1422698"/>
            <a:ext cx="3179140" cy="369332"/>
          </a:xfrm>
          <a:prstGeom prst="rect">
            <a:avLst/>
          </a:prstGeom>
          <a:noFill/>
        </p:spPr>
        <p:txBody>
          <a:bodyPr wrap="none" rtlCol="0">
            <a:spAutoFit/>
          </a:bodyPr>
          <a:lstStyle/>
          <a:p>
            <a:r>
              <a:rPr lang="fr-FR" dirty="0" smtClean="0"/>
              <a:t>Température ~ 10 000 000 K </a:t>
            </a:r>
            <a:endParaRPr lang="fr-FR" dirty="0"/>
          </a:p>
        </p:txBody>
      </p:sp>
      <p:sp>
        <p:nvSpPr>
          <p:cNvPr id="3" name="ZoneTexte 2"/>
          <p:cNvSpPr txBox="1"/>
          <p:nvPr/>
        </p:nvSpPr>
        <p:spPr>
          <a:xfrm>
            <a:off x="4427984" y="1840468"/>
            <a:ext cx="4157613" cy="584775"/>
          </a:xfrm>
          <a:prstGeom prst="rect">
            <a:avLst/>
          </a:prstGeom>
          <a:noFill/>
        </p:spPr>
        <p:txBody>
          <a:bodyPr wrap="none" rtlCol="0">
            <a:spAutoFit/>
          </a:bodyPr>
          <a:lstStyle/>
          <a:p>
            <a:r>
              <a:rPr lang="fr-FR" sz="1600" dirty="0" smtClean="0">
                <a:latin typeface="Calibri" pitchFamily="34" charset="0"/>
                <a:cs typeface="Calibri" pitchFamily="34" charset="0"/>
              </a:rPr>
              <a:t>Déclanchement des réactions thermonucléaires</a:t>
            </a:r>
          </a:p>
          <a:p>
            <a:r>
              <a:rPr lang="fr-FR" sz="1600" dirty="0" smtClean="0">
                <a:latin typeface="Calibri" pitchFamily="34" charset="0"/>
                <a:cs typeface="Calibri" pitchFamily="34" charset="0"/>
              </a:rPr>
              <a:t>(</a:t>
            </a:r>
            <a:r>
              <a:rPr lang="fr-FR" sz="1600" dirty="0" err="1" smtClean="0">
                <a:latin typeface="Calibri" pitchFamily="34" charset="0"/>
                <a:cs typeface="Calibri" pitchFamily="34" charset="0"/>
              </a:rPr>
              <a:t>thermonuclear</a:t>
            </a:r>
            <a:r>
              <a:rPr lang="fr-FR" sz="1600" dirty="0" smtClean="0">
                <a:latin typeface="Calibri" pitchFamily="34" charset="0"/>
                <a:cs typeface="Calibri" pitchFamily="34" charset="0"/>
              </a:rPr>
              <a:t> </a:t>
            </a:r>
            <a:r>
              <a:rPr lang="fr-FR" sz="1600" dirty="0" err="1" smtClean="0">
                <a:latin typeface="Calibri" pitchFamily="34" charset="0"/>
                <a:cs typeface="Calibri" pitchFamily="34" charset="0"/>
              </a:rPr>
              <a:t>runaway</a:t>
            </a:r>
            <a:r>
              <a:rPr lang="fr-FR" sz="1600" dirty="0" smtClean="0">
                <a:latin typeface="Calibri" pitchFamily="34" charset="0"/>
                <a:cs typeface="Calibri" pitchFamily="34" charset="0"/>
              </a:rPr>
              <a:t> – TNR)</a:t>
            </a:r>
            <a:endParaRPr lang="fr-FR" sz="1600" dirty="0">
              <a:latin typeface="Calibri" pitchFamily="34" charset="0"/>
              <a:cs typeface="Calibri" pitchFamily="34" charset="0"/>
            </a:endParaRPr>
          </a:p>
        </p:txBody>
      </p:sp>
      <p:cxnSp>
        <p:nvCxnSpPr>
          <p:cNvPr id="8" name="Connecteur droit avec flèche 7"/>
          <p:cNvCxnSpPr>
            <a:endCxn id="4" idx="0"/>
          </p:cNvCxnSpPr>
          <p:nvPr/>
        </p:nvCxnSpPr>
        <p:spPr>
          <a:xfrm flipH="1">
            <a:off x="4175956" y="1771650"/>
            <a:ext cx="5519" cy="1369318"/>
          </a:xfrm>
          <a:prstGeom prst="straightConnector1">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753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53" presetClass="entr" presetSubtype="16" fill="hold" grpId="1"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3000" fill="hold"/>
                                        <p:tgtEl>
                                          <p:spTgt spid="12"/>
                                        </p:tgtEl>
                                        <p:attrNameLst>
                                          <p:attrName>ppt_w</p:attrName>
                                        </p:attrNameLst>
                                      </p:cBhvr>
                                      <p:tavLst>
                                        <p:tav tm="0">
                                          <p:val>
                                            <p:fltVal val="0"/>
                                          </p:val>
                                        </p:tav>
                                        <p:tav tm="100000">
                                          <p:val>
                                            <p:strVal val="#ppt_w"/>
                                          </p:val>
                                        </p:tav>
                                      </p:tavLst>
                                    </p:anim>
                                    <p:anim calcmode="lin" valueType="num">
                                      <p:cBhvr>
                                        <p:cTn id="11" dur="3000" fill="hold"/>
                                        <p:tgtEl>
                                          <p:spTgt spid="12"/>
                                        </p:tgtEl>
                                        <p:attrNameLst>
                                          <p:attrName>ppt_h</p:attrName>
                                        </p:attrNameLst>
                                      </p:cBhvr>
                                      <p:tavLst>
                                        <p:tav tm="0">
                                          <p:val>
                                            <p:fltVal val="0"/>
                                          </p:val>
                                        </p:tav>
                                        <p:tav tm="100000">
                                          <p:val>
                                            <p:strVal val="#ppt_h"/>
                                          </p:val>
                                        </p:tav>
                                      </p:tavLst>
                                    </p:anim>
                                    <p:animEffect transition="in" filter="fade">
                                      <p:cBhvr>
                                        <p:cTn id="12" dur="3000"/>
                                        <p:tgtEl>
                                          <p:spTgt spid="12"/>
                                        </p:tgtEl>
                                      </p:cBhvr>
                                    </p:animEffect>
                                  </p:childTnLst>
                                </p:cTn>
                              </p:par>
                            </p:childTnLst>
                          </p:cTn>
                        </p:par>
                        <p:par>
                          <p:cTn id="13" fill="hold">
                            <p:stCondLst>
                              <p:cond delay="3000"/>
                            </p:stCondLst>
                            <p:childTnLst>
                              <p:par>
                                <p:cTn id="14" presetID="27" presetClass="emph" presetSubtype="0" repeatCount="indefinite" fill="remove" grpId="0" nodeType="afterEffect">
                                  <p:stCondLst>
                                    <p:cond delay="0"/>
                                  </p:stCondLst>
                                  <p:endCondLst>
                                    <p:cond evt="onNext" delay="0">
                                      <p:tgtEl>
                                        <p:sldTgt/>
                                      </p:tgtEl>
                                    </p:cond>
                                  </p:endCondLst>
                                  <p:childTnLst>
                                    <p:animClr clrSpc="rgb" dir="cw">
                                      <p:cBhvr override="childStyle">
                                        <p:cTn id="15" dur="250" autoRev="1" fill="remove"/>
                                        <p:tgtEl>
                                          <p:spTgt spid="12"/>
                                        </p:tgtEl>
                                        <p:attrNameLst>
                                          <p:attrName>style.color</p:attrName>
                                        </p:attrNameLst>
                                      </p:cBhvr>
                                      <p:to>
                                        <a:schemeClr val="bg1"/>
                                      </p:to>
                                    </p:animClr>
                                    <p:animClr clrSpc="rgb" dir="cw">
                                      <p:cBhvr>
                                        <p:cTn id="16" dur="250" autoRev="1" fill="remove"/>
                                        <p:tgtEl>
                                          <p:spTgt spid="12"/>
                                        </p:tgtEl>
                                        <p:attrNameLst>
                                          <p:attrName>fillcolor</p:attrName>
                                        </p:attrNameLst>
                                      </p:cBhvr>
                                      <p:to>
                                        <a:schemeClr val="bg1"/>
                                      </p:to>
                                    </p:animClr>
                                    <p:set>
                                      <p:cBhvr>
                                        <p:cTn id="17" dur="250" autoRev="1" fill="remove"/>
                                        <p:tgtEl>
                                          <p:spTgt spid="12"/>
                                        </p:tgtEl>
                                        <p:attrNameLst>
                                          <p:attrName>fill.type</p:attrName>
                                        </p:attrNameLst>
                                      </p:cBhvr>
                                      <p:to>
                                        <p:strVal val="solid"/>
                                      </p:to>
                                    </p:set>
                                    <p:set>
                                      <p:cBhvr>
                                        <p:cTn id="18" dur="250" autoRev="1" fill="remove"/>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llipse 12"/>
          <p:cNvSpPr/>
          <p:nvPr/>
        </p:nvSpPr>
        <p:spPr>
          <a:xfrm>
            <a:off x="2699792" y="2132855"/>
            <a:ext cx="3024336" cy="2974737"/>
          </a:xfrm>
          <a:prstGeom prst="ellipse">
            <a:avLst/>
          </a:prstGeom>
          <a:gradFill flip="none" rotWithShape="1">
            <a:gsLst>
              <a:gs pos="100000">
                <a:schemeClr val="accent1">
                  <a:lumMod val="75000"/>
                </a:schemeClr>
              </a:gs>
              <a:gs pos="92000">
                <a:schemeClr val="accent1">
                  <a:lumMod val="0"/>
                </a:schemeClr>
              </a:gs>
              <a:gs pos="65000">
                <a:srgbClr val="C4D6EB"/>
              </a:gs>
              <a:gs pos="23000">
                <a:schemeClr val="tx1"/>
              </a:gs>
              <a:gs pos="3000">
                <a:schemeClr val="tx1"/>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p:cNvGrpSpPr/>
          <p:nvPr/>
        </p:nvGrpSpPr>
        <p:grpSpPr>
          <a:xfrm>
            <a:off x="3491880" y="2886137"/>
            <a:ext cx="1368152" cy="1378050"/>
            <a:chOff x="3505783" y="2924943"/>
            <a:chExt cx="1368152" cy="1378050"/>
          </a:xfrm>
        </p:grpSpPr>
        <p:sp>
          <p:nvSpPr>
            <p:cNvPr id="5" name="Ellipse 4"/>
            <p:cNvSpPr/>
            <p:nvPr/>
          </p:nvSpPr>
          <p:spPr>
            <a:xfrm>
              <a:off x="3505783" y="2924943"/>
              <a:ext cx="1368152" cy="136815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xplosion 2 11"/>
            <p:cNvSpPr/>
            <p:nvPr/>
          </p:nvSpPr>
          <p:spPr>
            <a:xfrm>
              <a:off x="3635896" y="2934841"/>
              <a:ext cx="1152128" cy="1368152"/>
            </a:xfrm>
            <a:prstGeom prst="irregularSeal2">
              <a:avLst/>
            </a:prstGeom>
            <a:gradFill flip="none" rotWithShape="1">
              <a:gsLst>
                <a:gs pos="0">
                  <a:srgbClr val="FFF200"/>
                </a:gs>
                <a:gs pos="51000">
                  <a:srgbClr val="FF7A00"/>
                </a:gs>
                <a:gs pos="70000">
                  <a:srgbClr val="FF0300"/>
                </a:gs>
                <a:gs pos="100000">
                  <a:srgbClr val="4D0808"/>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llipse 3"/>
            <p:cNvSpPr/>
            <p:nvPr/>
          </p:nvSpPr>
          <p:spPr>
            <a:xfrm>
              <a:off x="3707904" y="3140968"/>
              <a:ext cx="936104" cy="93610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8" name="Groupe 7"/>
          <p:cNvGrpSpPr/>
          <p:nvPr/>
        </p:nvGrpSpPr>
        <p:grpSpPr>
          <a:xfrm>
            <a:off x="3275856" y="2691991"/>
            <a:ext cx="1872208" cy="1800200"/>
            <a:chOff x="3428256" y="2878249"/>
            <a:chExt cx="1872208" cy="1800200"/>
          </a:xfrm>
        </p:grpSpPr>
        <p:sp>
          <p:nvSpPr>
            <p:cNvPr id="10" name="Ellipse 9"/>
            <p:cNvSpPr/>
            <p:nvPr/>
          </p:nvSpPr>
          <p:spPr>
            <a:xfrm>
              <a:off x="3428256" y="2878249"/>
              <a:ext cx="1800200" cy="18002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xplosion 2 10"/>
            <p:cNvSpPr/>
            <p:nvPr/>
          </p:nvSpPr>
          <p:spPr>
            <a:xfrm>
              <a:off x="3428256" y="2878249"/>
              <a:ext cx="1872208" cy="1800200"/>
            </a:xfrm>
            <a:prstGeom prst="irregularSeal2">
              <a:avLst/>
            </a:prstGeom>
            <a:gradFill flip="none" rotWithShape="1">
              <a:gsLst>
                <a:gs pos="0">
                  <a:srgbClr val="FFF200"/>
                </a:gs>
                <a:gs pos="51000">
                  <a:srgbClr val="FF7A00"/>
                </a:gs>
                <a:gs pos="70000">
                  <a:srgbClr val="FF0300"/>
                </a:gs>
                <a:gs pos="100000">
                  <a:srgbClr val="4D0808"/>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3860304" y="3293368"/>
              <a:ext cx="936104" cy="93610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Espace réservé du texte 2"/>
          <p:cNvSpPr txBox="1">
            <a:spLocks/>
          </p:cNvSpPr>
          <p:nvPr/>
        </p:nvSpPr>
        <p:spPr>
          <a:xfrm>
            <a:off x="0" y="0"/>
            <a:ext cx="833636" cy="231651"/>
          </a:xfrm>
          <a:prstGeom prst="rect">
            <a:avLst/>
          </a:prstGeom>
        </p:spPr>
        <p:txBody>
          <a:bodyPr>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fr-FR" sz="1400" b="1" dirty="0" err="1" smtClean="0">
                <a:latin typeface="Calibri" pitchFamily="34" charset="0"/>
                <a:cs typeface="Calibri" pitchFamily="34" charset="0"/>
              </a:rPr>
              <a:t>Novae</a:t>
            </a:r>
            <a:endParaRPr lang="fr-FR" sz="1400" b="1" dirty="0">
              <a:latin typeface="Calibri" pitchFamily="34" charset="0"/>
              <a:cs typeface="Calibri" pitchFamily="34" charset="0"/>
            </a:endParaRPr>
          </a:p>
        </p:txBody>
      </p:sp>
      <p:sp>
        <p:nvSpPr>
          <p:cNvPr id="16" name="ZoneTexte 15"/>
          <p:cNvSpPr txBox="1"/>
          <p:nvPr/>
        </p:nvSpPr>
        <p:spPr>
          <a:xfrm>
            <a:off x="4615991" y="1196752"/>
            <a:ext cx="3375091" cy="338554"/>
          </a:xfrm>
          <a:prstGeom prst="rect">
            <a:avLst/>
          </a:prstGeom>
          <a:noFill/>
        </p:spPr>
        <p:txBody>
          <a:bodyPr wrap="none" rtlCol="0">
            <a:spAutoFit/>
          </a:bodyPr>
          <a:lstStyle/>
          <a:p>
            <a:r>
              <a:rPr lang="fr-FR" sz="1600" b="1" dirty="0" smtClean="0">
                <a:latin typeface="Calibri" pitchFamily="34" charset="0"/>
                <a:cs typeface="Calibri" pitchFamily="34" charset="0"/>
              </a:rPr>
              <a:t>Expulsion d’une partie de l’enveloppe</a:t>
            </a:r>
            <a:endParaRPr lang="fr-FR" sz="1600" b="1" dirty="0">
              <a:latin typeface="Calibri" pitchFamily="34" charset="0"/>
              <a:cs typeface="Calibri" pitchFamily="34" charset="0"/>
            </a:endParaRPr>
          </a:p>
        </p:txBody>
      </p:sp>
      <p:grpSp>
        <p:nvGrpSpPr>
          <p:cNvPr id="17" name="Groupe 16"/>
          <p:cNvGrpSpPr/>
          <p:nvPr/>
        </p:nvGrpSpPr>
        <p:grpSpPr>
          <a:xfrm>
            <a:off x="4932039" y="4492190"/>
            <a:ext cx="3874529" cy="1538733"/>
            <a:chOff x="4499992" y="4035794"/>
            <a:chExt cx="4032448" cy="1650784"/>
          </a:xfrm>
        </p:grpSpPr>
        <p:sp>
          <p:nvSpPr>
            <p:cNvPr id="18" name="ZoneTexte 17"/>
            <p:cNvSpPr txBox="1"/>
            <p:nvPr/>
          </p:nvSpPr>
          <p:spPr>
            <a:xfrm>
              <a:off x="5148064" y="4696011"/>
              <a:ext cx="3384376" cy="990567"/>
            </a:xfrm>
            <a:prstGeom prst="rect">
              <a:avLst/>
            </a:prstGeom>
            <a:noFill/>
          </p:spPr>
          <p:txBody>
            <a:bodyPr wrap="square" rtlCol="0">
              <a:spAutoFit/>
            </a:bodyPr>
            <a:lstStyle/>
            <a:p>
              <a:r>
                <a:rPr lang="fr-FR" dirty="0" smtClean="0">
                  <a:solidFill>
                    <a:srgbClr val="FFC000"/>
                  </a:solidFill>
                  <a:latin typeface="Calibri" pitchFamily="34" charset="0"/>
                  <a:cs typeface="Calibri" pitchFamily="34" charset="0"/>
                </a:rPr>
                <a:t>Expulsion d’une coquille de matière dense</a:t>
              </a:r>
            </a:p>
            <a:p>
              <a:r>
                <a:rPr lang="fr-FR" dirty="0" smtClean="0">
                  <a:solidFill>
                    <a:srgbClr val="FFC000"/>
                  </a:solidFill>
                  <a:latin typeface="Calibri" pitchFamily="34" charset="0"/>
                  <a:cs typeface="Calibri" pitchFamily="34" charset="0"/>
                </a:rPr>
                <a:t> (H, He, Fe, N, O, …)</a:t>
              </a:r>
              <a:endParaRPr lang="fr-FR" dirty="0">
                <a:solidFill>
                  <a:srgbClr val="FFC000"/>
                </a:solidFill>
                <a:latin typeface="Calibri" pitchFamily="34" charset="0"/>
                <a:cs typeface="Calibri" pitchFamily="34" charset="0"/>
              </a:endParaRPr>
            </a:p>
          </p:txBody>
        </p:sp>
        <p:cxnSp>
          <p:nvCxnSpPr>
            <p:cNvPr id="19" name="Connecteur droit 18"/>
            <p:cNvCxnSpPr/>
            <p:nvPr/>
          </p:nvCxnSpPr>
          <p:spPr>
            <a:xfrm>
              <a:off x="4499992" y="4035794"/>
              <a:ext cx="648072" cy="761358"/>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grpSp>
      <p:grpSp>
        <p:nvGrpSpPr>
          <p:cNvPr id="26" name="Groupe 25"/>
          <p:cNvGrpSpPr/>
          <p:nvPr/>
        </p:nvGrpSpPr>
        <p:grpSpPr>
          <a:xfrm>
            <a:off x="4860032" y="3592091"/>
            <a:ext cx="3355439" cy="369332"/>
            <a:chOff x="4860032" y="3592091"/>
            <a:chExt cx="3355439" cy="369332"/>
          </a:xfrm>
        </p:grpSpPr>
        <p:cxnSp>
          <p:nvCxnSpPr>
            <p:cNvPr id="7" name="Connecteur en arc 6"/>
            <p:cNvCxnSpPr/>
            <p:nvPr/>
          </p:nvCxnSpPr>
          <p:spPr>
            <a:xfrm>
              <a:off x="4860032" y="3705300"/>
              <a:ext cx="576064" cy="179686"/>
            </a:xfrm>
            <a:prstGeom prst="curvedConnector3">
              <a:avLst/>
            </a:prstGeom>
            <a:ln w="25400" cmpd="sng">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5825073" y="3592091"/>
              <a:ext cx="2390398" cy="369332"/>
            </a:xfrm>
            <a:prstGeom prst="rect">
              <a:avLst/>
            </a:prstGeom>
            <a:noFill/>
          </p:spPr>
          <p:txBody>
            <a:bodyPr wrap="none" rtlCol="0">
              <a:spAutoFit/>
            </a:bodyPr>
            <a:lstStyle/>
            <a:p>
              <a:r>
                <a:rPr lang="fr-FR" dirty="0" smtClean="0">
                  <a:solidFill>
                    <a:srgbClr val="FFFF00"/>
                  </a:solidFill>
                </a:rPr>
                <a:t>Fort rayonnement UV</a:t>
              </a:r>
              <a:endParaRPr lang="fr-FR" dirty="0">
                <a:solidFill>
                  <a:srgbClr val="FFFF00"/>
                </a:solidFill>
              </a:endParaRPr>
            </a:p>
          </p:txBody>
        </p:sp>
      </p:grpSp>
      <p:grpSp>
        <p:nvGrpSpPr>
          <p:cNvPr id="25" name="Groupe 24"/>
          <p:cNvGrpSpPr/>
          <p:nvPr/>
        </p:nvGrpSpPr>
        <p:grpSpPr>
          <a:xfrm>
            <a:off x="5436096" y="3895980"/>
            <a:ext cx="2779375" cy="1057876"/>
            <a:chOff x="5436096" y="3895980"/>
            <a:chExt cx="2779375" cy="1057876"/>
          </a:xfrm>
        </p:grpSpPr>
        <p:cxnSp>
          <p:nvCxnSpPr>
            <p:cNvPr id="6" name="Connecteur en arc 5"/>
            <p:cNvCxnSpPr/>
            <p:nvPr/>
          </p:nvCxnSpPr>
          <p:spPr>
            <a:xfrm>
              <a:off x="5436096" y="4015806"/>
              <a:ext cx="1584176" cy="938050"/>
            </a:xfrm>
            <a:prstGeom prst="curvedConnector3">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6426686" y="3895980"/>
              <a:ext cx="1788785" cy="923330"/>
            </a:xfrm>
            <a:prstGeom prst="rect">
              <a:avLst/>
            </a:prstGeom>
            <a:noFill/>
          </p:spPr>
          <p:txBody>
            <a:bodyPr wrap="square" rtlCol="0">
              <a:spAutoFit/>
            </a:bodyPr>
            <a:lstStyle/>
            <a:p>
              <a:r>
                <a:rPr lang="fr-FR" dirty="0" smtClean="0">
                  <a:solidFill>
                    <a:srgbClr val="0070C0"/>
                  </a:solidFill>
                </a:rPr>
                <a:t>Emission des raies permises H, He, N, Fe </a:t>
              </a:r>
              <a:endParaRPr lang="fr-FR" dirty="0">
                <a:solidFill>
                  <a:srgbClr val="0070C0"/>
                </a:solidFill>
              </a:endParaRPr>
            </a:p>
          </p:txBody>
        </p:sp>
      </p:grpSp>
      <p:sp>
        <p:nvSpPr>
          <p:cNvPr id="27" name="ZoneTexte 26"/>
          <p:cNvSpPr txBox="1"/>
          <p:nvPr/>
        </p:nvSpPr>
        <p:spPr>
          <a:xfrm>
            <a:off x="6156176" y="6237312"/>
            <a:ext cx="2839239" cy="369332"/>
          </a:xfrm>
          <a:prstGeom prst="rect">
            <a:avLst/>
          </a:prstGeom>
          <a:noFill/>
        </p:spPr>
        <p:txBody>
          <a:bodyPr wrap="none" rtlCol="0">
            <a:spAutoFit/>
          </a:bodyPr>
          <a:lstStyle/>
          <a:p>
            <a:r>
              <a:rPr lang="fr-FR" dirty="0" smtClean="0">
                <a:solidFill>
                  <a:srgbClr val="F97407"/>
                </a:solidFill>
              </a:rPr>
              <a:t>Phase des raies permises</a:t>
            </a:r>
            <a:endParaRPr lang="fr-FR" dirty="0">
              <a:solidFill>
                <a:srgbClr val="F97407"/>
              </a:solidFill>
            </a:endParaRPr>
          </a:p>
        </p:txBody>
      </p:sp>
    </p:spTree>
    <p:extLst>
      <p:ext uri="{BB962C8B-B14F-4D97-AF65-F5344CB8AC3E}">
        <p14:creationId xmlns:p14="http://schemas.microsoft.com/office/powerpoint/2010/main" val="274350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0" fill="hold"/>
                                        <p:tgtEl>
                                          <p:spTgt spid="13"/>
                                        </p:tgtEl>
                                        <p:attrNameLst>
                                          <p:attrName>ppt_w</p:attrName>
                                        </p:attrNameLst>
                                      </p:cBhvr>
                                      <p:tavLst>
                                        <p:tav tm="0">
                                          <p:val>
                                            <p:fltVal val="0"/>
                                          </p:val>
                                        </p:tav>
                                        <p:tav tm="100000">
                                          <p:val>
                                            <p:strVal val="#ppt_w"/>
                                          </p:val>
                                        </p:tav>
                                      </p:tavLst>
                                    </p:anim>
                                    <p:anim calcmode="lin" valueType="num">
                                      <p:cBhvr>
                                        <p:cTn id="11" dur="5000" fill="hold"/>
                                        <p:tgtEl>
                                          <p:spTgt spid="13"/>
                                        </p:tgtEl>
                                        <p:attrNameLst>
                                          <p:attrName>ppt_h</p:attrName>
                                        </p:attrNameLst>
                                      </p:cBhvr>
                                      <p:tavLst>
                                        <p:tav tm="0">
                                          <p:val>
                                            <p:fltVal val="0"/>
                                          </p:val>
                                        </p:tav>
                                        <p:tav tm="100000">
                                          <p:val>
                                            <p:strVal val="#ppt_h"/>
                                          </p:val>
                                        </p:tav>
                                      </p:tavLst>
                                    </p:anim>
                                    <p:animEffect transition="in" filter="fade">
                                      <p:cBhvr>
                                        <p:cTn id="12" dur="5000"/>
                                        <p:tgtEl>
                                          <p:spTgt spid="13"/>
                                        </p:tgtEl>
                                      </p:cBhvr>
                                    </p:animEffect>
                                  </p:childTnLst>
                                </p:cTn>
                              </p:par>
                            </p:childTnLst>
                          </p:cTn>
                        </p:par>
                        <p:par>
                          <p:cTn id="13" fill="hold">
                            <p:stCondLst>
                              <p:cond delay="5000"/>
                            </p:stCondLst>
                            <p:childTnLst>
                              <p:par>
                                <p:cTn id="14" presetID="10"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0186" y="2132855"/>
            <a:ext cx="3041650" cy="299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Ellipse 19"/>
          <p:cNvSpPr/>
          <p:nvPr/>
        </p:nvSpPr>
        <p:spPr>
          <a:xfrm>
            <a:off x="2699792" y="2132855"/>
            <a:ext cx="3024336" cy="2974737"/>
          </a:xfrm>
          <a:prstGeom prst="ellipse">
            <a:avLst/>
          </a:prstGeom>
          <a:gradFill flip="none" rotWithShape="1">
            <a:gsLst>
              <a:gs pos="100000">
                <a:schemeClr val="accent1">
                  <a:lumMod val="75000"/>
                </a:schemeClr>
              </a:gs>
              <a:gs pos="92000">
                <a:schemeClr val="accent1">
                  <a:lumMod val="0"/>
                </a:schemeClr>
              </a:gs>
              <a:gs pos="65000">
                <a:srgbClr val="C4D6EB"/>
              </a:gs>
              <a:gs pos="23000">
                <a:schemeClr val="tx1"/>
              </a:gs>
              <a:gs pos="3000">
                <a:schemeClr val="tx1"/>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1850554" y="1340768"/>
            <a:ext cx="4566264" cy="4464496"/>
          </a:xfrm>
          <a:prstGeom prst="ellipse">
            <a:avLst/>
          </a:prstGeom>
          <a:gradFill flip="none" rotWithShape="1">
            <a:gsLst>
              <a:gs pos="100000">
                <a:schemeClr val="accent1">
                  <a:lumMod val="75000"/>
                </a:schemeClr>
              </a:gs>
              <a:gs pos="92000">
                <a:schemeClr val="accent1">
                  <a:lumMod val="0"/>
                </a:schemeClr>
              </a:gs>
              <a:gs pos="65000">
                <a:srgbClr val="C4D6EB"/>
              </a:gs>
              <a:gs pos="23000">
                <a:schemeClr val="tx1"/>
              </a:gs>
              <a:gs pos="3000">
                <a:schemeClr val="tx1"/>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p:cNvGrpSpPr/>
          <p:nvPr/>
        </p:nvGrpSpPr>
        <p:grpSpPr>
          <a:xfrm>
            <a:off x="3491880" y="2886137"/>
            <a:ext cx="1368152" cy="1378050"/>
            <a:chOff x="3505783" y="2924943"/>
            <a:chExt cx="1368152" cy="1378050"/>
          </a:xfrm>
        </p:grpSpPr>
        <p:sp>
          <p:nvSpPr>
            <p:cNvPr id="5" name="Ellipse 4"/>
            <p:cNvSpPr/>
            <p:nvPr/>
          </p:nvSpPr>
          <p:spPr>
            <a:xfrm>
              <a:off x="3505783" y="2924943"/>
              <a:ext cx="1368152" cy="136815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xplosion 2 11"/>
            <p:cNvSpPr/>
            <p:nvPr/>
          </p:nvSpPr>
          <p:spPr>
            <a:xfrm>
              <a:off x="3635896" y="2934841"/>
              <a:ext cx="1152128" cy="1368152"/>
            </a:xfrm>
            <a:prstGeom prst="irregularSeal2">
              <a:avLst/>
            </a:prstGeom>
            <a:gradFill flip="none" rotWithShape="1">
              <a:gsLst>
                <a:gs pos="0">
                  <a:srgbClr val="FFF200"/>
                </a:gs>
                <a:gs pos="51000">
                  <a:srgbClr val="FF7A00"/>
                </a:gs>
                <a:gs pos="70000">
                  <a:srgbClr val="FF0300"/>
                </a:gs>
                <a:gs pos="100000">
                  <a:srgbClr val="4D0808"/>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llipse 3"/>
            <p:cNvSpPr/>
            <p:nvPr/>
          </p:nvSpPr>
          <p:spPr>
            <a:xfrm>
              <a:off x="3707904" y="3140968"/>
              <a:ext cx="936104" cy="93610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 name="Ellipse 9"/>
          <p:cNvSpPr/>
          <p:nvPr/>
        </p:nvSpPr>
        <p:spPr>
          <a:xfrm>
            <a:off x="3491880" y="2886138"/>
            <a:ext cx="1368152" cy="136815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xplosion 2 10"/>
          <p:cNvSpPr/>
          <p:nvPr/>
        </p:nvSpPr>
        <p:spPr>
          <a:xfrm>
            <a:off x="3621992" y="2896035"/>
            <a:ext cx="1238039" cy="1368152"/>
          </a:xfrm>
          <a:prstGeom prst="irregularSeal2">
            <a:avLst/>
          </a:prstGeom>
          <a:gradFill flip="none" rotWithShape="1">
            <a:gsLst>
              <a:gs pos="0">
                <a:srgbClr val="FFF200"/>
              </a:gs>
              <a:gs pos="51000">
                <a:srgbClr val="FF7A00"/>
              </a:gs>
              <a:gs pos="70000">
                <a:srgbClr val="FF0300"/>
              </a:gs>
              <a:gs pos="100000">
                <a:srgbClr val="4D0808"/>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3707904" y="3107110"/>
            <a:ext cx="936104" cy="93610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en arc 6"/>
          <p:cNvCxnSpPr/>
          <p:nvPr/>
        </p:nvCxnSpPr>
        <p:spPr>
          <a:xfrm>
            <a:off x="4860032" y="3705300"/>
            <a:ext cx="648072" cy="548989"/>
          </a:xfrm>
          <a:prstGeom prst="curvedConnector3">
            <a:avLst/>
          </a:prstGeom>
          <a:ln w="25400" cmpd="sng">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5" name="Espace réservé du texte 2"/>
          <p:cNvSpPr txBox="1">
            <a:spLocks/>
          </p:cNvSpPr>
          <p:nvPr/>
        </p:nvSpPr>
        <p:spPr>
          <a:xfrm>
            <a:off x="0" y="0"/>
            <a:ext cx="833636" cy="231651"/>
          </a:xfrm>
          <a:prstGeom prst="rect">
            <a:avLst/>
          </a:prstGeom>
        </p:spPr>
        <p:txBody>
          <a:bodyPr>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fr-FR" sz="1400" b="1" dirty="0" err="1" smtClean="0">
                <a:latin typeface="Calibri" pitchFamily="34" charset="0"/>
                <a:cs typeface="Calibri" pitchFamily="34" charset="0"/>
              </a:rPr>
              <a:t>Novae</a:t>
            </a:r>
            <a:endParaRPr lang="fr-FR" sz="1400" b="1" dirty="0">
              <a:latin typeface="Calibri" pitchFamily="34" charset="0"/>
              <a:cs typeface="Calibri" pitchFamily="34" charset="0"/>
            </a:endParaRPr>
          </a:p>
        </p:txBody>
      </p:sp>
      <p:sp>
        <p:nvSpPr>
          <p:cNvPr id="16" name="ZoneTexte 15"/>
          <p:cNvSpPr txBox="1"/>
          <p:nvPr/>
        </p:nvSpPr>
        <p:spPr>
          <a:xfrm>
            <a:off x="4615991" y="1196752"/>
            <a:ext cx="3715954" cy="338554"/>
          </a:xfrm>
          <a:prstGeom prst="rect">
            <a:avLst/>
          </a:prstGeom>
          <a:noFill/>
        </p:spPr>
        <p:txBody>
          <a:bodyPr wrap="none" rtlCol="0">
            <a:spAutoFit/>
          </a:bodyPr>
          <a:lstStyle/>
          <a:p>
            <a:r>
              <a:rPr lang="fr-FR" sz="1600" b="1" dirty="0" smtClean="0">
                <a:solidFill>
                  <a:srgbClr val="FFFF00"/>
                </a:solidFill>
                <a:latin typeface="Calibri" pitchFamily="34" charset="0"/>
                <a:cs typeface="Calibri" pitchFamily="34" charset="0"/>
              </a:rPr>
              <a:t>Poursuite des réactions thermonucléaires</a:t>
            </a:r>
          </a:p>
        </p:txBody>
      </p:sp>
      <p:grpSp>
        <p:nvGrpSpPr>
          <p:cNvPr id="24" name="Groupe 23"/>
          <p:cNvGrpSpPr/>
          <p:nvPr/>
        </p:nvGrpSpPr>
        <p:grpSpPr>
          <a:xfrm>
            <a:off x="5940152" y="2875735"/>
            <a:ext cx="2194539" cy="744488"/>
            <a:chOff x="5436096" y="3895980"/>
            <a:chExt cx="2779375" cy="923330"/>
          </a:xfrm>
        </p:grpSpPr>
        <p:cxnSp>
          <p:nvCxnSpPr>
            <p:cNvPr id="25" name="Connecteur en arc 24"/>
            <p:cNvCxnSpPr/>
            <p:nvPr/>
          </p:nvCxnSpPr>
          <p:spPr>
            <a:xfrm>
              <a:off x="5436096" y="4015807"/>
              <a:ext cx="990590" cy="611585"/>
            </a:xfrm>
            <a:prstGeom prst="curvedConnector3">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6426686" y="3895980"/>
              <a:ext cx="1788785" cy="923330"/>
            </a:xfrm>
            <a:prstGeom prst="rect">
              <a:avLst/>
            </a:prstGeom>
            <a:noFill/>
          </p:spPr>
          <p:txBody>
            <a:bodyPr wrap="square" rtlCol="0">
              <a:spAutoFit/>
            </a:bodyPr>
            <a:lstStyle/>
            <a:p>
              <a:r>
                <a:rPr lang="fr-FR" sz="1400" dirty="0" smtClean="0">
                  <a:solidFill>
                    <a:srgbClr val="0070C0"/>
                  </a:solidFill>
                </a:rPr>
                <a:t>Emission des raies permises H, He, Fe </a:t>
              </a:r>
              <a:endParaRPr lang="fr-FR" sz="1400" dirty="0">
                <a:solidFill>
                  <a:srgbClr val="0070C0"/>
                </a:solidFill>
              </a:endParaRPr>
            </a:p>
          </p:txBody>
        </p:sp>
      </p:grpSp>
      <p:grpSp>
        <p:nvGrpSpPr>
          <p:cNvPr id="28" name="Groupe 27"/>
          <p:cNvGrpSpPr/>
          <p:nvPr/>
        </p:nvGrpSpPr>
        <p:grpSpPr>
          <a:xfrm>
            <a:off x="5652120" y="4254289"/>
            <a:ext cx="2685448" cy="1282107"/>
            <a:chOff x="5652120" y="4254289"/>
            <a:chExt cx="2685448" cy="1282107"/>
          </a:xfrm>
        </p:grpSpPr>
        <p:cxnSp>
          <p:nvCxnSpPr>
            <p:cNvPr id="3" name="Connecteur en arc 2"/>
            <p:cNvCxnSpPr/>
            <p:nvPr/>
          </p:nvCxnSpPr>
          <p:spPr>
            <a:xfrm>
              <a:off x="5652120" y="4254289"/>
              <a:ext cx="1224136" cy="542863"/>
            </a:xfrm>
            <a:prstGeom prst="curvedConnector3">
              <a:avLst/>
            </a:prstGeom>
            <a:ln w="25400">
              <a:solidFill>
                <a:srgbClr val="6BFF21"/>
              </a:solidFill>
              <a:tailEnd type="arrow"/>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6044312" y="5013176"/>
              <a:ext cx="2293256" cy="523220"/>
            </a:xfrm>
            <a:prstGeom prst="rect">
              <a:avLst/>
            </a:prstGeom>
            <a:noFill/>
          </p:spPr>
          <p:txBody>
            <a:bodyPr wrap="none" rtlCol="0">
              <a:spAutoFit/>
            </a:bodyPr>
            <a:lstStyle/>
            <a:p>
              <a:r>
                <a:rPr lang="fr-FR" sz="1400" b="1" dirty="0" smtClean="0">
                  <a:solidFill>
                    <a:srgbClr val="6BFF21"/>
                  </a:solidFill>
                  <a:latin typeface="Calibri" pitchFamily="34" charset="0"/>
                  <a:cs typeface="Calibri" pitchFamily="34" charset="0"/>
                </a:rPr>
                <a:t>Emission des raies interdites</a:t>
              </a:r>
            </a:p>
            <a:p>
              <a:r>
                <a:rPr lang="fr-FR" sz="1400" b="1" dirty="0" smtClean="0">
                  <a:solidFill>
                    <a:srgbClr val="6BFF21"/>
                  </a:solidFill>
                  <a:latin typeface="Calibri" pitchFamily="34" charset="0"/>
                  <a:cs typeface="Calibri" pitchFamily="34" charset="0"/>
                </a:rPr>
                <a:t>[NII], [OIII], [Fe II] …</a:t>
              </a:r>
              <a:endParaRPr lang="fr-FR" sz="1400" b="1" dirty="0">
                <a:solidFill>
                  <a:srgbClr val="6BFF21"/>
                </a:solidFill>
                <a:latin typeface="Calibri" pitchFamily="34" charset="0"/>
                <a:cs typeface="Calibri" pitchFamily="34" charset="0"/>
              </a:endParaRPr>
            </a:p>
          </p:txBody>
        </p:sp>
      </p:grpSp>
      <p:sp>
        <p:nvSpPr>
          <p:cNvPr id="27" name="ZoneTexte 26"/>
          <p:cNvSpPr txBox="1"/>
          <p:nvPr/>
        </p:nvSpPr>
        <p:spPr>
          <a:xfrm>
            <a:off x="4860031" y="6303099"/>
            <a:ext cx="4070345" cy="369332"/>
          </a:xfrm>
          <a:prstGeom prst="rect">
            <a:avLst/>
          </a:prstGeom>
          <a:noFill/>
        </p:spPr>
        <p:txBody>
          <a:bodyPr wrap="none" rtlCol="0">
            <a:spAutoFit/>
          </a:bodyPr>
          <a:lstStyle/>
          <a:p>
            <a:r>
              <a:rPr lang="fr-FR" dirty="0" smtClean="0"/>
              <a:t>Phases aurorale, coronale, </a:t>
            </a:r>
            <a:r>
              <a:rPr lang="fr-FR" dirty="0" err="1" smtClean="0"/>
              <a:t>nébulaire</a:t>
            </a:r>
            <a:endParaRPr lang="fr-FR" dirty="0"/>
          </a:p>
        </p:txBody>
      </p:sp>
      <p:sp>
        <p:nvSpPr>
          <p:cNvPr id="2" name="Rectangle 1"/>
          <p:cNvSpPr/>
          <p:nvPr/>
        </p:nvSpPr>
        <p:spPr>
          <a:xfrm>
            <a:off x="6124574" y="1505635"/>
            <a:ext cx="2828925" cy="584775"/>
          </a:xfrm>
          <a:prstGeom prst="rect">
            <a:avLst/>
          </a:prstGeom>
        </p:spPr>
        <p:txBody>
          <a:bodyPr wrap="square">
            <a:spAutoFit/>
          </a:bodyPr>
          <a:lstStyle/>
          <a:p>
            <a:r>
              <a:rPr lang="fr-FR" sz="1600" b="1" dirty="0">
                <a:solidFill>
                  <a:srgbClr val="6BFF21"/>
                </a:solidFill>
                <a:latin typeface="Calibri" pitchFamily="34" charset="0"/>
                <a:cs typeface="Calibri" pitchFamily="34" charset="0"/>
              </a:rPr>
              <a:t>Expansion de </a:t>
            </a:r>
            <a:r>
              <a:rPr lang="fr-FR" sz="1600" b="1" dirty="0" smtClean="0">
                <a:solidFill>
                  <a:srgbClr val="6BFF21"/>
                </a:solidFill>
                <a:latin typeface="Calibri" pitchFamily="34" charset="0"/>
                <a:cs typeface="Calibri" pitchFamily="34" charset="0"/>
              </a:rPr>
              <a:t>l‘éjecta</a:t>
            </a:r>
          </a:p>
          <a:p>
            <a:r>
              <a:rPr lang="fr-FR" sz="1600" b="1" dirty="0" smtClean="0">
                <a:solidFill>
                  <a:srgbClr val="6BFF21"/>
                </a:solidFill>
                <a:latin typeface="Calibri" pitchFamily="34" charset="0"/>
                <a:cs typeface="Calibri" pitchFamily="34" charset="0"/>
              </a:rPr>
              <a:t>= </a:t>
            </a:r>
            <a:r>
              <a:rPr lang="fr-FR" sz="1600" b="1" dirty="0">
                <a:solidFill>
                  <a:srgbClr val="6BFF21"/>
                </a:solidFill>
                <a:latin typeface="Calibri" pitchFamily="34" charset="0"/>
                <a:cs typeface="Calibri" pitchFamily="34" charset="0"/>
              </a:rPr>
              <a:t>diminution de la densité</a:t>
            </a:r>
          </a:p>
        </p:txBody>
      </p:sp>
    </p:spTree>
    <p:extLst>
      <p:ext uri="{BB962C8B-B14F-4D97-AF65-F5344CB8AC3E}">
        <p14:creationId xmlns:p14="http://schemas.microsoft.com/office/powerpoint/2010/main" val="296754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out)">
                                      <p:cBhvr>
                                        <p:cTn id="7" dur="2000"/>
                                        <p:tgtEl>
                                          <p:spTgt spid="13"/>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out)">
                                      <p:cBhvr>
                                        <p:cTn id="10" dur="2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0" fill="hold"/>
                                        <p:tgtEl>
                                          <p:spTgt spid="20"/>
                                        </p:tgtEl>
                                        <p:attrNameLst>
                                          <p:attrName>ppt_w</p:attrName>
                                        </p:attrNameLst>
                                      </p:cBhvr>
                                      <p:tavLst>
                                        <p:tav tm="0">
                                          <p:val>
                                            <p:fltVal val="0"/>
                                          </p:val>
                                        </p:tav>
                                        <p:tav tm="100000">
                                          <p:val>
                                            <p:strVal val="#ppt_w"/>
                                          </p:val>
                                        </p:tav>
                                      </p:tavLst>
                                    </p:anim>
                                    <p:anim calcmode="lin" valueType="num">
                                      <p:cBhvr>
                                        <p:cTn id="14" dur="5000" fill="hold"/>
                                        <p:tgtEl>
                                          <p:spTgt spid="20"/>
                                        </p:tgtEl>
                                        <p:attrNameLst>
                                          <p:attrName>ppt_h</p:attrName>
                                        </p:attrNameLst>
                                      </p:cBhvr>
                                      <p:tavLst>
                                        <p:tav tm="0">
                                          <p:val>
                                            <p:fltVal val="0"/>
                                          </p:val>
                                        </p:tav>
                                        <p:tav tm="100000">
                                          <p:val>
                                            <p:strVal val="#ppt_h"/>
                                          </p:val>
                                        </p:tav>
                                      </p:tavLst>
                                    </p:anim>
                                    <p:anim calcmode="lin" valueType="num">
                                      <p:cBhvr>
                                        <p:cTn id="15" dur="5000" fill="hold"/>
                                        <p:tgtEl>
                                          <p:spTgt spid="20"/>
                                        </p:tgtEl>
                                        <p:attrNameLst>
                                          <p:attrName>style.rotation</p:attrName>
                                        </p:attrNameLst>
                                      </p:cBhvr>
                                      <p:tavLst>
                                        <p:tav tm="0">
                                          <p:val>
                                            <p:fltVal val="90"/>
                                          </p:val>
                                        </p:tav>
                                        <p:tav tm="100000">
                                          <p:val>
                                            <p:fltVal val="0"/>
                                          </p:val>
                                        </p:tav>
                                      </p:tavLst>
                                    </p:anim>
                                    <p:animEffect transition="in" filter="fade">
                                      <p:cBhvr>
                                        <p:cTn id="16" dur="5000"/>
                                        <p:tgtEl>
                                          <p:spTgt spid="20"/>
                                        </p:tgtEl>
                                      </p:cBhvr>
                                    </p:animEffect>
                                  </p:childTnLst>
                                </p:cTn>
                              </p:par>
                              <p:par>
                                <p:cTn id="17" presetID="10" presetClass="exit" presetSubtype="0" fill="hold" nodeType="withEffect">
                                  <p:stCondLst>
                                    <p:cond delay="0"/>
                                  </p:stCondLst>
                                  <p:childTnLst>
                                    <p:animEffect transition="out" filter="fade">
                                      <p:cBhvr>
                                        <p:cTn id="18" dur="5000"/>
                                        <p:tgtEl>
                                          <p:spTgt spid="1027"/>
                                        </p:tgtEl>
                                      </p:cBhvr>
                                    </p:animEffect>
                                    <p:set>
                                      <p:cBhvr>
                                        <p:cTn id="19" dur="1" fill="hold">
                                          <p:stCondLst>
                                            <p:cond delay="4999"/>
                                          </p:stCondLst>
                                        </p:cTn>
                                        <p:tgtEl>
                                          <p:spTgt spid="102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500"/>
                                        <p:tgtEl>
                                          <p:spTgt spid="16"/>
                                        </p:tgtEl>
                                      </p:cBhvr>
                                    </p:animEffec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3" grpId="0" animBg="1"/>
      <p:bldP spid="16" grpId="0"/>
      <p:bldP spid="27" grpId="0"/>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2273" y="952153"/>
            <a:ext cx="6286500" cy="4191000"/>
          </a:xfrm>
        </p:spPr>
      </p:pic>
      <p:sp>
        <p:nvSpPr>
          <p:cNvPr id="3" name="Espace réservé du texte 2"/>
          <p:cNvSpPr txBox="1">
            <a:spLocks/>
          </p:cNvSpPr>
          <p:nvPr/>
        </p:nvSpPr>
        <p:spPr>
          <a:xfrm>
            <a:off x="0" y="0"/>
            <a:ext cx="833636" cy="231651"/>
          </a:xfrm>
          <a:prstGeom prst="rect">
            <a:avLst/>
          </a:prstGeom>
        </p:spPr>
        <p:txBody>
          <a:bodyPr>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fr-FR" sz="1400" b="1" dirty="0" err="1" smtClean="0">
                <a:latin typeface="Calibri" pitchFamily="34" charset="0"/>
                <a:cs typeface="Calibri" pitchFamily="34" charset="0"/>
              </a:rPr>
              <a:t>Novae</a:t>
            </a:r>
            <a:endParaRPr lang="fr-FR" sz="1400" b="1" dirty="0">
              <a:latin typeface="Calibri" pitchFamily="34" charset="0"/>
              <a:cs typeface="Calibri" pitchFamily="34" charset="0"/>
            </a:endParaRPr>
          </a:p>
        </p:txBody>
      </p:sp>
      <p:sp>
        <p:nvSpPr>
          <p:cNvPr id="2" name="ZoneTexte 1"/>
          <p:cNvSpPr txBox="1"/>
          <p:nvPr/>
        </p:nvSpPr>
        <p:spPr>
          <a:xfrm>
            <a:off x="1785045" y="469930"/>
            <a:ext cx="3736920" cy="369332"/>
          </a:xfrm>
          <a:prstGeom prst="rect">
            <a:avLst/>
          </a:prstGeom>
          <a:noFill/>
        </p:spPr>
        <p:txBody>
          <a:bodyPr wrap="none" rtlCol="0">
            <a:spAutoFit/>
          </a:bodyPr>
          <a:lstStyle/>
          <a:p>
            <a:r>
              <a:rPr lang="fr-FR" dirty="0" smtClean="0"/>
              <a:t>Courbe schématique de luminosité</a:t>
            </a:r>
            <a:endParaRPr lang="fr-FR" dirty="0"/>
          </a:p>
        </p:txBody>
      </p:sp>
      <p:cxnSp>
        <p:nvCxnSpPr>
          <p:cNvPr id="6" name="Connecteur droit avec flèche 5"/>
          <p:cNvCxnSpPr/>
          <p:nvPr/>
        </p:nvCxnSpPr>
        <p:spPr>
          <a:xfrm flipV="1">
            <a:off x="2800350" y="4819650"/>
            <a:ext cx="5162550" cy="28575"/>
          </a:xfrm>
          <a:prstGeom prst="straightConnector1">
            <a:avLst/>
          </a:prstGeom>
          <a:ln w="28575" cap="sq" cmpd="sng">
            <a:miter lim="800000"/>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7" name="Tableau 6"/>
          <p:cNvGraphicFramePr>
            <a:graphicFrameLocks noGrp="1"/>
          </p:cNvGraphicFramePr>
          <p:nvPr>
            <p:extLst>
              <p:ext uri="{D42A27DB-BD31-4B8C-83A1-F6EECF244321}">
                <p14:modId xmlns:p14="http://schemas.microsoft.com/office/powerpoint/2010/main" val="2635560934"/>
              </p:ext>
            </p:extLst>
          </p:nvPr>
        </p:nvGraphicFramePr>
        <p:xfrm>
          <a:off x="4836162" y="5191125"/>
          <a:ext cx="3250563" cy="1524000"/>
        </p:xfrm>
        <a:graphic>
          <a:graphicData uri="http://schemas.openxmlformats.org/drawingml/2006/table">
            <a:tbl>
              <a:tblPr firstRow="1" bandRow="1">
                <a:tableStyleId>{2D5ABB26-0587-4C30-8999-92F81FD0307C}</a:tableStyleId>
              </a:tblPr>
              <a:tblGrid>
                <a:gridCol w="1793264"/>
                <a:gridCol w="1457299"/>
              </a:tblGrid>
              <a:tr h="278765">
                <a:tc>
                  <a:txBody>
                    <a:bodyPr/>
                    <a:lstStyle/>
                    <a:p>
                      <a:r>
                        <a:rPr lang="fr-FR" sz="1400" b="1" dirty="0" smtClean="0">
                          <a:solidFill>
                            <a:schemeClr val="bg1">
                              <a:lumMod val="95000"/>
                              <a:lumOff val="5000"/>
                            </a:schemeClr>
                          </a:solidFill>
                          <a:latin typeface="Calibri" pitchFamily="34" charset="0"/>
                          <a:cs typeface="Calibri" pitchFamily="34" charset="0"/>
                        </a:rPr>
                        <a:t>Très rapide</a:t>
                      </a:r>
                      <a:endParaRPr lang="fr-FR" sz="1400" b="1" dirty="0">
                        <a:solidFill>
                          <a:schemeClr val="bg1">
                            <a:lumMod val="95000"/>
                            <a:lumOff val="5000"/>
                          </a:schemeClr>
                        </a:solidFill>
                        <a:latin typeface="Calibri" pitchFamily="34" charset="0"/>
                        <a:cs typeface="Calibri" pitchFamily="34" charset="0"/>
                      </a:endParaRPr>
                    </a:p>
                  </a:txBody>
                  <a:tcPr>
                    <a:solidFill>
                      <a:schemeClr val="tx1">
                        <a:lumMod val="85000"/>
                      </a:schemeClr>
                    </a:solidFill>
                  </a:tcPr>
                </a:tc>
                <a:tc>
                  <a:txBody>
                    <a:bodyPr/>
                    <a:lstStyle/>
                    <a:p>
                      <a:r>
                        <a:rPr lang="fr-FR" sz="1400" b="1" dirty="0" smtClean="0">
                          <a:solidFill>
                            <a:schemeClr val="bg1">
                              <a:lumMod val="95000"/>
                              <a:lumOff val="5000"/>
                            </a:schemeClr>
                          </a:solidFill>
                          <a:latin typeface="Calibri" pitchFamily="34" charset="0"/>
                          <a:cs typeface="Calibri" pitchFamily="34" charset="0"/>
                        </a:rPr>
                        <a:t>&lt;</a:t>
                      </a:r>
                      <a:r>
                        <a:rPr lang="fr-FR" sz="1400" b="1" baseline="0" dirty="0" smtClean="0">
                          <a:solidFill>
                            <a:schemeClr val="bg1">
                              <a:lumMod val="95000"/>
                              <a:lumOff val="5000"/>
                            </a:schemeClr>
                          </a:solidFill>
                          <a:latin typeface="Calibri" pitchFamily="34" charset="0"/>
                          <a:cs typeface="Calibri" pitchFamily="34" charset="0"/>
                        </a:rPr>
                        <a:t> 10 jours</a:t>
                      </a:r>
                      <a:endParaRPr lang="fr-FR" sz="1400" b="1" dirty="0">
                        <a:solidFill>
                          <a:schemeClr val="bg1">
                            <a:lumMod val="95000"/>
                            <a:lumOff val="5000"/>
                          </a:schemeClr>
                        </a:solidFill>
                        <a:latin typeface="Calibri" pitchFamily="34" charset="0"/>
                        <a:cs typeface="Calibri" pitchFamily="34" charset="0"/>
                      </a:endParaRPr>
                    </a:p>
                  </a:txBody>
                  <a:tcPr>
                    <a:solidFill>
                      <a:schemeClr val="tx1">
                        <a:lumMod val="85000"/>
                      </a:schemeClr>
                    </a:solidFill>
                  </a:tcPr>
                </a:tc>
              </a:tr>
              <a:tr h="278765">
                <a:tc>
                  <a:txBody>
                    <a:bodyPr/>
                    <a:lstStyle/>
                    <a:p>
                      <a:r>
                        <a:rPr lang="fr-FR" sz="1400" b="1" dirty="0" smtClean="0">
                          <a:solidFill>
                            <a:schemeClr val="bg1">
                              <a:lumMod val="95000"/>
                              <a:lumOff val="5000"/>
                            </a:schemeClr>
                          </a:solidFill>
                          <a:latin typeface="Calibri" pitchFamily="34" charset="0"/>
                          <a:cs typeface="Calibri" pitchFamily="34" charset="0"/>
                        </a:rPr>
                        <a:t>Rapide</a:t>
                      </a:r>
                      <a:endParaRPr lang="fr-FR" sz="1400" b="1" dirty="0">
                        <a:solidFill>
                          <a:schemeClr val="bg1">
                            <a:lumMod val="95000"/>
                            <a:lumOff val="5000"/>
                          </a:schemeClr>
                        </a:solidFill>
                        <a:latin typeface="Calibri" pitchFamily="34" charset="0"/>
                        <a:cs typeface="Calibri" pitchFamily="34" charset="0"/>
                      </a:endParaRPr>
                    </a:p>
                  </a:txBody>
                  <a:tcPr>
                    <a:solidFill>
                      <a:schemeClr val="tx1">
                        <a:lumMod val="85000"/>
                      </a:schemeClr>
                    </a:solidFill>
                  </a:tcPr>
                </a:tc>
                <a:tc>
                  <a:txBody>
                    <a:bodyPr/>
                    <a:lstStyle/>
                    <a:p>
                      <a:r>
                        <a:rPr lang="fr-FR" sz="1400" b="1" dirty="0" smtClean="0">
                          <a:solidFill>
                            <a:schemeClr val="bg1">
                              <a:lumMod val="95000"/>
                              <a:lumOff val="5000"/>
                            </a:schemeClr>
                          </a:solidFill>
                          <a:latin typeface="Calibri" pitchFamily="34" charset="0"/>
                          <a:cs typeface="Calibri" pitchFamily="34" charset="0"/>
                        </a:rPr>
                        <a:t>11 –</a:t>
                      </a:r>
                      <a:r>
                        <a:rPr lang="fr-FR" sz="1400" b="1" baseline="0" dirty="0" smtClean="0">
                          <a:solidFill>
                            <a:schemeClr val="bg1">
                              <a:lumMod val="95000"/>
                              <a:lumOff val="5000"/>
                            </a:schemeClr>
                          </a:solidFill>
                          <a:latin typeface="Calibri" pitchFamily="34" charset="0"/>
                          <a:cs typeface="Calibri" pitchFamily="34" charset="0"/>
                        </a:rPr>
                        <a:t> 25 j</a:t>
                      </a:r>
                      <a:endParaRPr lang="fr-FR" sz="1400" b="1" dirty="0">
                        <a:solidFill>
                          <a:schemeClr val="bg1">
                            <a:lumMod val="95000"/>
                            <a:lumOff val="5000"/>
                          </a:schemeClr>
                        </a:solidFill>
                        <a:latin typeface="Calibri" pitchFamily="34" charset="0"/>
                        <a:cs typeface="Calibri" pitchFamily="34" charset="0"/>
                      </a:endParaRPr>
                    </a:p>
                  </a:txBody>
                  <a:tcPr>
                    <a:solidFill>
                      <a:schemeClr val="tx1">
                        <a:lumMod val="85000"/>
                      </a:schemeClr>
                    </a:solidFill>
                  </a:tcPr>
                </a:tc>
              </a:tr>
              <a:tr h="278765">
                <a:tc>
                  <a:txBody>
                    <a:bodyPr/>
                    <a:lstStyle/>
                    <a:p>
                      <a:r>
                        <a:rPr lang="fr-FR" sz="1400" b="1" dirty="0" smtClean="0">
                          <a:solidFill>
                            <a:schemeClr val="bg1">
                              <a:lumMod val="95000"/>
                              <a:lumOff val="5000"/>
                            </a:schemeClr>
                          </a:solidFill>
                          <a:latin typeface="Calibri" pitchFamily="34" charset="0"/>
                          <a:cs typeface="Calibri" pitchFamily="34" charset="0"/>
                        </a:rPr>
                        <a:t>Modérément</a:t>
                      </a:r>
                      <a:r>
                        <a:rPr lang="fr-FR" sz="1400" b="1" baseline="0" dirty="0" smtClean="0">
                          <a:solidFill>
                            <a:schemeClr val="bg1">
                              <a:lumMod val="95000"/>
                              <a:lumOff val="5000"/>
                            </a:schemeClr>
                          </a:solidFill>
                          <a:latin typeface="Calibri" pitchFamily="34" charset="0"/>
                          <a:cs typeface="Calibri" pitchFamily="34" charset="0"/>
                        </a:rPr>
                        <a:t> rapide</a:t>
                      </a:r>
                      <a:endParaRPr lang="fr-FR" sz="1400" b="1" dirty="0">
                        <a:solidFill>
                          <a:schemeClr val="bg1">
                            <a:lumMod val="95000"/>
                            <a:lumOff val="5000"/>
                          </a:schemeClr>
                        </a:solidFill>
                        <a:latin typeface="Calibri" pitchFamily="34" charset="0"/>
                        <a:cs typeface="Calibri" pitchFamily="34" charset="0"/>
                      </a:endParaRPr>
                    </a:p>
                  </a:txBody>
                  <a:tcPr>
                    <a:solidFill>
                      <a:schemeClr val="tx1">
                        <a:lumMod val="85000"/>
                      </a:schemeClr>
                    </a:solidFill>
                  </a:tcPr>
                </a:tc>
                <a:tc>
                  <a:txBody>
                    <a:bodyPr/>
                    <a:lstStyle/>
                    <a:p>
                      <a:r>
                        <a:rPr lang="fr-FR" sz="1400" b="1" dirty="0" smtClean="0">
                          <a:solidFill>
                            <a:schemeClr val="bg1">
                              <a:lumMod val="95000"/>
                              <a:lumOff val="5000"/>
                            </a:schemeClr>
                          </a:solidFill>
                          <a:latin typeface="Calibri" pitchFamily="34" charset="0"/>
                          <a:cs typeface="Calibri" pitchFamily="34" charset="0"/>
                        </a:rPr>
                        <a:t> 26 – 80 j</a:t>
                      </a:r>
                      <a:endParaRPr lang="fr-FR" sz="1400" b="1" dirty="0">
                        <a:solidFill>
                          <a:schemeClr val="bg1">
                            <a:lumMod val="95000"/>
                            <a:lumOff val="5000"/>
                          </a:schemeClr>
                        </a:solidFill>
                        <a:latin typeface="Calibri" pitchFamily="34" charset="0"/>
                        <a:cs typeface="Calibri" pitchFamily="34" charset="0"/>
                      </a:endParaRPr>
                    </a:p>
                  </a:txBody>
                  <a:tcPr>
                    <a:solidFill>
                      <a:schemeClr val="tx1">
                        <a:lumMod val="85000"/>
                      </a:schemeClr>
                    </a:solidFill>
                  </a:tcPr>
                </a:tc>
              </a:tr>
              <a:tr h="278765">
                <a:tc>
                  <a:txBody>
                    <a:bodyPr/>
                    <a:lstStyle/>
                    <a:p>
                      <a:r>
                        <a:rPr lang="fr-FR" sz="1400" b="1" dirty="0" smtClean="0">
                          <a:solidFill>
                            <a:schemeClr val="bg1">
                              <a:lumMod val="95000"/>
                              <a:lumOff val="5000"/>
                            </a:schemeClr>
                          </a:solidFill>
                          <a:latin typeface="Calibri" pitchFamily="34" charset="0"/>
                          <a:cs typeface="Calibri" pitchFamily="34" charset="0"/>
                        </a:rPr>
                        <a:t>Lente</a:t>
                      </a:r>
                      <a:endParaRPr lang="fr-FR" sz="1400" b="1" dirty="0">
                        <a:solidFill>
                          <a:schemeClr val="bg1">
                            <a:lumMod val="95000"/>
                            <a:lumOff val="5000"/>
                          </a:schemeClr>
                        </a:solidFill>
                        <a:latin typeface="Calibri" pitchFamily="34" charset="0"/>
                        <a:cs typeface="Calibri" pitchFamily="34" charset="0"/>
                      </a:endParaRPr>
                    </a:p>
                  </a:txBody>
                  <a:tcPr>
                    <a:solidFill>
                      <a:schemeClr val="tx1">
                        <a:lumMod val="85000"/>
                      </a:schemeClr>
                    </a:solidFill>
                  </a:tcPr>
                </a:tc>
                <a:tc>
                  <a:txBody>
                    <a:bodyPr/>
                    <a:lstStyle/>
                    <a:p>
                      <a:r>
                        <a:rPr lang="fr-FR" sz="1400" b="1" dirty="0" smtClean="0">
                          <a:solidFill>
                            <a:schemeClr val="bg1">
                              <a:lumMod val="95000"/>
                              <a:lumOff val="5000"/>
                            </a:schemeClr>
                          </a:solidFill>
                          <a:latin typeface="Calibri" pitchFamily="34" charset="0"/>
                          <a:cs typeface="Calibri" pitchFamily="34" charset="0"/>
                        </a:rPr>
                        <a:t>81</a:t>
                      </a:r>
                      <a:r>
                        <a:rPr lang="fr-FR" sz="1400" b="1" baseline="0" dirty="0" smtClean="0">
                          <a:solidFill>
                            <a:schemeClr val="bg1">
                              <a:lumMod val="95000"/>
                              <a:lumOff val="5000"/>
                            </a:schemeClr>
                          </a:solidFill>
                          <a:latin typeface="Calibri" pitchFamily="34" charset="0"/>
                          <a:cs typeface="Calibri" pitchFamily="34" charset="0"/>
                        </a:rPr>
                        <a:t> – 150 j</a:t>
                      </a:r>
                      <a:endParaRPr lang="fr-FR" sz="1400" b="1" dirty="0">
                        <a:solidFill>
                          <a:schemeClr val="bg1">
                            <a:lumMod val="95000"/>
                            <a:lumOff val="5000"/>
                          </a:schemeClr>
                        </a:solidFill>
                        <a:latin typeface="Calibri" pitchFamily="34" charset="0"/>
                        <a:cs typeface="Calibri" pitchFamily="34" charset="0"/>
                      </a:endParaRPr>
                    </a:p>
                  </a:txBody>
                  <a:tcPr>
                    <a:solidFill>
                      <a:schemeClr val="tx1">
                        <a:lumMod val="85000"/>
                      </a:schemeClr>
                    </a:solidFill>
                  </a:tcPr>
                </a:tc>
              </a:tr>
              <a:tr h="278765">
                <a:tc>
                  <a:txBody>
                    <a:bodyPr/>
                    <a:lstStyle/>
                    <a:p>
                      <a:r>
                        <a:rPr lang="fr-FR" sz="1400" b="1" dirty="0" smtClean="0">
                          <a:solidFill>
                            <a:schemeClr val="bg1">
                              <a:lumMod val="95000"/>
                              <a:lumOff val="5000"/>
                            </a:schemeClr>
                          </a:solidFill>
                          <a:latin typeface="Calibri" pitchFamily="34" charset="0"/>
                          <a:cs typeface="Calibri" pitchFamily="34" charset="0"/>
                        </a:rPr>
                        <a:t>Très lente</a:t>
                      </a:r>
                      <a:endParaRPr lang="fr-FR" sz="1400" b="1" dirty="0">
                        <a:solidFill>
                          <a:schemeClr val="bg1">
                            <a:lumMod val="95000"/>
                            <a:lumOff val="5000"/>
                          </a:schemeClr>
                        </a:solidFill>
                        <a:latin typeface="Calibri" pitchFamily="34" charset="0"/>
                        <a:cs typeface="Calibri" pitchFamily="34" charset="0"/>
                      </a:endParaRPr>
                    </a:p>
                  </a:txBody>
                  <a:tcPr>
                    <a:solidFill>
                      <a:schemeClr val="tx1">
                        <a:lumMod val="85000"/>
                      </a:schemeClr>
                    </a:solidFill>
                  </a:tcPr>
                </a:tc>
                <a:tc>
                  <a:txBody>
                    <a:bodyPr/>
                    <a:lstStyle/>
                    <a:p>
                      <a:r>
                        <a:rPr lang="fr-FR" sz="1400" b="1" dirty="0" smtClean="0">
                          <a:solidFill>
                            <a:schemeClr val="bg1">
                              <a:lumMod val="95000"/>
                              <a:lumOff val="5000"/>
                            </a:schemeClr>
                          </a:solidFill>
                          <a:latin typeface="Calibri" pitchFamily="34" charset="0"/>
                          <a:cs typeface="Calibri" pitchFamily="34" charset="0"/>
                        </a:rPr>
                        <a:t>151 – 250 j</a:t>
                      </a:r>
                      <a:endParaRPr lang="fr-FR" sz="1400" b="1" dirty="0">
                        <a:solidFill>
                          <a:schemeClr val="bg1">
                            <a:lumMod val="95000"/>
                            <a:lumOff val="5000"/>
                          </a:schemeClr>
                        </a:solidFill>
                        <a:latin typeface="Calibri" pitchFamily="34" charset="0"/>
                        <a:cs typeface="Calibri" pitchFamily="34" charset="0"/>
                      </a:endParaRPr>
                    </a:p>
                  </a:txBody>
                  <a:tcPr>
                    <a:solidFill>
                      <a:schemeClr val="tx1">
                        <a:lumMod val="85000"/>
                      </a:schemeClr>
                    </a:solidFill>
                  </a:tcPr>
                </a:tc>
              </a:tr>
            </a:tbl>
          </a:graphicData>
        </a:graphic>
      </p:graphicFrame>
      <p:sp>
        <p:nvSpPr>
          <p:cNvPr id="8" name="ZoneTexte 7"/>
          <p:cNvSpPr txBox="1"/>
          <p:nvPr/>
        </p:nvSpPr>
        <p:spPr>
          <a:xfrm>
            <a:off x="2276475" y="5188982"/>
            <a:ext cx="2513830" cy="369332"/>
          </a:xfrm>
          <a:prstGeom prst="rect">
            <a:avLst/>
          </a:prstGeom>
          <a:solidFill>
            <a:schemeClr val="tx1">
              <a:lumMod val="85000"/>
            </a:schemeClr>
          </a:solidFill>
        </p:spPr>
        <p:txBody>
          <a:bodyPr wrap="none" rtlCol="0">
            <a:spAutoFit/>
          </a:bodyPr>
          <a:lstStyle/>
          <a:p>
            <a:r>
              <a:rPr lang="fr-FR" dirty="0" smtClean="0">
                <a:solidFill>
                  <a:srgbClr val="FF0000"/>
                </a:solidFill>
              </a:rPr>
              <a:t>Classes de rapidité (t</a:t>
            </a:r>
            <a:r>
              <a:rPr lang="fr-FR" baseline="-25000" dirty="0" smtClean="0">
                <a:solidFill>
                  <a:srgbClr val="FF0000"/>
                </a:solidFill>
              </a:rPr>
              <a:t>2</a:t>
            </a:r>
            <a:r>
              <a:rPr lang="fr-FR" dirty="0" smtClean="0">
                <a:solidFill>
                  <a:srgbClr val="FF0000"/>
                </a:solidFill>
              </a:rPr>
              <a:t>)</a:t>
            </a:r>
            <a:endParaRPr lang="fr-FR" dirty="0">
              <a:solidFill>
                <a:srgbClr val="FF0000"/>
              </a:solidFill>
            </a:endParaRPr>
          </a:p>
        </p:txBody>
      </p:sp>
      <p:sp>
        <p:nvSpPr>
          <p:cNvPr id="9" name="ZoneTexte 8"/>
          <p:cNvSpPr txBox="1"/>
          <p:nvPr/>
        </p:nvSpPr>
        <p:spPr>
          <a:xfrm>
            <a:off x="2238375" y="5629275"/>
            <a:ext cx="2352675" cy="646331"/>
          </a:xfrm>
          <a:prstGeom prst="rect">
            <a:avLst/>
          </a:prstGeom>
          <a:noFill/>
        </p:spPr>
        <p:txBody>
          <a:bodyPr wrap="square" rtlCol="0">
            <a:spAutoFit/>
          </a:bodyPr>
          <a:lstStyle/>
          <a:p>
            <a:r>
              <a:rPr lang="fr-FR" sz="1200" dirty="0" smtClean="0">
                <a:latin typeface="Calibri" pitchFamily="34" charset="0"/>
                <a:cs typeface="Calibri" pitchFamily="34" charset="0"/>
              </a:rPr>
              <a:t>t</a:t>
            </a:r>
            <a:r>
              <a:rPr lang="fr-FR" sz="1200" baseline="-25000" dirty="0" smtClean="0">
                <a:latin typeface="Calibri" pitchFamily="34" charset="0"/>
                <a:cs typeface="Calibri" pitchFamily="34" charset="0"/>
              </a:rPr>
              <a:t>2</a:t>
            </a:r>
            <a:r>
              <a:rPr lang="fr-FR" sz="1200" dirty="0" smtClean="0">
                <a:latin typeface="Calibri" pitchFamily="34" charset="0"/>
                <a:cs typeface="Calibri" pitchFamily="34" charset="0"/>
              </a:rPr>
              <a:t> = durée correspondant à un déclin de 2 magnitudes par rapport au maximum </a:t>
            </a:r>
            <a:endParaRPr lang="fr-FR" sz="1200" dirty="0">
              <a:latin typeface="Calibri" pitchFamily="34" charset="0"/>
              <a:cs typeface="Calibri" pitchFamily="34" charset="0"/>
            </a:endParaRPr>
          </a:p>
        </p:txBody>
      </p:sp>
      <p:sp>
        <p:nvSpPr>
          <p:cNvPr id="5" name="ZoneTexte 4"/>
          <p:cNvSpPr txBox="1"/>
          <p:nvPr/>
        </p:nvSpPr>
        <p:spPr>
          <a:xfrm>
            <a:off x="104774" y="3781425"/>
            <a:ext cx="1543051" cy="1323439"/>
          </a:xfrm>
          <a:prstGeom prst="rect">
            <a:avLst/>
          </a:prstGeom>
          <a:solidFill>
            <a:schemeClr val="accent1">
              <a:lumMod val="75000"/>
            </a:schemeClr>
          </a:solidFill>
        </p:spPr>
        <p:txBody>
          <a:bodyPr wrap="square" rtlCol="0">
            <a:spAutoFit/>
          </a:bodyPr>
          <a:lstStyle/>
          <a:p>
            <a:r>
              <a:rPr lang="fr-FR" sz="1600" dirty="0" smtClean="0">
                <a:latin typeface="Calibri" pitchFamily="34" charset="0"/>
                <a:cs typeface="Calibri" pitchFamily="34" charset="0"/>
              </a:rPr>
              <a:t>Allure générale de la courbe de luminosité semblable pour toutes les </a:t>
            </a:r>
            <a:r>
              <a:rPr lang="fr-FR" sz="1600" dirty="0" err="1" smtClean="0">
                <a:latin typeface="Calibri" pitchFamily="34" charset="0"/>
                <a:cs typeface="Calibri" pitchFamily="34" charset="0"/>
              </a:rPr>
              <a:t>novae</a:t>
            </a:r>
            <a:endParaRPr lang="fr-FR" sz="1600" dirty="0">
              <a:latin typeface="Calibri" pitchFamily="34" charset="0"/>
              <a:cs typeface="Calibri" pitchFamily="34" charset="0"/>
            </a:endParaRPr>
          </a:p>
        </p:txBody>
      </p:sp>
      <p:cxnSp>
        <p:nvCxnSpPr>
          <p:cNvPr id="11" name="Connecteur droit avec flèche 10"/>
          <p:cNvCxnSpPr/>
          <p:nvPr/>
        </p:nvCxnSpPr>
        <p:spPr>
          <a:xfrm>
            <a:off x="3238500" y="1676400"/>
            <a:ext cx="0" cy="476250"/>
          </a:xfrm>
          <a:prstGeom prst="straightConnector1">
            <a:avLst/>
          </a:prstGeom>
          <a:ln w="254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3000375" y="1581150"/>
            <a:ext cx="276225" cy="2"/>
          </a:xfrm>
          <a:prstGeom prst="straightConnector1">
            <a:avLst/>
          </a:prstGeom>
          <a:ln w="12700">
            <a:solidFill>
              <a:srgbClr val="FF0000"/>
            </a:solidFill>
            <a:headEnd type="oval"/>
            <a:tailEnd type="triangle" w="sm" len="med"/>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2990850" y="1295400"/>
            <a:ext cx="293670" cy="276999"/>
          </a:xfrm>
          <a:prstGeom prst="rect">
            <a:avLst/>
          </a:prstGeom>
          <a:noFill/>
        </p:spPr>
        <p:txBody>
          <a:bodyPr wrap="none" rtlCol="0">
            <a:spAutoFit/>
          </a:bodyPr>
          <a:lstStyle/>
          <a:p>
            <a:r>
              <a:rPr lang="fr-FR" sz="1200" b="1" dirty="0" smtClean="0">
                <a:solidFill>
                  <a:srgbClr val="FF0000"/>
                </a:solidFill>
              </a:rPr>
              <a:t>t</a:t>
            </a:r>
            <a:r>
              <a:rPr lang="fr-FR" sz="1200" b="1" baseline="-25000" dirty="0" smtClean="0">
                <a:solidFill>
                  <a:srgbClr val="FF0000"/>
                </a:solidFill>
              </a:rPr>
              <a:t>2</a:t>
            </a:r>
            <a:endParaRPr lang="fr-FR" sz="1200" b="1" baseline="-25000" dirty="0">
              <a:solidFill>
                <a:srgbClr val="FF0000"/>
              </a:solidFill>
            </a:endParaRPr>
          </a:p>
        </p:txBody>
      </p:sp>
    </p:spTree>
    <p:extLst>
      <p:ext uri="{BB962C8B-B14F-4D97-AF65-F5344CB8AC3E}">
        <p14:creationId xmlns:p14="http://schemas.microsoft.com/office/powerpoint/2010/main" val="55682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28923"/>
            <a:ext cx="3564396" cy="2376264"/>
          </a:xfrm>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47625"/>
            <a:ext cx="5133975"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5733256"/>
            <a:ext cx="347662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texte 2"/>
          <p:cNvSpPr txBox="1">
            <a:spLocks/>
          </p:cNvSpPr>
          <p:nvPr/>
        </p:nvSpPr>
        <p:spPr>
          <a:xfrm>
            <a:off x="0" y="0"/>
            <a:ext cx="833636" cy="231651"/>
          </a:xfrm>
          <a:prstGeom prst="rect">
            <a:avLst/>
          </a:prstGeom>
        </p:spPr>
        <p:txBody>
          <a:bodyPr>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fr-FR" sz="1400" b="1" dirty="0" err="1" smtClean="0">
                <a:latin typeface="Calibri" pitchFamily="34" charset="0"/>
                <a:cs typeface="Calibri" pitchFamily="34" charset="0"/>
              </a:rPr>
              <a:t>Novae</a:t>
            </a:r>
            <a:endParaRPr lang="fr-FR" sz="1400" b="1" dirty="0">
              <a:latin typeface="Calibri" pitchFamily="34" charset="0"/>
              <a:cs typeface="Calibri" pitchFamily="34" charset="0"/>
            </a:endParaRPr>
          </a:p>
        </p:txBody>
      </p:sp>
      <p:sp>
        <p:nvSpPr>
          <p:cNvPr id="2" name="ZoneTexte 1"/>
          <p:cNvSpPr txBox="1"/>
          <p:nvPr/>
        </p:nvSpPr>
        <p:spPr>
          <a:xfrm>
            <a:off x="1228726" y="4419600"/>
            <a:ext cx="2343150" cy="1200329"/>
          </a:xfrm>
          <a:prstGeom prst="rect">
            <a:avLst/>
          </a:prstGeom>
          <a:solidFill>
            <a:schemeClr val="accent1">
              <a:lumMod val="75000"/>
            </a:schemeClr>
          </a:solidFill>
        </p:spPr>
        <p:txBody>
          <a:bodyPr wrap="square" rtlCol="0">
            <a:spAutoFit/>
          </a:bodyPr>
          <a:lstStyle/>
          <a:p>
            <a:r>
              <a:rPr lang="fr-FR" dirty="0" smtClean="0">
                <a:latin typeface="Calibri" pitchFamily="34" charset="0"/>
                <a:cs typeface="Calibri" pitchFamily="34" charset="0"/>
              </a:rPr>
              <a:t>Des variations importantes de comportement durant la période transitoire</a:t>
            </a:r>
            <a:endParaRPr lang="fr-FR" dirty="0">
              <a:latin typeface="Calibri" pitchFamily="34" charset="0"/>
              <a:cs typeface="Calibri" pitchFamily="34" charset="0"/>
            </a:endParaRPr>
          </a:p>
        </p:txBody>
      </p:sp>
    </p:spTree>
    <p:extLst>
      <p:ext uri="{BB962C8B-B14F-4D97-AF65-F5344CB8AC3E}">
        <p14:creationId xmlns:p14="http://schemas.microsoft.com/office/powerpoint/2010/main" val="2825133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15816" y="404664"/>
            <a:ext cx="5301080" cy="504056"/>
          </a:xfrm>
        </p:spPr>
        <p:txBody>
          <a:bodyPr>
            <a:normAutofit/>
          </a:bodyPr>
          <a:lstStyle/>
          <a:p>
            <a:r>
              <a:rPr lang="fr-FR" sz="3200" dirty="0" smtClean="0">
                <a:latin typeface="Calibri" pitchFamily="34" charset="0"/>
                <a:cs typeface="Calibri" pitchFamily="34" charset="0"/>
              </a:rPr>
              <a:t>2 types de </a:t>
            </a:r>
            <a:r>
              <a:rPr lang="fr-FR" sz="3200" dirty="0" err="1" smtClean="0">
                <a:latin typeface="Calibri" pitchFamily="34" charset="0"/>
                <a:cs typeface="Calibri" pitchFamily="34" charset="0"/>
              </a:rPr>
              <a:t>novae</a:t>
            </a:r>
            <a:endParaRPr lang="fr-FR" sz="3200" dirty="0">
              <a:latin typeface="Calibri" pitchFamily="34" charset="0"/>
              <a:cs typeface="Calibri" pitchFamily="34" charset="0"/>
            </a:endParaRPr>
          </a:p>
        </p:txBody>
      </p:sp>
      <p:sp>
        <p:nvSpPr>
          <p:cNvPr id="3" name="Espace réservé du texte 2"/>
          <p:cNvSpPr>
            <a:spLocks noGrp="1"/>
          </p:cNvSpPr>
          <p:nvPr>
            <p:ph type="body" idx="2"/>
          </p:nvPr>
        </p:nvSpPr>
        <p:spPr>
          <a:xfrm>
            <a:off x="0" y="0"/>
            <a:ext cx="833636" cy="231651"/>
          </a:xfrm>
        </p:spPr>
        <p:txBody>
          <a:bodyPr>
            <a:normAutofit/>
          </a:bodyPr>
          <a:lstStyle/>
          <a:p>
            <a:r>
              <a:rPr lang="fr-FR" b="1" dirty="0" err="1" smtClean="0">
                <a:latin typeface="Calibri" pitchFamily="34" charset="0"/>
                <a:cs typeface="Calibri" pitchFamily="34" charset="0"/>
              </a:rPr>
              <a:t>Novae</a:t>
            </a:r>
            <a:endParaRPr lang="fr-FR" b="1" dirty="0">
              <a:latin typeface="Calibri" pitchFamily="34" charset="0"/>
              <a:cs typeface="Calibri" pitchFamily="34" charset="0"/>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433" y="1242053"/>
            <a:ext cx="4314825" cy="245745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433" y="3933056"/>
            <a:ext cx="432435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oneTexte 8"/>
          <p:cNvSpPr txBox="1"/>
          <p:nvPr/>
        </p:nvSpPr>
        <p:spPr>
          <a:xfrm>
            <a:off x="5329198" y="1242053"/>
            <a:ext cx="1082348" cy="369332"/>
          </a:xfrm>
          <a:prstGeom prst="rect">
            <a:avLst/>
          </a:prstGeom>
          <a:noFill/>
        </p:spPr>
        <p:txBody>
          <a:bodyPr wrap="none" rtlCol="0">
            <a:spAutoFit/>
          </a:bodyPr>
          <a:lstStyle/>
          <a:p>
            <a:r>
              <a:rPr lang="fr-FR" b="1" dirty="0" smtClean="0">
                <a:solidFill>
                  <a:srgbClr val="FF0000"/>
                </a:solidFill>
              </a:rPr>
              <a:t>Nova Fe</a:t>
            </a:r>
            <a:endParaRPr lang="fr-FR" b="1" dirty="0">
              <a:solidFill>
                <a:srgbClr val="FF0000"/>
              </a:solidFill>
            </a:endParaRPr>
          </a:p>
        </p:txBody>
      </p:sp>
      <p:sp>
        <p:nvSpPr>
          <p:cNvPr id="11" name="ZoneTexte 10"/>
          <p:cNvSpPr txBox="1"/>
          <p:nvPr/>
        </p:nvSpPr>
        <p:spPr>
          <a:xfrm>
            <a:off x="5329198" y="3949003"/>
            <a:ext cx="1338828" cy="369332"/>
          </a:xfrm>
          <a:prstGeom prst="rect">
            <a:avLst/>
          </a:prstGeom>
          <a:noFill/>
        </p:spPr>
        <p:txBody>
          <a:bodyPr wrap="none" rtlCol="0">
            <a:spAutoFit/>
          </a:bodyPr>
          <a:lstStyle/>
          <a:p>
            <a:r>
              <a:rPr lang="fr-FR" b="1" dirty="0" smtClean="0">
                <a:solidFill>
                  <a:srgbClr val="FF0000"/>
                </a:solidFill>
              </a:rPr>
              <a:t>Nova He/N</a:t>
            </a:r>
            <a:endParaRPr lang="fr-FR" b="1" dirty="0">
              <a:solidFill>
                <a:srgbClr val="FF0000"/>
              </a:solidFill>
            </a:endParaRPr>
          </a:p>
        </p:txBody>
      </p:sp>
      <p:sp>
        <p:nvSpPr>
          <p:cNvPr id="10" name="ZoneTexte 9"/>
          <p:cNvSpPr txBox="1"/>
          <p:nvPr/>
        </p:nvSpPr>
        <p:spPr>
          <a:xfrm>
            <a:off x="4788024" y="3393990"/>
            <a:ext cx="2060757" cy="276999"/>
          </a:xfrm>
          <a:prstGeom prst="rect">
            <a:avLst/>
          </a:prstGeom>
          <a:noFill/>
        </p:spPr>
        <p:txBody>
          <a:bodyPr wrap="none" rtlCol="0">
            <a:spAutoFit/>
          </a:bodyPr>
          <a:lstStyle/>
          <a:p>
            <a:r>
              <a:rPr lang="fr-FR" sz="1200" dirty="0" smtClean="0">
                <a:latin typeface="Calibri" pitchFamily="34" charset="0"/>
                <a:cs typeface="Calibri" pitchFamily="34" charset="0"/>
              </a:rPr>
              <a:t>Ex : V 496 </a:t>
            </a:r>
            <a:r>
              <a:rPr lang="fr-FR" sz="1200" dirty="0" err="1" smtClean="0">
                <a:latin typeface="Calibri" pitchFamily="34" charset="0"/>
                <a:cs typeface="Calibri" pitchFamily="34" charset="0"/>
              </a:rPr>
              <a:t>Sct</a:t>
            </a:r>
            <a:r>
              <a:rPr lang="fr-FR" sz="1200" dirty="0" smtClean="0">
                <a:latin typeface="Calibri" pitchFamily="34" charset="0"/>
                <a:cs typeface="Calibri" pitchFamily="34" charset="0"/>
              </a:rPr>
              <a:t> Novembre 2009</a:t>
            </a:r>
            <a:endParaRPr lang="fr-FR" sz="1200" dirty="0">
              <a:latin typeface="Calibri" pitchFamily="34" charset="0"/>
              <a:cs typeface="Calibri" pitchFamily="34" charset="0"/>
            </a:endParaRPr>
          </a:p>
        </p:txBody>
      </p:sp>
      <p:sp>
        <p:nvSpPr>
          <p:cNvPr id="13" name="ZoneTexte 12"/>
          <p:cNvSpPr txBox="1"/>
          <p:nvPr/>
        </p:nvSpPr>
        <p:spPr>
          <a:xfrm>
            <a:off x="4797085" y="6103982"/>
            <a:ext cx="1921295" cy="276999"/>
          </a:xfrm>
          <a:prstGeom prst="rect">
            <a:avLst/>
          </a:prstGeom>
          <a:noFill/>
        </p:spPr>
        <p:txBody>
          <a:bodyPr wrap="none" rtlCol="0">
            <a:spAutoFit/>
          </a:bodyPr>
          <a:lstStyle/>
          <a:p>
            <a:r>
              <a:rPr lang="fr-FR" sz="1200" dirty="0" smtClean="0">
                <a:latin typeface="Calibri" pitchFamily="34" charset="0"/>
                <a:cs typeface="Calibri" pitchFamily="34" charset="0"/>
              </a:rPr>
              <a:t>Ex : KT </a:t>
            </a:r>
            <a:r>
              <a:rPr lang="fr-FR" sz="1200" dirty="0" err="1" smtClean="0">
                <a:latin typeface="Calibri" pitchFamily="34" charset="0"/>
                <a:cs typeface="Calibri" pitchFamily="34" charset="0"/>
              </a:rPr>
              <a:t>Eri</a:t>
            </a:r>
            <a:r>
              <a:rPr lang="fr-FR" sz="1200" dirty="0" smtClean="0">
                <a:latin typeface="Calibri" pitchFamily="34" charset="0"/>
                <a:cs typeface="Calibri" pitchFamily="34" charset="0"/>
              </a:rPr>
              <a:t>  Novembre 2009</a:t>
            </a:r>
            <a:endParaRPr lang="fr-FR" sz="1200" dirty="0">
              <a:latin typeface="Calibri" pitchFamily="34" charset="0"/>
              <a:cs typeface="Calibri" pitchFamily="34" charset="0"/>
            </a:endParaRPr>
          </a:p>
        </p:txBody>
      </p:sp>
      <p:sp>
        <p:nvSpPr>
          <p:cNvPr id="12" name="ZoneTexte 11"/>
          <p:cNvSpPr txBox="1"/>
          <p:nvPr/>
        </p:nvSpPr>
        <p:spPr>
          <a:xfrm>
            <a:off x="5329198" y="1844824"/>
            <a:ext cx="3615157" cy="923330"/>
          </a:xfrm>
          <a:prstGeom prst="rect">
            <a:avLst/>
          </a:prstGeom>
          <a:noFill/>
        </p:spPr>
        <p:txBody>
          <a:bodyPr wrap="none" rtlCol="0">
            <a:spAutoFit/>
          </a:bodyPr>
          <a:lstStyle/>
          <a:p>
            <a:r>
              <a:rPr lang="fr-FR" dirty="0" smtClean="0"/>
              <a:t>Raies intenses : Fe II (Fe</a:t>
            </a:r>
            <a:r>
              <a:rPr lang="fr-FR" baseline="30000" dirty="0" smtClean="0"/>
              <a:t>+</a:t>
            </a:r>
            <a:r>
              <a:rPr lang="fr-FR" dirty="0" smtClean="0"/>
              <a:t>)</a:t>
            </a:r>
          </a:p>
          <a:p>
            <a:r>
              <a:rPr lang="fr-FR" dirty="0" smtClean="0"/>
              <a:t>Raies étroites (Ve &lt; 2500 km.s</a:t>
            </a:r>
            <a:r>
              <a:rPr lang="fr-FR" baseline="30000" dirty="0" smtClean="0"/>
              <a:t>-1</a:t>
            </a:r>
            <a:r>
              <a:rPr lang="fr-FR" dirty="0" smtClean="0"/>
              <a:t>)</a:t>
            </a:r>
          </a:p>
          <a:p>
            <a:r>
              <a:rPr lang="fr-FR" dirty="0" smtClean="0"/>
              <a:t>Profils P </a:t>
            </a:r>
            <a:r>
              <a:rPr lang="fr-FR" dirty="0" err="1" smtClean="0"/>
              <a:t>Cygni</a:t>
            </a:r>
            <a:r>
              <a:rPr lang="fr-FR" dirty="0" smtClean="0"/>
              <a:t> (souvent)</a:t>
            </a:r>
            <a:endParaRPr lang="fr-FR" dirty="0"/>
          </a:p>
        </p:txBody>
      </p:sp>
      <p:sp>
        <p:nvSpPr>
          <p:cNvPr id="15" name="ZoneTexte 14"/>
          <p:cNvSpPr txBox="1"/>
          <p:nvPr/>
        </p:nvSpPr>
        <p:spPr>
          <a:xfrm>
            <a:off x="5329198" y="4581128"/>
            <a:ext cx="3417987" cy="646331"/>
          </a:xfrm>
          <a:prstGeom prst="rect">
            <a:avLst/>
          </a:prstGeom>
          <a:noFill/>
        </p:spPr>
        <p:txBody>
          <a:bodyPr wrap="none" rtlCol="0">
            <a:spAutoFit/>
          </a:bodyPr>
          <a:lstStyle/>
          <a:p>
            <a:r>
              <a:rPr lang="fr-FR" dirty="0" smtClean="0"/>
              <a:t>Raies intenses : He N</a:t>
            </a:r>
          </a:p>
          <a:p>
            <a:r>
              <a:rPr lang="fr-FR" dirty="0" smtClean="0"/>
              <a:t>Raies larges (Ve &gt; 2500 km.s</a:t>
            </a:r>
            <a:r>
              <a:rPr lang="fr-FR" baseline="30000" dirty="0" smtClean="0"/>
              <a:t>-1</a:t>
            </a:r>
            <a:r>
              <a:rPr lang="fr-FR" dirty="0" smtClean="0"/>
              <a:t>)</a:t>
            </a:r>
          </a:p>
        </p:txBody>
      </p:sp>
    </p:spTree>
    <p:extLst>
      <p:ext uri="{BB962C8B-B14F-4D97-AF65-F5344CB8AC3E}">
        <p14:creationId xmlns:p14="http://schemas.microsoft.com/office/powerpoint/2010/main" val="187624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circle(in)">
                                      <p:cBhvr>
                                        <p:cTn id="24" dur="2000"/>
                                        <p:tgtEl>
                                          <p:spTgt spid="102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p:bldP spid="13" grpId="0"/>
      <p:bldP spid="12" grpId="0"/>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30016" y="395139"/>
            <a:ext cx="5301080" cy="504056"/>
          </a:xfrm>
        </p:spPr>
        <p:txBody>
          <a:bodyPr>
            <a:normAutofit/>
          </a:bodyPr>
          <a:lstStyle/>
          <a:p>
            <a:r>
              <a:rPr lang="fr-FR" sz="3200" dirty="0" smtClean="0">
                <a:latin typeface="Calibri" pitchFamily="34" charset="0"/>
                <a:cs typeface="Calibri" pitchFamily="34" charset="0"/>
              </a:rPr>
              <a:t>Évolution des </a:t>
            </a:r>
            <a:r>
              <a:rPr lang="fr-FR" sz="3200" dirty="0" err="1" smtClean="0">
                <a:latin typeface="Calibri" pitchFamily="34" charset="0"/>
                <a:cs typeface="Calibri" pitchFamily="34" charset="0"/>
              </a:rPr>
              <a:t>novae</a:t>
            </a:r>
            <a:endParaRPr lang="fr-FR" sz="3200" dirty="0">
              <a:latin typeface="Calibri" pitchFamily="34" charset="0"/>
              <a:cs typeface="Calibri" pitchFamily="34" charset="0"/>
            </a:endParaRPr>
          </a:p>
        </p:txBody>
      </p:sp>
      <p:sp>
        <p:nvSpPr>
          <p:cNvPr id="3" name="Espace réservé du texte 2"/>
          <p:cNvSpPr>
            <a:spLocks noGrp="1"/>
          </p:cNvSpPr>
          <p:nvPr>
            <p:ph type="body" idx="2"/>
          </p:nvPr>
        </p:nvSpPr>
        <p:spPr>
          <a:xfrm>
            <a:off x="0" y="0"/>
            <a:ext cx="833636" cy="231651"/>
          </a:xfrm>
        </p:spPr>
        <p:txBody>
          <a:bodyPr>
            <a:normAutofit/>
          </a:bodyPr>
          <a:lstStyle/>
          <a:p>
            <a:r>
              <a:rPr lang="fr-FR" b="1" dirty="0" err="1" smtClean="0">
                <a:latin typeface="Calibri" pitchFamily="34" charset="0"/>
                <a:cs typeface="Calibri" pitchFamily="34" charset="0"/>
              </a:rPr>
              <a:t>Novae</a:t>
            </a:r>
            <a:endParaRPr lang="fr-FR" b="1" dirty="0">
              <a:latin typeface="Calibri" pitchFamily="34" charset="0"/>
              <a:cs typeface="Calibri"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425" y="2057400"/>
            <a:ext cx="3810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314950" y="1165801"/>
            <a:ext cx="3829050" cy="4339650"/>
          </a:xfrm>
          <a:prstGeom prst="rect">
            <a:avLst/>
          </a:prstGeom>
        </p:spPr>
        <p:txBody>
          <a:bodyPr wrap="square">
            <a:spAutoFit/>
          </a:bodyPr>
          <a:lstStyle/>
          <a:p>
            <a:pPr algn="just"/>
            <a:r>
              <a:rPr lang="fr-FR" sz="1200" b="1" dirty="0">
                <a:latin typeface="Calibri" pitchFamily="34" charset="0"/>
                <a:cs typeface="Calibri" pitchFamily="34" charset="0"/>
              </a:rPr>
              <a:t>P (</a:t>
            </a:r>
            <a:r>
              <a:rPr lang="fr-FR" sz="1200" b="1" dirty="0" err="1">
                <a:latin typeface="Calibri" pitchFamily="34" charset="0"/>
                <a:cs typeface="Calibri" pitchFamily="34" charset="0"/>
              </a:rPr>
              <a:t>Permitted</a:t>
            </a:r>
            <a:r>
              <a:rPr lang="fr-FR" sz="1200" b="1" dirty="0">
                <a:latin typeface="Calibri" pitchFamily="34" charset="0"/>
                <a:cs typeface="Calibri" pitchFamily="34" charset="0"/>
              </a:rPr>
              <a:t> Phase): </a:t>
            </a:r>
            <a:r>
              <a:rPr lang="fr-FR" sz="1200" dirty="0">
                <a:latin typeface="Calibri" pitchFamily="34" charset="0"/>
                <a:cs typeface="Calibri" pitchFamily="34" charset="0"/>
              </a:rPr>
              <a:t>l'</a:t>
            </a:r>
            <a:r>
              <a:rPr lang="fr-FR" sz="1200" dirty="0" err="1">
                <a:latin typeface="Calibri" pitchFamily="34" charset="0"/>
                <a:cs typeface="Calibri" pitchFamily="34" charset="0"/>
              </a:rPr>
              <a:t>ejecta</a:t>
            </a:r>
            <a:r>
              <a:rPr lang="fr-FR" sz="1200" dirty="0">
                <a:latin typeface="Calibri" pitchFamily="34" charset="0"/>
                <a:cs typeface="Calibri" pitchFamily="34" charset="0"/>
              </a:rPr>
              <a:t> est épais (</a:t>
            </a:r>
            <a:r>
              <a:rPr lang="fr-FR" sz="1200" dirty="0" err="1">
                <a:latin typeface="Calibri" pitchFamily="34" charset="0"/>
                <a:cs typeface="Calibri" pitchFamily="34" charset="0"/>
              </a:rPr>
              <a:t>thick</a:t>
            </a:r>
            <a:r>
              <a:rPr lang="fr-FR" sz="1200" dirty="0">
                <a:latin typeface="Calibri" pitchFamily="34" charset="0"/>
                <a:cs typeface="Calibri" pitchFamily="34" charset="0"/>
              </a:rPr>
              <a:t>) : seules les raies permises apparaissent (</a:t>
            </a:r>
            <a:r>
              <a:rPr lang="fr-FR" sz="1200" dirty="0" err="1">
                <a:latin typeface="Calibri" pitchFamily="34" charset="0"/>
                <a:cs typeface="Calibri" pitchFamily="34" charset="0"/>
              </a:rPr>
              <a:t>FeII</a:t>
            </a:r>
            <a:r>
              <a:rPr lang="fr-FR" sz="1200" dirty="0">
                <a:latin typeface="Calibri" pitchFamily="34" charset="0"/>
                <a:cs typeface="Calibri" pitchFamily="34" charset="0"/>
              </a:rPr>
              <a:t>, </a:t>
            </a:r>
            <a:r>
              <a:rPr lang="fr-FR" sz="1200" dirty="0" err="1">
                <a:latin typeface="Calibri" pitchFamily="34" charset="0"/>
                <a:cs typeface="Calibri" pitchFamily="34" charset="0"/>
              </a:rPr>
              <a:t>MgII</a:t>
            </a:r>
            <a:r>
              <a:rPr lang="fr-FR" sz="1200" dirty="0">
                <a:latin typeface="Calibri" pitchFamily="34" charset="0"/>
                <a:cs typeface="Calibri" pitchFamily="34" charset="0"/>
              </a:rPr>
              <a:t>, NII, OII). Elles sont produites par des radiations UV ionisantes. Des raies d'atomes neutres (OI, NI) peuvent être produites dans la région neutre </a:t>
            </a:r>
            <a:r>
              <a:rPr lang="fr-FR" sz="1200" dirty="0" err="1">
                <a:latin typeface="Calibri" pitchFamily="34" charset="0"/>
                <a:cs typeface="Calibri" pitchFamily="34" charset="0"/>
              </a:rPr>
              <a:t>neutre</a:t>
            </a:r>
            <a:r>
              <a:rPr lang="fr-FR" sz="1200" dirty="0">
                <a:latin typeface="Calibri" pitchFamily="34" charset="0"/>
                <a:cs typeface="Calibri" pitchFamily="34" charset="0"/>
              </a:rPr>
              <a:t> entourant la région </a:t>
            </a:r>
            <a:r>
              <a:rPr lang="fr-FR" sz="1200" dirty="0" err="1">
                <a:latin typeface="Calibri" pitchFamily="34" charset="0"/>
                <a:cs typeface="Calibri" pitchFamily="34" charset="0"/>
              </a:rPr>
              <a:t>inonisée</a:t>
            </a:r>
            <a:r>
              <a:rPr lang="fr-FR" sz="1200" dirty="0">
                <a:latin typeface="Calibri" pitchFamily="34" charset="0"/>
                <a:cs typeface="Calibri" pitchFamily="34" charset="0"/>
              </a:rPr>
              <a:t>.</a:t>
            </a:r>
          </a:p>
          <a:p>
            <a:pPr algn="just"/>
            <a:r>
              <a:rPr lang="fr-FR" sz="1200" b="1" dirty="0">
                <a:latin typeface="Calibri" pitchFamily="34" charset="0"/>
                <a:cs typeface="Calibri" pitchFamily="34" charset="0"/>
              </a:rPr>
              <a:t>A (Auroral Phase) </a:t>
            </a:r>
            <a:r>
              <a:rPr lang="fr-FR" sz="1200" dirty="0">
                <a:latin typeface="Calibri" pitchFamily="34" charset="0"/>
                <a:cs typeface="Calibri" pitchFamily="34" charset="0"/>
              </a:rPr>
              <a:t>: la densité diminue. Dans la phase Aurorale apparaissent les premières raies interdites . Les raies caractéristiques dites "aurorales" sont [OIII] 4363, [OII] 7325. Des raies permises persistent. Cette phase apparait à la fin du premier déclin (Delta </a:t>
            </a:r>
            <a:r>
              <a:rPr lang="fr-FR" sz="1200" dirty="0" err="1">
                <a:latin typeface="Calibri" pitchFamily="34" charset="0"/>
                <a:cs typeface="Calibri" pitchFamily="34" charset="0"/>
              </a:rPr>
              <a:t>Mag</a:t>
            </a:r>
            <a:r>
              <a:rPr lang="fr-FR" sz="1200" dirty="0">
                <a:latin typeface="Calibri" pitchFamily="34" charset="0"/>
                <a:cs typeface="Calibri" pitchFamily="34" charset="0"/>
              </a:rPr>
              <a:t> ~ 3) </a:t>
            </a:r>
          </a:p>
          <a:p>
            <a:pPr algn="just"/>
            <a:r>
              <a:rPr lang="fr-FR" sz="1200" dirty="0">
                <a:latin typeface="Calibri" pitchFamily="34" charset="0"/>
                <a:cs typeface="Calibri" pitchFamily="34" charset="0"/>
              </a:rPr>
              <a:t>Lorsque la densité diminue encore, les raies d'émission entrent dans zones C (Coronale) ou N (</a:t>
            </a:r>
            <a:r>
              <a:rPr lang="fr-FR" sz="1200" dirty="0" err="1">
                <a:latin typeface="Calibri" pitchFamily="34" charset="0"/>
                <a:cs typeface="Calibri" pitchFamily="34" charset="0"/>
              </a:rPr>
              <a:t>Nébulaire</a:t>
            </a:r>
            <a:r>
              <a:rPr lang="fr-FR" sz="1200" dirty="0">
                <a:latin typeface="Calibri" pitchFamily="34" charset="0"/>
                <a:cs typeface="Calibri" pitchFamily="34" charset="0"/>
              </a:rPr>
              <a:t>) en fonction de la température de radiation (radiative </a:t>
            </a:r>
            <a:r>
              <a:rPr lang="fr-FR" sz="1200" dirty="0" err="1">
                <a:latin typeface="Calibri" pitchFamily="34" charset="0"/>
                <a:cs typeface="Calibri" pitchFamily="34" charset="0"/>
              </a:rPr>
              <a:t>temperature</a:t>
            </a:r>
            <a:r>
              <a:rPr lang="fr-FR" sz="1200" dirty="0">
                <a:latin typeface="Calibri" pitchFamily="34" charset="0"/>
                <a:cs typeface="Calibri" pitchFamily="34" charset="0"/>
              </a:rPr>
              <a:t>). La surface de la naine blanche est fortement chauffée par la matière en accrétion et émet des UV capables former des raies de forte excitation :</a:t>
            </a:r>
          </a:p>
          <a:p>
            <a:pPr algn="just"/>
            <a:r>
              <a:rPr lang="fr-FR" sz="1200" b="1" dirty="0">
                <a:latin typeface="Calibri" pitchFamily="34" charset="0"/>
                <a:cs typeface="Calibri" pitchFamily="34" charset="0"/>
              </a:rPr>
              <a:t>C : phase coronale (Coronal Phase), </a:t>
            </a:r>
            <a:r>
              <a:rPr lang="fr-FR" sz="1200" dirty="0">
                <a:latin typeface="Calibri" pitchFamily="34" charset="0"/>
                <a:cs typeface="Calibri" pitchFamily="34" charset="0"/>
              </a:rPr>
              <a:t>caractérisée par les raies coronales [</a:t>
            </a:r>
            <a:r>
              <a:rPr lang="fr-FR" sz="1200" dirty="0" err="1">
                <a:latin typeface="Calibri" pitchFamily="34" charset="0"/>
                <a:cs typeface="Calibri" pitchFamily="34" charset="0"/>
              </a:rPr>
              <a:t>FeX</a:t>
            </a:r>
            <a:r>
              <a:rPr lang="fr-FR" sz="1200" dirty="0">
                <a:latin typeface="Calibri" pitchFamily="34" charset="0"/>
                <a:cs typeface="Calibri" pitchFamily="34" charset="0"/>
              </a:rPr>
              <a:t>] 6375, [</a:t>
            </a:r>
            <a:r>
              <a:rPr lang="fr-FR" sz="1200" dirty="0" err="1">
                <a:latin typeface="Calibri" pitchFamily="34" charset="0"/>
                <a:cs typeface="Calibri" pitchFamily="34" charset="0"/>
              </a:rPr>
              <a:t>FeVII</a:t>
            </a:r>
            <a:r>
              <a:rPr lang="fr-FR" sz="1200" dirty="0">
                <a:latin typeface="Calibri" pitchFamily="34" charset="0"/>
                <a:cs typeface="Calibri" pitchFamily="34" charset="0"/>
              </a:rPr>
              <a:t>] 6078 à une température radiative supérieure à 105 K</a:t>
            </a:r>
          </a:p>
          <a:p>
            <a:pPr algn="just"/>
            <a:r>
              <a:rPr lang="fr-FR" sz="1200" b="1" dirty="0">
                <a:latin typeface="Calibri" pitchFamily="34" charset="0"/>
                <a:cs typeface="Calibri" pitchFamily="34" charset="0"/>
              </a:rPr>
              <a:t>N : phase </a:t>
            </a:r>
            <a:r>
              <a:rPr lang="fr-FR" sz="1200" b="1" dirty="0" err="1">
                <a:latin typeface="Calibri" pitchFamily="34" charset="0"/>
                <a:cs typeface="Calibri" pitchFamily="34" charset="0"/>
              </a:rPr>
              <a:t>nébulaire</a:t>
            </a:r>
            <a:r>
              <a:rPr lang="fr-FR" sz="1200" b="1" dirty="0">
                <a:latin typeface="Calibri" pitchFamily="34" charset="0"/>
                <a:cs typeface="Calibri" pitchFamily="34" charset="0"/>
              </a:rPr>
              <a:t> (</a:t>
            </a:r>
            <a:r>
              <a:rPr lang="fr-FR" sz="1200" b="1" dirty="0" err="1">
                <a:latin typeface="Calibri" pitchFamily="34" charset="0"/>
                <a:cs typeface="Calibri" pitchFamily="34" charset="0"/>
              </a:rPr>
              <a:t>Nebular</a:t>
            </a:r>
            <a:r>
              <a:rPr lang="fr-FR" sz="1200" b="1" dirty="0">
                <a:latin typeface="Calibri" pitchFamily="34" charset="0"/>
                <a:cs typeface="Calibri" pitchFamily="34" charset="0"/>
              </a:rPr>
              <a:t> Phase), </a:t>
            </a:r>
            <a:r>
              <a:rPr lang="fr-FR" sz="1200" dirty="0">
                <a:latin typeface="Calibri" pitchFamily="34" charset="0"/>
                <a:cs typeface="Calibri" pitchFamily="34" charset="0"/>
              </a:rPr>
              <a:t>pour </a:t>
            </a:r>
            <a:r>
              <a:rPr lang="fr-FR" sz="1200" dirty="0" smtClean="0">
                <a:latin typeface="Calibri" pitchFamily="34" charset="0"/>
                <a:cs typeface="Calibri" pitchFamily="34" charset="0"/>
              </a:rPr>
              <a:t>une </a:t>
            </a:r>
            <a:r>
              <a:rPr lang="fr-FR" sz="1200" dirty="0">
                <a:latin typeface="Calibri" pitchFamily="34" charset="0"/>
                <a:cs typeface="Calibri" pitchFamily="34" charset="0"/>
              </a:rPr>
              <a:t>température inférieure à 10</a:t>
            </a:r>
            <a:r>
              <a:rPr lang="fr-FR" sz="1200" baseline="30000" dirty="0">
                <a:latin typeface="Calibri" pitchFamily="34" charset="0"/>
                <a:cs typeface="Calibri" pitchFamily="34" charset="0"/>
              </a:rPr>
              <a:t>5</a:t>
            </a:r>
            <a:r>
              <a:rPr lang="fr-FR" sz="1200" dirty="0">
                <a:latin typeface="Calibri" pitchFamily="34" charset="0"/>
                <a:cs typeface="Calibri" pitchFamily="34" charset="0"/>
              </a:rPr>
              <a:t> K caractérisée par la prédominance des raies </a:t>
            </a:r>
            <a:r>
              <a:rPr lang="fr-FR" sz="1200" dirty="0" err="1">
                <a:latin typeface="Calibri" pitchFamily="34" charset="0"/>
                <a:cs typeface="Calibri" pitchFamily="34" charset="0"/>
              </a:rPr>
              <a:t>nébulaires</a:t>
            </a:r>
            <a:r>
              <a:rPr lang="fr-FR" sz="1200" dirty="0">
                <a:latin typeface="Calibri" pitchFamily="34" charset="0"/>
                <a:cs typeface="Calibri" pitchFamily="34" charset="0"/>
              </a:rPr>
              <a:t> [OIII] 5007, 4958, [OII] 3727 </a:t>
            </a:r>
          </a:p>
        </p:txBody>
      </p:sp>
      <p:cxnSp>
        <p:nvCxnSpPr>
          <p:cNvPr id="14" name="Connecteur droit avec flèche 13"/>
          <p:cNvCxnSpPr/>
          <p:nvPr/>
        </p:nvCxnSpPr>
        <p:spPr>
          <a:xfrm flipV="1">
            <a:off x="123825" y="2066925"/>
            <a:ext cx="819150" cy="280035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209550" y="4943475"/>
            <a:ext cx="4619625" cy="97155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1333500" y="5600700"/>
            <a:ext cx="876266" cy="369332"/>
          </a:xfrm>
          <a:prstGeom prst="rect">
            <a:avLst/>
          </a:prstGeom>
          <a:noFill/>
        </p:spPr>
        <p:txBody>
          <a:bodyPr wrap="none" rtlCol="0">
            <a:spAutoFit/>
          </a:bodyPr>
          <a:lstStyle/>
          <a:p>
            <a:r>
              <a:rPr lang="fr-FR" dirty="0" smtClean="0">
                <a:solidFill>
                  <a:srgbClr val="00B0F0"/>
                </a:solidFill>
                <a:latin typeface="Calibri" pitchFamily="34" charset="0"/>
                <a:cs typeface="Calibri" pitchFamily="34" charset="0"/>
              </a:rPr>
              <a:t>densité</a:t>
            </a:r>
            <a:endParaRPr lang="fr-FR" dirty="0">
              <a:solidFill>
                <a:srgbClr val="00B0F0"/>
              </a:solidFill>
              <a:latin typeface="Calibri" pitchFamily="34" charset="0"/>
              <a:cs typeface="Calibri" pitchFamily="34" charset="0"/>
            </a:endParaRPr>
          </a:p>
        </p:txBody>
      </p:sp>
      <p:sp>
        <p:nvSpPr>
          <p:cNvPr id="22" name="ZoneTexte 21"/>
          <p:cNvSpPr txBox="1"/>
          <p:nvPr/>
        </p:nvSpPr>
        <p:spPr>
          <a:xfrm>
            <a:off x="114300" y="1685925"/>
            <a:ext cx="1371337" cy="369332"/>
          </a:xfrm>
          <a:prstGeom prst="rect">
            <a:avLst/>
          </a:prstGeom>
          <a:noFill/>
        </p:spPr>
        <p:txBody>
          <a:bodyPr wrap="none" rtlCol="0">
            <a:spAutoFit/>
          </a:bodyPr>
          <a:lstStyle/>
          <a:p>
            <a:r>
              <a:rPr lang="fr-FR" dirty="0" smtClean="0">
                <a:solidFill>
                  <a:srgbClr val="FF0000"/>
                </a:solidFill>
                <a:latin typeface="Calibri" pitchFamily="34" charset="0"/>
                <a:cs typeface="Calibri" pitchFamily="34" charset="0"/>
              </a:rPr>
              <a:t>température</a:t>
            </a:r>
            <a:endParaRPr lang="fr-FR" dirty="0">
              <a:solidFill>
                <a:srgbClr val="FF0000"/>
              </a:solidFill>
              <a:latin typeface="Calibri" pitchFamily="34" charset="0"/>
              <a:cs typeface="Calibri" pitchFamily="34" charset="0"/>
            </a:endParaRPr>
          </a:p>
        </p:txBody>
      </p:sp>
      <p:sp>
        <p:nvSpPr>
          <p:cNvPr id="20" name="ZoneTexte 19"/>
          <p:cNvSpPr txBox="1"/>
          <p:nvPr/>
        </p:nvSpPr>
        <p:spPr>
          <a:xfrm>
            <a:off x="5438775" y="5781675"/>
            <a:ext cx="3597523" cy="523220"/>
          </a:xfrm>
          <a:prstGeom prst="rect">
            <a:avLst/>
          </a:prstGeom>
          <a:noFill/>
        </p:spPr>
        <p:txBody>
          <a:bodyPr wrap="none" rtlCol="0">
            <a:spAutoFit/>
          </a:bodyPr>
          <a:lstStyle/>
          <a:p>
            <a:r>
              <a:rPr lang="fr-FR" sz="1400" b="1" dirty="0" smtClean="0">
                <a:latin typeface="Calibri" pitchFamily="34" charset="0"/>
                <a:cs typeface="Calibri" pitchFamily="34" charset="0"/>
              </a:rPr>
              <a:t>Formation et évolution du spectre des </a:t>
            </a:r>
            <a:r>
              <a:rPr lang="fr-FR" sz="1400" b="1" dirty="0" err="1" smtClean="0">
                <a:latin typeface="Calibri" pitchFamily="34" charset="0"/>
                <a:cs typeface="Calibri" pitchFamily="34" charset="0"/>
              </a:rPr>
              <a:t>novae</a:t>
            </a:r>
            <a:r>
              <a:rPr lang="fr-FR" sz="1400" b="1" dirty="0" smtClean="0">
                <a:latin typeface="Calibri" pitchFamily="34" charset="0"/>
                <a:cs typeface="Calibri" pitchFamily="34" charset="0"/>
              </a:rPr>
              <a:t> :</a:t>
            </a:r>
          </a:p>
          <a:p>
            <a:r>
              <a:rPr lang="fr-FR" sz="1400" b="1" dirty="0" smtClean="0">
                <a:latin typeface="Calibri" pitchFamily="34" charset="0"/>
                <a:cs typeface="Calibri" pitchFamily="34" charset="0"/>
              </a:rPr>
              <a:t>Williams 1991, 1992, 1994</a:t>
            </a:r>
            <a:endParaRPr lang="fr-FR" sz="1400" b="1" dirty="0">
              <a:latin typeface="Calibri" pitchFamily="34" charset="0"/>
              <a:cs typeface="Calibri" pitchFamily="34" charset="0"/>
            </a:endParaRPr>
          </a:p>
        </p:txBody>
      </p:sp>
    </p:spTree>
    <p:extLst>
      <p:ext uri="{BB962C8B-B14F-4D97-AF65-F5344CB8AC3E}">
        <p14:creationId xmlns:p14="http://schemas.microsoft.com/office/powerpoint/2010/main" val="34606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524" y="260648"/>
            <a:ext cx="3200400" cy="371264"/>
          </a:xfrm>
        </p:spPr>
        <p:txBody>
          <a:bodyPr>
            <a:normAutofit/>
          </a:bodyPr>
          <a:lstStyle/>
          <a:p>
            <a:r>
              <a:rPr lang="fr-FR" dirty="0" smtClean="0"/>
              <a:t>Identification Nova</a:t>
            </a:r>
            <a:endParaRPr lang="fr-FR" dirty="0"/>
          </a:p>
        </p:txBody>
      </p:sp>
      <p:sp>
        <p:nvSpPr>
          <p:cNvPr id="3" name="Espace réservé du texte 2"/>
          <p:cNvSpPr>
            <a:spLocks noGrp="1"/>
          </p:cNvSpPr>
          <p:nvPr>
            <p:ph type="body" idx="2"/>
          </p:nvPr>
        </p:nvSpPr>
        <p:spPr>
          <a:xfrm>
            <a:off x="0" y="0"/>
            <a:ext cx="2743200" cy="220104"/>
          </a:xfrm>
        </p:spPr>
        <p:txBody>
          <a:bodyPr/>
          <a:lstStyle/>
          <a:p>
            <a:r>
              <a:rPr lang="fr-FR" b="1" dirty="0" err="1" smtClean="0">
                <a:latin typeface="Calibri" pitchFamily="34" charset="0"/>
                <a:cs typeface="Calibri" pitchFamily="34" charset="0"/>
              </a:rPr>
              <a:t>Novae</a:t>
            </a:r>
            <a:endParaRPr lang="fr-FR" b="1" dirty="0">
              <a:latin typeface="Calibri" pitchFamily="34" charset="0"/>
              <a:cs typeface="Calibri" pitchFamily="34" charset="0"/>
            </a:endParaRPr>
          </a:p>
        </p:txBody>
      </p:sp>
      <p:grpSp>
        <p:nvGrpSpPr>
          <p:cNvPr id="8" name="Groupe 7"/>
          <p:cNvGrpSpPr/>
          <p:nvPr/>
        </p:nvGrpSpPr>
        <p:grpSpPr>
          <a:xfrm>
            <a:off x="699377" y="980728"/>
            <a:ext cx="5765689" cy="3089831"/>
            <a:chOff x="699377" y="980728"/>
            <a:chExt cx="5765689" cy="3089831"/>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434" y="980728"/>
              <a:ext cx="5688632" cy="2495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971600" y="1113870"/>
              <a:ext cx="1697901" cy="369332"/>
            </a:xfrm>
            <a:prstGeom prst="rect">
              <a:avLst/>
            </a:prstGeom>
            <a:noFill/>
          </p:spPr>
          <p:txBody>
            <a:bodyPr wrap="none" rtlCol="0">
              <a:spAutoFit/>
            </a:bodyPr>
            <a:lstStyle/>
            <a:p>
              <a:r>
                <a:rPr lang="fr-FR" dirty="0" smtClean="0">
                  <a:solidFill>
                    <a:srgbClr val="FFC000"/>
                  </a:solidFill>
                </a:rPr>
                <a:t>Nova </a:t>
              </a:r>
              <a:r>
                <a:rPr lang="fr-FR" dirty="0" err="1" smtClean="0">
                  <a:solidFill>
                    <a:srgbClr val="FFC000"/>
                  </a:solidFill>
                </a:rPr>
                <a:t>Sct</a:t>
              </a:r>
              <a:r>
                <a:rPr lang="fr-FR" dirty="0" smtClean="0">
                  <a:solidFill>
                    <a:srgbClr val="FFC000"/>
                  </a:solidFill>
                </a:rPr>
                <a:t> 2009</a:t>
              </a:r>
              <a:endParaRPr lang="fr-FR" dirty="0">
                <a:solidFill>
                  <a:srgbClr val="FFC000"/>
                </a:solidFill>
              </a:endParaRPr>
            </a:p>
          </p:txBody>
        </p:sp>
        <p:sp>
          <p:nvSpPr>
            <p:cNvPr id="5" name="ZoneTexte 4"/>
            <p:cNvSpPr txBox="1"/>
            <p:nvPr/>
          </p:nvSpPr>
          <p:spPr>
            <a:xfrm>
              <a:off x="699377" y="3485784"/>
              <a:ext cx="2518024" cy="584775"/>
            </a:xfrm>
            <a:prstGeom prst="rect">
              <a:avLst/>
            </a:prstGeom>
            <a:noFill/>
          </p:spPr>
          <p:txBody>
            <a:bodyPr wrap="square" rtlCol="0">
              <a:spAutoFit/>
            </a:bodyPr>
            <a:lstStyle/>
            <a:p>
              <a:r>
                <a:rPr lang="fr-FR" sz="1600" dirty="0" smtClean="0">
                  <a:latin typeface="Calibri" pitchFamily="34" charset="0"/>
                  <a:cs typeface="Calibri" pitchFamily="34" charset="0"/>
                </a:rPr>
                <a:t>Spectre </a:t>
              </a:r>
            </a:p>
            <a:p>
              <a:r>
                <a:rPr lang="fr-FR" sz="1600" dirty="0" smtClean="0">
                  <a:latin typeface="Calibri" pitchFamily="34" charset="0"/>
                  <a:cs typeface="Calibri" pitchFamily="34" charset="0"/>
                </a:rPr>
                <a:t>9 novembre 2009 </a:t>
              </a:r>
              <a:r>
                <a:rPr lang="fr-FR" sz="1600" b="1" dirty="0" smtClean="0">
                  <a:solidFill>
                    <a:srgbClr val="FF0000"/>
                  </a:solidFill>
                  <a:latin typeface="Calibri" pitchFamily="34" charset="0"/>
                  <a:cs typeface="Calibri" pitchFamily="34" charset="0"/>
                </a:rPr>
                <a:t>17:30 TU</a:t>
              </a:r>
            </a:p>
          </p:txBody>
        </p:sp>
      </p:gr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7401" y="2992760"/>
            <a:ext cx="5926599" cy="3139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2501" y="4239308"/>
            <a:ext cx="3249608" cy="646331"/>
          </a:xfrm>
          <a:prstGeom prst="rect">
            <a:avLst/>
          </a:prstGeom>
          <a:noFill/>
        </p:spPr>
        <p:txBody>
          <a:bodyPr wrap="none" rtlCol="0">
            <a:spAutoFit/>
          </a:bodyPr>
          <a:lstStyle/>
          <a:p>
            <a:r>
              <a:rPr lang="fr-FR" dirty="0" smtClean="0"/>
              <a:t>H et Fe II étroites en émission</a:t>
            </a:r>
          </a:p>
          <a:p>
            <a:r>
              <a:rPr lang="fr-FR" dirty="0" smtClean="0"/>
              <a:t>Profils P </a:t>
            </a:r>
            <a:r>
              <a:rPr lang="fr-FR" dirty="0" err="1" smtClean="0"/>
              <a:t>Cygni</a:t>
            </a:r>
            <a:endParaRPr lang="fr-FR" dirty="0"/>
          </a:p>
        </p:txBody>
      </p:sp>
    </p:spTree>
    <p:extLst>
      <p:ext uri="{BB962C8B-B14F-4D97-AF65-F5344CB8AC3E}">
        <p14:creationId xmlns:p14="http://schemas.microsoft.com/office/powerpoint/2010/main" val="103460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 calcmode="lin" valueType="num">
                                      <p:cBhvr>
                                        <p:cTn id="12" dur="1000" fill="hold"/>
                                        <p:tgtEl>
                                          <p:spTgt spid="4099"/>
                                        </p:tgtEl>
                                        <p:attrNameLst>
                                          <p:attrName>ppt_w</p:attrName>
                                        </p:attrNameLst>
                                      </p:cBhvr>
                                      <p:tavLst>
                                        <p:tav tm="0">
                                          <p:val>
                                            <p:fltVal val="0"/>
                                          </p:val>
                                        </p:tav>
                                        <p:tav tm="100000">
                                          <p:val>
                                            <p:strVal val="#ppt_w"/>
                                          </p:val>
                                        </p:tav>
                                      </p:tavLst>
                                    </p:anim>
                                    <p:anim calcmode="lin" valueType="num">
                                      <p:cBhvr>
                                        <p:cTn id="13" dur="1000" fill="hold"/>
                                        <p:tgtEl>
                                          <p:spTgt spid="4099"/>
                                        </p:tgtEl>
                                        <p:attrNameLst>
                                          <p:attrName>ppt_h</p:attrName>
                                        </p:attrNameLst>
                                      </p:cBhvr>
                                      <p:tavLst>
                                        <p:tav tm="0">
                                          <p:val>
                                            <p:fltVal val="0"/>
                                          </p:val>
                                        </p:tav>
                                        <p:tav tm="100000">
                                          <p:val>
                                            <p:strVal val="#ppt_h"/>
                                          </p:val>
                                        </p:tav>
                                      </p:tavLst>
                                    </p:anim>
                                    <p:anim calcmode="lin" valueType="num">
                                      <p:cBhvr>
                                        <p:cTn id="14" dur="1000" fill="hold"/>
                                        <p:tgtEl>
                                          <p:spTgt spid="4099"/>
                                        </p:tgtEl>
                                        <p:attrNameLst>
                                          <p:attrName>style.rotation</p:attrName>
                                        </p:attrNameLst>
                                      </p:cBhvr>
                                      <p:tavLst>
                                        <p:tav tm="0">
                                          <p:val>
                                            <p:fltVal val="90"/>
                                          </p:val>
                                        </p:tav>
                                        <p:tav tm="100000">
                                          <p:val>
                                            <p:fltVal val="0"/>
                                          </p:val>
                                        </p:tav>
                                      </p:tavLst>
                                    </p:anim>
                                    <p:animEffect transition="in" filter="fade">
                                      <p:cBhvr>
                                        <p:cTn id="15" dur="1000"/>
                                        <p:tgtEl>
                                          <p:spTgt spid="4099"/>
                                        </p:tgtEl>
                                      </p:cBhvr>
                                    </p:animEffect>
                                  </p:childTnLst>
                                </p:cTn>
                              </p:par>
                              <p:par>
                                <p:cTn id="16" presetID="42" presetClass="path" presetSubtype="0" accel="50000" decel="50000" fill="hold" nodeType="withEffect">
                                  <p:stCondLst>
                                    <p:cond delay="0"/>
                                  </p:stCondLst>
                                  <p:childTnLst>
                                    <p:animMotion origin="layout" path="M 3.33333E-6 2.96296E-6 L 0.10052 -0.08889 " pathEditMode="relative" rAng="0" ptsTypes="AA">
                                      <p:cBhvr>
                                        <p:cTn id="17" dur="2000" fill="hold"/>
                                        <p:tgtEl>
                                          <p:spTgt spid="8"/>
                                        </p:tgtEl>
                                        <p:attrNameLst>
                                          <p:attrName>ppt_x</p:attrName>
                                          <p:attrName>ppt_y</p:attrName>
                                        </p:attrNameLst>
                                      </p:cBhvr>
                                      <p:rCtr x="5017" y="-44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548680"/>
            <a:ext cx="3200400" cy="371264"/>
          </a:xfrm>
        </p:spPr>
        <p:txBody>
          <a:bodyPr>
            <a:normAutofit fontScale="90000"/>
          </a:bodyPr>
          <a:lstStyle/>
          <a:p>
            <a:r>
              <a:rPr lang="fr-FR" dirty="0" smtClean="0"/>
              <a:t>Mesures : identification des raies</a:t>
            </a:r>
            <a:endParaRPr lang="fr-FR" dirty="0"/>
          </a:p>
        </p:txBody>
      </p:sp>
      <p:sp>
        <p:nvSpPr>
          <p:cNvPr id="6" name="Espace réservé du texte 2"/>
          <p:cNvSpPr txBox="1">
            <a:spLocks/>
          </p:cNvSpPr>
          <p:nvPr/>
        </p:nvSpPr>
        <p:spPr>
          <a:xfrm>
            <a:off x="0" y="0"/>
            <a:ext cx="2743200" cy="220104"/>
          </a:xfrm>
          <a:prstGeom prst="rect">
            <a:avLst/>
          </a:prstGeom>
        </p:spPr>
        <p:txBody>
          <a:bodyPr vert="horz" lIns="45720" tIns="0" rIns="45720" bIns="0" anchor="b">
            <a:normAutofit/>
          </a:bodyPr>
          <a:lstStyle>
            <a:lvl1pPr marL="0" indent="0" algn="l" rtl="0" eaLnBrk="1" latinLnBrk="0" hangingPunct="1">
              <a:spcBef>
                <a:spcPct val="20000"/>
              </a:spcBef>
              <a:buClr>
                <a:schemeClr val="accent1"/>
              </a:buClr>
              <a:buSzPct val="80000"/>
              <a:buFont typeface="Wingdings 2"/>
              <a:buNone/>
              <a:defRPr kumimoji="0" sz="14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9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9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fr-FR" b="1" smtClean="0">
                <a:latin typeface="Calibri" pitchFamily="34" charset="0"/>
                <a:cs typeface="Calibri" pitchFamily="34" charset="0"/>
              </a:rPr>
              <a:t>Novae</a:t>
            </a:r>
            <a:endParaRPr lang="fr-FR" b="1" dirty="0">
              <a:latin typeface="Calibri" pitchFamily="34" charset="0"/>
              <a:cs typeface="Calibri" pitchFamily="34" charset="0"/>
            </a:endParaRPr>
          </a:p>
        </p:txBody>
      </p:sp>
      <p:sp>
        <p:nvSpPr>
          <p:cNvPr id="3" name="ZoneTexte 2"/>
          <p:cNvSpPr txBox="1"/>
          <p:nvPr/>
        </p:nvSpPr>
        <p:spPr>
          <a:xfrm>
            <a:off x="0" y="5734050"/>
            <a:ext cx="4629152" cy="276999"/>
          </a:xfrm>
          <a:prstGeom prst="rect">
            <a:avLst/>
          </a:prstGeom>
          <a:noFill/>
        </p:spPr>
        <p:txBody>
          <a:bodyPr wrap="none" rtlCol="0">
            <a:spAutoFit/>
          </a:bodyPr>
          <a:lstStyle/>
          <a:p>
            <a:r>
              <a:rPr lang="fr-FR" sz="1200" b="1" dirty="0" smtClean="0">
                <a:latin typeface="Calibri" pitchFamily="34" charset="0"/>
                <a:cs typeface="Calibri" pitchFamily="34" charset="0"/>
              </a:rPr>
              <a:t>Ex : V496 </a:t>
            </a:r>
            <a:r>
              <a:rPr lang="fr-FR" sz="1200" b="1" dirty="0" err="1" smtClean="0">
                <a:latin typeface="Calibri" pitchFamily="34" charset="0"/>
                <a:cs typeface="Calibri" pitchFamily="34" charset="0"/>
              </a:rPr>
              <a:t>Sct</a:t>
            </a:r>
            <a:r>
              <a:rPr lang="fr-FR" sz="1200" b="1" dirty="0" smtClean="0">
                <a:latin typeface="Calibri" pitchFamily="34" charset="0"/>
                <a:cs typeface="Calibri" pitchFamily="34" charset="0"/>
              </a:rPr>
              <a:t>  -6 </a:t>
            </a:r>
            <a:r>
              <a:rPr lang="fr-FR" sz="1200" b="1" dirty="0" err="1" smtClean="0">
                <a:latin typeface="Calibri" pitchFamily="34" charset="0"/>
                <a:cs typeface="Calibri" pitchFamily="34" charset="0"/>
              </a:rPr>
              <a:t>déc</a:t>
            </a:r>
            <a:r>
              <a:rPr lang="fr-FR" sz="1200" b="1" dirty="0" smtClean="0">
                <a:latin typeface="Calibri" pitchFamily="34" charset="0"/>
                <a:cs typeface="Calibri" pitchFamily="34" charset="0"/>
              </a:rPr>
              <a:t> 2009- au début de l’apparition des raies interdites</a:t>
            </a:r>
            <a:endParaRPr lang="fr-FR" sz="1200" b="1" dirty="0">
              <a:latin typeface="Calibri" pitchFamily="34" charset="0"/>
              <a:cs typeface="Calibri" pitchFamily="34"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435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92120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548680"/>
            <a:ext cx="3200400" cy="371264"/>
          </a:xfrm>
        </p:spPr>
        <p:txBody>
          <a:bodyPr/>
          <a:lstStyle/>
          <a:p>
            <a:r>
              <a:rPr lang="fr-FR" dirty="0" smtClean="0"/>
              <a:t>Mesures : vitesses</a:t>
            </a:r>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192385"/>
            <a:ext cx="4952293" cy="3020591"/>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931" y="1702680"/>
            <a:ext cx="2736304" cy="4609152"/>
          </a:xfrm>
          <a:prstGeom prst="rect">
            <a:avLst/>
          </a:prstGeom>
        </p:spPr>
      </p:pic>
      <p:sp>
        <p:nvSpPr>
          <p:cNvPr id="7" name="Espace réservé du texte 2"/>
          <p:cNvSpPr>
            <a:spLocks noGrp="1"/>
          </p:cNvSpPr>
          <p:nvPr>
            <p:ph type="body" idx="2"/>
          </p:nvPr>
        </p:nvSpPr>
        <p:spPr>
          <a:xfrm>
            <a:off x="0" y="0"/>
            <a:ext cx="2743200" cy="220104"/>
          </a:xfrm>
        </p:spPr>
        <p:txBody>
          <a:bodyPr/>
          <a:lstStyle/>
          <a:p>
            <a:r>
              <a:rPr lang="fr-FR" b="1" dirty="0" err="1" smtClean="0">
                <a:latin typeface="Calibri" pitchFamily="34" charset="0"/>
                <a:cs typeface="Calibri" pitchFamily="34" charset="0"/>
              </a:rPr>
              <a:t>Novae</a:t>
            </a:r>
            <a:endParaRPr lang="fr-FR" b="1" dirty="0">
              <a:latin typeface="Calibri" pitchFamily="34" charset="0"/>
              <a:cs typeface="Calibri" pitchFamily="34" charset="0"/>
            </a:endParaRPr>
          </a:p>
        </p:txBody>
      </p:sp>
      <p:sp>
        <p:nvSpPr>
          <p:cNvPr id="3" name="ZoneTexte 2"/>
          <p:cNvSpPr txBox="1"/>
          <p:nvPr/>
        </p:nvSpPr>
        <p:spPr>
          <a:xfrm>
            <a:off x="3695700" y="3648075"/>
            <a:ext cx="4551439" cy="338554"/>
          </a:xfrm>
          <a:prstGeom prst="rect">
            <a:avLst/>
          </a:prstGeom>
          <a:noFill/>
        </p:spPr>
        <p:txBody>
          <a:bodyPr wrap="none" rtlCol="0">
            <a:spAutoFit/>
          </a:bodyPr>
          <a:lstStyle/>
          <a:p>
            <a:r>
              <a:rPr lang="fr-FR" sz="1600" b="1" dirty="0" smtClean="0">
                <a:latin typeface="Calibri" pitchFamily="34" charset="0"/>
                <a:cs typeface="Calibri" pitchFamily="34" charset="0"/>
              </a:rPr>
              <a:t>V = 760 km/s      (valeurs publiées : 700 à 800 km/s)</a:t>
            </a:r>
            <a:endParaRPr lang="fr-FR" sz="1600" b="1" dirty="0">
              <a:latin typeface="Calibri" pitchFamily="34" charset="0"/>
              <a:cs typeface="Calibri" pitchFamily="34" charset="0"/>
            </a:endParaRPr>
          </a:p>
        </p:txBody>
      </p:sp>
      <p:sp>
        <p:nvSpPr>
          <p:cNvPr id="4" name="ZoneTexte 3"/>
          <p:cNvSpPr txBox="1"/>
          <p:nvPr/>
        </p:nvSpPr>
        <p:spPr>
          <a:xfrm>
            <a:off x="3676650" y="3390900"/>
            <a:ext cx="2286844" cy="307777"/>
          </a:xfrm>
          <a:prstGeom prst="rect">
            <a:avLst/>
          </a:prstGeom>
          <a:noFill/>
        </p:spPr>
        <p:txBody>
          <a:bodyPr wrap="none" rtlCol="0">
            <a:spAutoFit/>
          </a:bodyPr>
          <a:lstStyle/>
          <a:p>
            <a:r>
              <a:rPr lang="fr-FR" sz="1400" b="1" dirty="0" smtClean="0">
                <a:latin typeface="Calibri" pitchFamily="34" charset="0"/>
                <a:cs typeface="Calibri" pitchFamily="34" charset="0"/>
              </a:rPr>
              <a:t>Mesure moyenne sur 5 raies</a:t>
            </a:r>
            <a:endParaRPr lang="fr-FR" sz="1400" b="1" dirty="0">
              <a:latin typeface="Calibri" pitchFamily="34" charset="0"/>
              <a:cs typeface="Calibri" pitchFamily="34" charset="0"/>
            </a:endParaRPr>
          </a:p>
        </p:txBody>
      </p:sp>
      <p:sp>
        <p:nvSpPr>
          <p:cNvPr id="8" name="ZoneTexte 7"/>
          <p:cNvSpPr txBox="1"/>
          <p:nvPr/>
        </p:nvSpPr>
        <p:spPr>
          <a:xfrm>
            <a:off x="4276725" y="4114800"/>
            <a:ext cx="4634602" cy="1846659"/>
          </a:xfrm>
          <a:prstGeom prst="rect">
            <a:avLst/>
          </a:prstGeom>
          <a:solidFill>
            <a:schemeClr val="bg1">
              <a:lumMod val="50000"/>
              <a:lumOff val="50000"/>
            </a:schemeClr>
          </a:solidFill>
        </p:spPr>
        <p:txBody>
          <a:bodyPr wrap="square" rtlCol="0">
            <a:spAutoFit/>
          </a:bodyPr>
          <a:lstStyle/>
          <a:p>
            <a:r>
              <a:rPr lang="fr-FR" sz="1600" b="1" dirty="0" smtClean="0">
                <a:solidFill>
                  <a:srgbClr val="FFC000"/>
                </a:solidFill>
                <a:latin typeface="Calibri" pitchFamily="34" charset="0"/>
                <a:cs typeface="Calibri" pitchFamily="34" charset="0"/>
              </a:rPr>
              <a:t>Utilisation de l’effet Doppler </a:t>
            </a:r>
          </a:p>
          <a:p>
            <a:r>
              <a:rPr lang="fr-FR" sz="1400" dirty="0" smtClean="0">
                <a:latin typeface="Calibri" pitchFamily="34" charset="0"/>
                <a:cs typeface="Calibri" pitchFamily="34" charset="0"/>
              </a:rPr>
              <a:t>La longueur d’onde d’un rayonnement émis par un atome en mouvement varie avec la vitesse relative de l’atome par rapport à l’observateur.</a:t>
            </a:r>
          </a:p>
          <a:p>
            <a:r>
              <a:rPr lang="fr-FR" sz="1400" dirty="0" smtClean="0">
                <a:latin typeface="Calibri" pitchFamily="34" charset="0"/>
                <a:cs typeface="Calibri" pitchFamily="34" charset="0"/>
              </a:rPr>
              <a:t>Longueur d’onde décalée</a:t>
            </a:r>
          </a:p>
          <a:p>
            <a:r>
              <a:rPr lang="fr-FR" sz="1400" b="1" dirty="0" smtClean="0">
                <a:solidFill>
                  <a:srgbClr val="002060"/>
                </a:solidFill>
                <a:latin typeface="Calibri" pitchFamily="34" charset="0"/>
                <a:cs typeface="Calibri" pitchFamily="34" charset="0"/>
                <a:sym typeface="Wingdings"/>
              </a:rPr>
              <a:t> </a:t>
            </a:r>
            <a:r>
              <a:rPr lang="fr-FR" sz="1400" b="1" dirty="0" smtClean="0">
                <a:solidFill>
                  <a:srgbClr val="002060"/>
                </a:solidFill>
                <a:latin typeface="Calibri" pitchFamily="34" charset="0"/>
                <a:cs typeface="Calibri" pitchFamily="34" charset="0"/>
              </a:rPr>
              <a:t>vers le bleu pour un atome se dirigeant vers l’observateur (diminution de </a:t>
            </a:r>
            <a:r>
              <a:rPr lang="fr-FR" sz="1400" b="1" dirty="0" smtClean="0">
                <a:solidFill>
                  <a:srgbClr val="002060"/>
                </a:solidFill>
                <a:latin typeface="Symbol" pitchFamily="18" charset="2"/>
                <a:cs typeface="Calibri" pitchFamily="34" charset="0"/>
              </a:rPr>
              <a:t>l</a:t>
            </a:r>
            <a:r>
              <a:rPr lang="fr-FR" sz="1400" b="1" dirty="0" smtClean="0">
                <a:solidFill>
                  <a:srgbClr val="002060"/>
                </a:solidFill>
                <a:latin typeface="Calibri" pitchFamily="34" charset="0"/>
                <a:cs typeface="Calibri" pitchFamily="34" charset="0"/>
              </a:rPr>
              <a:t>)</a:t>
            </a:r>
          </a:p>
          <a:p>
            <a:r>
              <a:rPr lang="fr-FR" sz="1400" b="1" dirty="0">
                <a:solidFill>
                  <a:srgbClr val="FF0000"/>
                </a:solidFill>
                <a:latin typeface="Calibri" pitchFamily="34" charset="0"/>
                <a:cs typeface="Calibri" pitchFamily="34" charset="0"/>
                <a:sym typeface="Wingdings"/>
              </a:rPr>
              <a:t> </a:t>
            </a:r>
            <a:r>
              <a:rPr lang="fr-FR" sz="1400" b="1" dirty="0" smtClean="0">
                <a:solidFill>
                  <a:srgbClr val="FF0000"/>
                </a:solidFill>
                <a:latin typeface="Calibri" pitchFamily="34" charset="0"/>
                <a:cs typeface="Calibri" pitchFamily="34" charset="0"/>
              </a:rPr>
              <a:t>vers le rouge dans le cas contraire (augmentation </a:t>
            </a:r>
            <a:r>
              <a:rPr lang="fr-FR" sz="1400" b="1" dirty="0" smtClean="0">
                <a:solidFill>
                  <a:srgbClr val="FF0000"/>
                </a:solidFill>
                <a:latin typeface="Symbol" pitchFamily="18" charset="2"/>
                <a:cs typeface="Calibri" pitchFamily="34" charset="0"/>
              </a:rPr>
              <a:t>l</a:t>
            </a:r>
            <a:r>
              <a:rPr lang="fr-FR" sz="1400" b="1" dirty="0" smtClean="0">
                <a:solidFill>
                  <a:srgbClr val="FF0000"/>
                </a:solidFill>
                <a:latin typeface="Calibri" pitchFamily="34" charset="0"/>
                <a:cs typeface="Calibri" pitchFamily="34" charset="0"/>
              </a:rPr>
              <a:t>)</a:t>
            </a:r>
            <a:endParaRPr lang="fr-FR" sz="1400" b="1" dirty="0">
              <a:solidFill>
                <a:srgbClr val="FF0000"/>
              </a:solidFill>
              <a:latin typeface="Calibri" pitchFamily="34" charset="0"/>
              <a:cs typeface="Calibri" pitchFamily="34" charset="0"/>
            </a:endParaRPr>
          </a:p>
        </p:txBody>
      </p:sp>
    </p:spTree>
    <p:extLst>
      <p:ext uri="{BB962C8B-B14F-4D97-AF65-F5344CB8AC3E}">
        <p14:creationId xmlns:p14="http://schemas.microsoft.com/office/powerpoint/2010/main" val="1370885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ETOILES CATACLYSMIQUES</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0812" y="1696244"/>
            <a:ext cx="3000375" cy="4333875"/>
          </a:xfrm>
        </p:spPr>
      </p:pic>
    </p:spTree>
    <p:extLst>
      <p:ext uri="{BB962C8B-B14F-4D97-AF65-F5344CB8AC3E}">
        <p14:creationId xmlns:p14="http://schemas.microsoft.com/office/powerpoint/2010/main" val="22719592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2995" y="0"/>
            <a:ext cx="3200400" cy="371264"/>
          </a:xfrm>
        </p:spPr>
        <p:txBody>
          <a:bodyPr/>
          <a:lstStyle/>
          <a:p>
            <a:r>
              <a:rPr lang="fr-FR" dirty="0" smtClean="0"/>
              <a:t>Mesures : évolution</a:t>
            </a:r>
            <a:endParaRPr lang="fr-FR" dirty="0"/>
          </a:p>
        </p:txBody>
      </p:sp>
      <p:sp>
        <p:nvSpPr>
          <p:cNvPr id="6" name="Espace réservé du texte 2"/>
          <p:cNvSpPr>
            <a:spLocks noGrp="1"/>
          </p:cNvSpPr>
          <p:nvPr>
            <p:ph type="body" idx="2"/>
          </p:nvPr>
        </p:nvSpPr>
        <p:spPr>
          <a:xfrm>
            <a:off x="0" y="0"/>
            <a:ext cx="2743200" cy="220104"/>
          </a:xfrm>
        </p:spPr>
        <p:txBody>
          <a:bodyPr/>
          <a:lstStyle/>
          <a:p>
            <a:r>
              <a:rPr lang="fr-FR" b="1" dirty="0" err="1" smtClean="0">
                <a:latin typeface="Calibri" pitchFamily="34" charset="0"/>
                <a:cs typeface="Calibri" pitchFamily="34" charset="0"/>
              </a:rPr>
              <a:t>Novae</a:t>
            </a:r>
            <a:endParaRPr lang="fr-FR" b="1" dirty="0">
              <a:latin typeface="Calibri" pitchFamily="34" charset="0"/>
              <a:cs typeface="Calibri" pitchFamily="34" charset="0"/>
            </a:endParaRP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33449"/>
            <a:ext cx="9143999" cy="5924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3272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548680"/>
            <a:ext cx="3200400" cy="371264"/>
          </a:xfrm>
        </p:spPr>
        <p:txBody>
          <a:bodyPr/>
          <a:lstStyle/>
          <a:p>
            <a:r>
              <a:rPr lang="fr-FR" dirty="0" smtClean="0"/>
              <a:t>Mesures : évolution</a:t>
            </a:r>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7" y="1247775"/>
            <a:ext cx="9077325" cy="4362450"/>
          </a:xfrm>
          <a:prstGeom prst="rect">
            <a:avLst/>
          </a:prstGeom>
        </p:spPr>
      </p:pic>
      <p:sp>
        <p:nvSpPr>
          <p:cNvPr id="6" name="Espace réservé du texte 2"/>
          <p:cNvSpPr>
            <a:spLocks noGrp="1"/>
          </p:cNvSpPr>
          <p:nvPr>
            <p:ph type="body" idx="2"/>
          </p:nvPr>
        </p:nvSpPr>
        <p:spPr>
          <a:xfrm>
            <a:off x="0" y="0"/>
            <a:ext cx="2743200" cy="220104"/>
          </a:xfrm>
        </p:spPr>
        <p:txBody>
          <a:bodyPr/>
          <a:lstStyle/>
          <a:p>
            <a:r>
              <a:rPr lang="fr-FR" b="1" dirty="0" err="1" smtClean="0">
                <a:latin typeface="Calibri" pitchFamily="34" charset="0"/>
                <a:cs typeface="Calibri" pitchFamily="34" charset="0"/>
              </a:rPr>
              <a:t>Novae</a:t>
            </a:r>
            <a:endParaRPr lang="fr-FR" b="1" dirty="0">
              <a:latin typeface="Calibri" pitchFamily="34" charset="0"/>
              <a:cs typeface="Calibri" pitchFamily="34" charset="0"/>
            </a:endParaRPr>
          </a:p>
        </p:txBody>
      </p:sp>
      <p:sp>
        <p:nvSpPr>
          <p:cNvPr id="3" name="ZoneTexte 2"/>
          <p:cNvSpPr txBox="1"/>
          <p:nvPr/>
        </p:nvSpPr>
        <p:spPr>
          <a:xfrm>
            <a:off x="653107" y="5613916"/>
            <a:ext cx="4754635" cy="369332"/>
          </a:xfrm>
          <a:prstGeom prst="rect">
            <a:avLst/>
          </a:prstGeom>
          <a:noFill/>
        </p:spPr>
        <p:txBody>
          <a:bodyPr wrap="none" rtlCol="0">
            <a:spAutoFit/>
          </a:bodyPr>
          <a:lstStyle/>
          <a:p>
            <a:r>
              <a:rPr lang="fr-FR" b="1" dirty="0" smtClean="0">
                <a:solidFill>
                  <a:srgbClr val="FF0000"/>
                </a:solidFill>
                <a:latin typeface="Calibri" pitchFamily="34" charset="0"/>
                <a:cs typeface="Calibri" pitchFamily="34" charset="0"/>
              </a:rPr>
              <a:t>Novembre 2009 : Apparition des raies interdites</a:t>
            </a:r>
            <a:endParaRPr lang="fr-FR" b="1" dirty="0">
              <a:solidFill>
                <a:srgbClr val="FF0000"/>
              </a:solidFill>
              <a:latin typeface="Calibri" pitchFamily="34" charset="0"/>
              <a:cs typeface="Calibri" pitchFamily="34" charset="0"/>
            </a:endParaRPr>
          </a:p>
        </p:txBody>
      </p:sp>
      <p:sp>
        <p:nvSpPr>
          <p:cNvPr id="4" name="ZoneTexte 3"/>
          <p:cNvSpPr txBox="1"/>
          <p:nvPr/>
        </p:nvSpPr>
        <p:spPr>
          <a:xfrm>
            <a:off x="675630" y="5973166"/>
            <a:ext cx="3330527" cy="369332"/>
          </a:xfrm>
          <a:prstGeom prst="rect">
            <a:avLst/>
          </a:prstGeom>
          <a:noFill/>
        </p:spPr>
        <p:txBody>
          <a:bodyPr wrap="none" rtlCol="0">
            <a:spAutoFit/>
          </a:bodyPr>
          <a:lstStyle/>
          <a:p>
            <a:r>
              <a:rPr lang="fr-FR" b="1" dirty="0" smtClean="0">
                <a:solidFill>
                  <a:schemeClr val="bg1"/>
                </a:solidFill>
                <a:latin typeface="Calibri" pitchFamily="34" charset="0"/>
                <a:cs typeface="Calibri" pitchFamily="34" charset="0"/>
              </a:rPr>
              <a:t>Septembre 2010 Phase </a:t>
            </a:r>
            <a:r>
              <a:rPr lang="fr-FR" b="1" dirty="0" err="1" smtClean="0">
                <a:solidFill>
                  <a:schemeClr val="bg1"/>
                </a:solidFill>
                <a:latin typeface="Calibri" pitchFamily="34" charset="0"/>
                <a:cs typeface="Calibri" pitchFamily="34" charset="0"/>
              </a:rPr>
              <a:t>nébulaire</a:t>
            </a:r>
            <a:endParaRPr lang="fr-FR" b="1"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27067906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7983" y="908720"/>
            <a:ext cx="3200400" cy="371264"/>
          </a:xfrm>
        </p:spPr>
        <p:txBody>
          <a:bodyPr/>
          <a:lstStyle/>
          <a:p>
            <a:r>
              <a:rPr lang="fr-FR" dirty="0" smtClean="0"/>
              <a:t>Un travail collectif</a:t>
            </a:r>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76872"/>
            <a:ext cx="7988716" cy="3556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4073" y="427934"/>
            <a:ext cx="1524000" cy="1514475"/>
          </a:xfrm>
          <a:prstGeom prst="rect">
            <a:avLst/>
          </a:prstGeom>
        </p:spPr>
      </p:pic>
      <p:sp>
        <p:nvSpPr>
          <p:cNvPr id="6" name="Rectangle 5"/>
          <p:cNvSpPr/>
          <p:nvPr/>
        </p:nvSpPr>
        <p:spPr>
          <a:xfrm>
            <a:off x="827584" y="1700061"/>
            <a:ext cx="5796136" cy="369332"/>
          </a:xfrm>
          <a:prstGeom prst="rect">
            <a:avLst/>
          </a:prstGeom>
        </p:spPr>
        <p:txBody>
          <a:bodyPr wrap="square">
            <a:spAutoFit/>
          </a:bodyPr>
          <a:lstStyle/>
          <a:p>
            <a:r>
              <a:rPr lang="fr-FR" dirty="0">
                <a:solidFill>
                  <a:srgbClr val="00B0F0"/>
                </a:solidFill>
                <a:hlinkClick r:id="rId4"/>
              </a:rPr>
              <a:t>http://www.astrosurf.com/aras/V407Cyg/v407cyg.htm</a:t>
            </a:r>
            <a:endParaRPr lang="fr-FR" dirty="0">
              <a:solidFill>
                <a:srgbClr val="00B0F0"/>
              </a:solidFill>
            </a:endParaRPr>
          </a:p>
        </p:txBody>
      </p:sp>
      <p:sp>
        <p:nvSpPr>
          <p:cNvPr id="7" name="ZoneTexte 6"/>
          <p:cNvSpPr txBox="1"/>
          <p:nvPr/>
        </p:nvSpPr>
        <p:spPr>
          <a:xfrm>
            <a:off x="826029" y="1308701"/>
            <a:ext cx="6006773" cy="369332"/>
          </a:xfrm>
          <a:prstGeom prst="rect">
            <a:avLst/>
          </a:prstGeom>
          <a:noFill/>
        </p:spPr>
        <p:txBody>
          <a:bodyPr wrap="none" rtlCol="0">
            <a:spAutoFit/>
          </a:bodyPr>
          <a:lstStyle/>
          <a:p>
            <a:r>
              <a:rPr lang="fr-FR" dirty="0" smtClean="0"/>
              <a:t>Exemple : suivi de la nova V407 </a:t>
            </a:r>
            <a:r>
              <a:rPr lang="fr-FR" dirty="0" err="1" smtClean="0"/>
              <a:t>Cyg</a:t>
            </a:r>
            <a:r>
              <a:rPr lang="fr-FR" dirty="0" smtClean="0"/>
              <a:t> (étoile symbiotique)</a:t>
            </a:r>
            <a:endParaRPr lang="fr-FR" dirty="0"/>
          </a:p>
        </p:txBody>
      </p:sp>
      <p:sp>
        <p:nvSpPr>
          <p:cNvPr id="8" name="ZoneTexte 7"/>
          <p:cNvSpPr txBox="1"/>
          <p:nvPr/>
        </p:nvSpPr>
        <p:spPr>
          <a:xfrm>
            <a:off x="2147299" y="5925241"/>
            <a:ext cx="6429965" cy="369332"/>
          </a:xfrm>
          <a:prstGeom prst="rect">
            <a:avLst/>
          </a:prstGeom>
          <a:noFill/>
        </p:spPr>
        <p:txBody>
          <a:bodyPr wrap="none" rtlCol="0">
            <a:spAutoFit/>
          </a:bodyPr>
          <a:lstStyle/>
          <a:p>
            <a:r>
              <a:rPr lang="fr-FR" dirty="0" smtClean="0"/>
              <a:t>66 spectres haute et basse résolution sur une période 6 mois</a:t>
            </a:r>
            <a:endParaRPr lang="fr-FR" dirty="0"/>
          </a:p>
        </p:txBody>
      </p:sp>
      <p:sp>
        <p:nvSpPr>
          <p:cNvPr id="10" name="Espace réservé du texte 2"/>
          <p:cNvSpPr>
            <a:spLocks noGrp="1"/>
          </p:cNvSpPr>
          <p:nvPr>
            <p:ph type="body" idx="2"/>
          </p:nvPr>
        </p:nvSpPr>
        <p:spPr>
          <a:xfrm>
            <a:off x="0" y="0"/>
            <a:ext cx="2743200" cy="220104"/>
          </a:xfrm>
        </p:spPr>
        <p:txBody>
          <a:bodyPr/>
          <a:lstStyle/>
          <a:p>
            <a:r>
              <a:rPr lang="fr-FR" b="1" dirty="0" err="1" smtClean="0">
                <a:latin typeface="Calibri" pitchFamily="34" charset="0"/>
                <a:cs typeface="Calibri" pitchFamily="34" charset="0"/>
              </a:rPr>
              <a:t>Novae</a:t>
            </a:r>
            <a:endParaRPr lang="fr-FR" b="1" dirty="0">
              <a:latin typeface="Calibri" pitchFamily="34" charset="0"/>
              <a:cs typeface="Calibri" pitchFamily="34" charset="0"/>
            </a:endParaRPr>
          </a:p>
        </p:txBody>
      </p:sp>
    </p:spTree>
    <p:extLst>
      <p:ext uri="{BB962C8B-B14F-4D97-AF65-F5344CB8AC3E}">
        <p14:creationId xmlns:p14="http://schemas.microsoft.com/office/powerpoint/2010/main" val="11414884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texte 2"/>
          <p:cNvSpPr txBox="1">
            <a:spLocks/>
          </p:cNvSpPr>
          <p:nvPr/>
        </p:nvSpPr>
        <p:spPr>
          <a:xfrm>
            <a:off x="0" y="0"/>
            <a:ext cx="2743200" cy="220104"/>
          </a:xfrm>
          <a:prstGeom prst="rect">
            <a:avLst/>
          </a:prstGeom>
        </p:spPr>
        <p:txBody>
          <a:bodyPr vert="horz" lIns="45720" tIns="0" rIns="45720" bIns="0" anchor="b">
            <a:normAutofit/>
          </a:bodyPr>
          <a:lstStyle>
            <a:lvl1pPr marL="0" indent="0" algn="l" rtl="0" eaLnBrk="1" latinLnBrk="0" hangingPunct="1">
              <a:spcBef>
                <a:spcPct val="20000"/>
              </a:spcBef>
              <a:buClr>
                <a:schemeClr val="accent1"/>
              </a:buClr>
              <a:buSzPct val="80000"/>
              <a:buFont typeface="Wingdings 2"/>
              <a:buNone/>
              <a:defRPr kumimoji="0" sz="14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9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9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fr-FR" b="1" smtClean="0">
                <a:latin typeface="Calibri" pitchFamily="34" charset="0"/>
                <a:cs typeface="Calibri" pitchFamily="34" charset="0"/>
              </a:rPr>
              <a:t>Novae</a:t>
            </a:r>
            <a:endParaRPr lang="fr-FR" b="1" dirty="0">
              <a:latin typeface="Calibri" pitchFamily="34" charset="0"/>
              <a:cs typeface="Calibri"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340768"/>
            <a:ext cx="8676456" cy="4516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107504" y="5973742"/>
            <a:ext cx="2635696" cy="646331"/>
          </a:xfrm>
          <a:prstGeom prst="rect">
            <a:avLst/>
          </a:prstGeom>
          <a:noFill/>
        </p:spPr>
        <p:txBody>
          <a:bodyPr wrap="square" rtlCol="0">
            <a:spAutoFit/>
          </a:bodyPr>
          <a:lstStyle/>
          <a:p>
            <a:r>
              <a:rPr lang="fr-FR" dirty="0" smtClean="0"/>
              <a:t>Nova V407 </a:t>
            </a:r>
            <a:r>
              <a:rPr lang="fr-FR" dirty="0" err="1" smtClean="0"/>
              <a:t>Cyg</a:t>
            </a:r>
            <a:endParaRPr lang="fr-FR" dirty="0"/>
          </a:p>
          <a:p>
            <a:r>
              <a:rPr lang="fr-FR" dirty="0" smtClean="0"/>
              <a:t>Photo Christian </a:t>
            </a:r>
            <a:r>
              <a:rPr lang="fr-FR" dirty="0" err="1" smtClean="0"/>
              <a:t>Buil</a:t>
            </a:r>
            <a:endParaRPr lang="fr-FR" dirty="0"/>
          </a:p>
        </p:txBody>
      </p:sp>
    </p:spTree>
    <p:extLst>
      <p:ext uri="{BB962C8B-B14F-4D97-AF65-F5344CB8AC3E}">
        <p14:creationId xmlns:p14="http://schemas.microsoft.com/office/powerpoint/2010/main" val="39642587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texte 2"/>
          <p:cNvSpPr txBox="1">
            <a:spLocks/>
          </p:cNvSpPr>
          <p:nvPr/>
        </p:nvSpPr>
        <p:spPr>
          <a:xfrm>
            <a:off x="0" y="0"/>
            <a:ext cx="2743200" cy="220104"/>
          </a:xfrm>
          <a:prstGeom prst="rect">
            <a:avLst/>
          </a:prstGeom>
        </p:spPr>
        <p:txBody>
          <a:bodyPr vert="horz" lIns="45720" tIns="0" rIns="45720" bIns="0" anchor="b">
            <a:normAutofit/>
          </a:bodyPr>
          <a:lstStyle>
            <a:lvl1pPr marL="0" indent="0" algn="l" rtl="0" eaLnBrk="1" latinLnBrk="0" hangingPunct="1">
              <a:spcBef>
                <a:spcPct val="20000"/>
              </a:spcBef>
              <a:buClr>
                <a:schemeClr val="accent1"/>
              </a:buClr>
              <a:buSzPct val="80000"/>
              <a:buFont typeface="Wingdings 2"/>
              <a:buNone/>
              <a:defRPr kumimoji="0" sz="14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9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9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fr-FR" b="1" smtClean="0">
                <a:latin typeface="Calibri" pitchFamily="34" charset="0"/>
                <a:cs typeface="Calibri" pitchFamily="34" charset="0"/>
              </a:rPr>
              <a:t>Novae</a:t>
            </a:r>
            <a:endParaRPr lang="fr-FR" b="1" dirty="0">
              <a:latin typeface="Calibri" pitchFamily="34" charset="0"/>
              <a:cs typeface="Calibri" pitchFamily="34"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7775"/>
            <a:ext cx="91440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0" y="5724525"/>
            <a:ext cx="3151376" cy="307777"/>
          </a:xfrm>
          <a:prstGeom prst="rect">
            <a:avLst/>
          </a:prstGeom>
          <a:noFill/>
        </p:spPr>
        <p:txBody>
          <a:bodyPr wrap="none" rtlCol="0">
            <a:spAutoFit/>
          </a:bodyPr>
          <a:lstStyle/>
          <a:p>
            <a:r>
              <a:rPr lang="fr-FR" sz="1400" b="1" dirty="0" smtClean="0">
                <a:solidFill>
                  <a:schemeClr val="tx1">
                    <a:lumMod val="95000"/>
                  </a:schemeClr>
                </a:solidFill>
                <a:latin typeface="Calibri" pitchFamily="34" charset="0"/>
                <a:cs typeface="Calibri" pitchFamily="34" charset="0"/>
              </a:rPr>
              <a:t>Identification raies V407 </a:t>
            </a:r>
            <a:r>
              <a:rPr lang="fr-FR" sz="1400" b="1" dirty="0" err="1" smtClean="0">
                <a:solidFill>
                  <a:schemeClr val="tx1">
                    <a:lumMod val="95000"/>
                  </a:schemeClr>
                </a:solidFill>
                <a:latin typeface="Calibri" pitchFamily="34" charset="0"/>
                <a:cs typeface="Calibri" pitchFamily="34" charset="0"/>
              </a:rPr>
              <a:t>Cyg</a:t>
            </a:r>
            <a:r>
              <a:rPr lang="fr-FR" sz="1400" b="1" dirty="0" smtClean="0">
                <a:solidFill>
                  <a:schemeClr val="tx1">
                    <a:lumMod val="95000"/>
                  </a:schemeClr>
                </a:solidFill>
                <a:latin typeface="Calibri" pitchFamily="34" charset="0"/>
                <a:cs typeface="Calibri" pitchFamily="34" charset="0"/>
              </a:rPr>
              <a:t> 22 03 2010</a:t>
            </a:r>
            <a:endParaRPr lang="fr-FR" sz="1400" b="1" dirty="0">
              <a:solidFill>
                <a:schemeClr val="tx1">
                  <a:lumMod val="95000"/>
                </a:schemeClr>
              </a:solidFill>
              <a:latin typeface="Calibri" pitchFamily="34" charset="0"/>
              <a:cs typeface="Calibri"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704850"/>
            <a:ext cx="8620124"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28287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32656"/>
            <a:ext cx="3200400" cy="371264"/>
          </a:xfrm>
        </p:spPr>
        <p:txBody>
          <a:bodyPr/>
          <a:lstStyle/>
          <a:p>
            <a:r>
              <a:rPr lang="fr-FR" dirty="0" smtClean="0"/>
              <a:t>Mesures : évolution</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052736"/>
            <a:ext cx="3960439" cy="2376264"/>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5" y="3573016"/>
            <a:ext cx="3960439" cy="2376264"/>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992" y="1058452"/>
            <a:ext cx="3960439" cy="2370548"/>
          </a:xfrm>
          <a:prstGeom prst="rect">
            <a:avLst/>
          </a:prstGeom>
        </p:spPr>
      </p:pic>
      <p:sp>
        <p:nvSpPr>
          <p:cNvPr id="8" name="ZoneTexte 7"/>
          <p:cNvSpPr txBox="1"/>
          <p:nvPr/>
        </p:nvSpPr>
        <p:spPr>
          <a:xfrm>
            <a:off x="4716016" y="3789040"/>
            <a:ext cx="3742178" cy="923330"/>
          </a:xfrm>
          <a:prstGeom prst="rect">
            <a:avLst/>
          </a:prstGeom>
          <a:noFill/>
        </p:spPr>
        <p:txBody>
          <a:bodyPr wrap="none" rtlCol="0">
            <a:spAutoFit/>
          </a:bodyPr>
          <a:lstStyle/>
          <a:p>
            <a:r>
              <a:rPr lang="fr-FR" b="1" dirty="0" smtClean="0">
                <a:solidFill>
                  <a:srgbClr val="FFC000"/>
                </a:solidFill>
                <a:latin typeface="Calibri" pitchFamily="34" charset="0"/>
                <a:cs typeface="Calibri" pitchFamily="34" charset="0"/>
              </a:rPr>
              <a:t>V 407 </a:t>
            </a:r>
            <a:r>
              <a:rPr lang="fr-FR" b="1" dirty="0" err="1" smtClean="0">
                <a:solidFill>
                  <a:srgbClr val="FFC000"/>
                </a:solidFill>
                <a:latin typeface="Calibri" pitchFamily="34" charset="0"/>
                <a:cs typeface="Calibri" pitchFamily="34" charset="0"/>
              </a:rPr>
              <a:t>Cyg</a:t>
            </a:r>
            <a:endParaRPr lang="fr-FR" b="1" dirty="0" smtClean="0">
              <a:solidFill>
                <a:srgbClr val="FFC000"/>
              </a:solidFill>
              <a:latin typeface="Calibri" pitchFamily="34" charset="0"/>
              <a:cs typeface="Calibri" pitchFamily="34" charset="0"/>
            </a:endParaRPr>
          </a:p>
          <a:p>
            <a:r>
              <a:rPr lang="fr-FR" dirty="0" smtClean="0">
                <a:latin typeface="Calibri" pitchFamily="34" charset="0"/>
                <a:cs typeface="Calibri" pitchFamily="34" charset="0"/>
              </a:rPr>
              <a:t>Mesures d’intensité de quelques raies</a:t>
            </a:r>
          </a:p>
          <a:p>
            <a:r>
              <a:rPr lang="fr-FR" dirty="0" smtClean="0">
                <a:latin typeface="Calibri" pitchFamily="34" charset="0"/>
                <a:cs typeface="Calibri" pitchFamily="34" charset="0"/>
              </a:rPr>
              <a:t>En fonction du temps ( t0 = V max)</a:t>
            </a:r>
            <a:endParaRPr lang="fr-FR" dirty="0">
              <a:latin typeface="Calibri" pitchFamily="34" charset="0"/>
              <a:cs typeface="Calibri" pitchFamily="34" charset="0"/>
            </a:endParaRPr>
          </a:p>
        </p:txBody>
      </p:sp>
      <p:sp>
        <p:nvSpPr>
          <p:cNvPr id="9" name="ZoneTexte 8"/>
          <p:cNvSpPr txBox="1"/>
          <p:nvPr/>
        </p:nvSpPr>
        <p:spPr>
          <a:xfrm>
            <a:off x="3635896" y="1228110"/>
            <a:ext cx="497252" cy="369332"/>
          </a:xfrm>
          <a:prstGeom prst="rect">
            <a:avLst/>
          </a:prstGeom>
          <a:noFill/>
        </p:spPr>
        <p:txBody>
          <a:bodyPr wrap="none" rtlCol="0">
            <a:spAutoFit/>
          </a:bodyPr>
          <a:lstStyle/>
          <a:p>
            <a:r>
              <a:rPr lang="fr-FR" b="1" dirty="0" smtClean="0">
                <a:solidFill>
                  <a:srgbClr val="FF0000"/>
                </a:solidFill>
              </a:rPr>
              <a:t>H</a:t>
            </a:r>
            <a:r>
              <a:rPr lang="fr-FR" b="1" dirty="0" smtClean="0">
                <a:solidFill>
                  <a:srgbClr val="FF0000"/>
                </a:solidFill>
                <a:latin typeface="Symbol" pitchFamily="18" charset="2"/>
              </a:rPr>
              <a:t>a</a:t>
            </a:r>
            <a:endParaRPr lang="fr-FR" b="1" dirty="0">
              <a:solidFill>
                <a:srgbClr val="FF0000"/>
              </a:solidFill>
              <a:latin typeface="Symbol" pitchFamily="18" charset="2"/>
            </a:endParaRPr>
          </a:p>
        </p:txBody>
      </p:sp>
      <p:sp>
        <p:nvSpPr>
          <p:cNvPr id="12" name="ZoneTexte 11"/>
          <p:cNvSpPr txBox="1"/>
          <p:nvPr/>
        </p:nvSpPr>
        <p:spPr>
          <a:xfrm>
            <a:off x="2988237" y="3767448"/>
            <a:ext cx="1048685" cy="276999"/>
          </a:xfrm>
          <a:prstGeom prst="rect">
            <a:avLst/>
          </a:prstGeom>
          <a:noFill/>
        </p:spPr>
        <p:txBody>
          <a:bodyPr wrap="none" rtlCol="0">
            <a:spAutoFit/>
          </a:bodyPr>
          <a:lstStyle/>
          <a:p>
            <a:r>
              <a:rPr lang="fr-FR" sz="1200" b="1" dirty="0" smtClean="0">
                <a:solidFill>
                  <a:srgbClr val="FF0000"/>
                </a:solidFill>
              </a:rPr>
              <a:t>[OIII] </a:t>
            </a:r>
            <a:r>
              <a:rPr lang="fr-FR" sz="1200" b="1" dirty="0" smtClean="0">
                <a:solidFill>
                  <a:srgbClr val="FF0000"/>
                </a:solidFill>
                <a:latin typeface="Symbol" pitchFamily="18" charset="2"/>
              </a:rPr>
              <a:t>l</a:t>
            </a:r>
            <a:r>
              <a:rPr lang="fr-FR" sz="1200" b="1" dirty="0" smtClean="0">
                <a:solidFill>
                  <a:srgbClr val="FF0000"/>
                </a:solidFill>
              </a:rPr>
              <a:t> 5007</a:t>
            </a:r>
            <a:endParaRPr lang="fr-FR" sz="1200" b="1" dirty="0">
              <a:solidFill>
                <a:srgbClr val="FF0000"/>
              </a:solidFill>
              <a:latin typeface="Symbol" pitchFamily="18" charset="2"/>
            </a:endParaRPr>
          </a:p>
        </p:txBody>
      </p:sp>
      <p:sp>
        <p:nvSpPr>
          <p:cNvPr id="13" name="ZoneTexte 12"/>
          <p:cNvSpPr txBox="1"/>
          <p:nvPr/>
        </p:nvSpPr>
        <p:spPr>
          <a:xfrm>
            <a:off x="4932040" y="1244272"/>
            <a:ext cx="962123" cy="276999"/>
          </a:xfrm>
          <a:prstGeom prst="rect">
            <a:avLst/>
          </a:prstGeom>
          <a:noFill/>
        </p:spPr>
        <p:txBody>
          <a:bodyPr wrap="none" rtlCol="0">
            <a:spAutoFit/>
          </a:bodyPr>
          <a:lstStyle/>
          <a:p>
            <a:r>
              <a:rPr lang="fr-FR" sz="1200" b="1" dirty="0" smtClean="0">
                <a:solidFill>
                  <a:srgbClr val="FF0000"/>
                </a:solidFill>
              </a:rPr>
              <a:t>[OI] </a:t>
            </a:r>
            <a:r>
              <a:rPr lang="fr-FR" sz="1200" b="1" dirty="0" smtClean="0">
                <a:solidFill>
                  <a:srgbClr val="FF0000"/>
                </a:solidFill>
                <a:latin typeface="Symbol" pitchFamily="18" charset="2"/>
              </a:rPr>
              <a:t>l</a:t>
            </a:r>
            <a:r>
              <a:rPr lang="fr-FR" sz="1200" b="1" dirty="0" smtClean="0">
                <a:solidFill>
                  <a:srgbClr val="FF0000"/>
                </a:solidFill>
              </a:rPr>
              <a:t> 6300</a:t>
            </a:r>
            <a:endParaRPr lang="fr-FR" sz="1200" b="1" dirty="0">
              <a:solidFill>
                <a:srgbClr val="FF0000"/>
              </a:solidFill>
              <a:latin typeface="Symbol" pitchFamily="18" charset="2"/>
            </a:endParaRPr>
          </a:p>
        </p:txBody>
      </p:sp>
      <p:sp>
        <p:nvSpPr>
          <p:cNvPr id="14" name="Espace réservé du texte 2"/>
          <p:cNvSpPr txBox="1">
            <a:spLocks/>
          </p:cNvSpPr>
          <p:nvPr/>
        </p:nvSpPr>
        <p:spPr>
          <a:xfrm>
            <a:off x="0" y="0"/>
            <a:ext cx="2743200" cy="220104"/>
          </a:xfrm>
          <a:prstGeom prst="rect">
            <a:avLst/>
          </a:prstGeom>
        </p:spPr>
        <p:txBody>
          <a:bodyPr vert="horz" lIns="45720" tIns="0" rIns="45720" bIns="0" anchor="b">
            <a:normAutofit/>
          </a:bodyPr>
          <a:lstStyle>
            <a:lvl1pPr marL="0" indent="0" algn="l" rtl="0" eaLnBrk="1" latinLnBrk="0" hangingPunct="1">
              <a:spcBef>
                <a:spcPct val="20000"/>
              </a:spcBef>
              <a:buClr>
                <a:schemeClr val="accent1"/>
              </a:buClr>
              <a:buSzPct val="80000"/>
              <a:buFont typeface="Wingdings 2"/>
              <a:buNone/>
              <a:defRPr kumimoji="0" sz="14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9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9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fr-FR" b="1" smtClean="0">
                <a:latin typeface="Calibri" pitchFamily="34" charset="0"/>
                <a:cs typeface="Calibri" pitchFamily="34" charset="0"/>
              </a:rPr>
              <a:t>Novae</a:t>
            </a:r>
            <a:endParaRPr lang="fr-FR" b="1" dirty="0">
              <a:latin typeface="Calibri" pitchFamily="34" charset="0"/>
              <a:cs typeface="Calibri" pitchFamily="34" charset="0"/>
            </a:endParaRPr>
          </a:p>
        </p:txBody>
      </p:sp>
    </p:spTree>
    <p:extLst>
      <p:ext uri="{BB962C8B-B14F-4D97-AF65-F5344CB8AC3E}">
        <p14:creationId xmlns:p14="http://schemas.microsoft.com/office/powerpoint/2010/main" val="34980511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32656"/>
            <a:ext cx="3200400" cy="371264"/>
          </a:xfrm>
        </p:spPr>
        <p:txBody>
          <a:bodyPr/>
          <a:lstStyle/>
          <a:p>
            <a:r>
              <a:rPr lang="fr-FR" dirty="0" smtClean="0"/>
              <a:t>Mesures : évolution</a:t>
            </a:r>
            <a:endParaRPr lang="fr-FR" dirty="0"/>
          </a:p>
        </p:txBody>
      </p:sp>
      <p:sp>
        <p:nvSpPr>
          <p:cNvPr id="14" name="Espace réservé du texte 2"/>
          <p:cNvSpPr txBox="1">
            <a:spLocks/>
          </p:cNvSpPr>
          <p:nvPr/>
        </p:nvSpPr>
        <p:spPr>
          <a:xfrm>
            <a:off x="0" y="0"/>
            <a:ext cx="2743200" cy="220104"/>
          </a:xfrm>
          <a:prstGeom prst="rect">
            <a:avLst/>
          </a:prstGeom>
        </p:spPr>
        <p:txBody>
          <a:bodyPr vert="horz" lIns="45720" tIns="0" rIns="45720" bIns="0" anchor="b">
            <a:normAutofit/>
          </a:bodyPr>
          <a:lstStyle>
            <a:lvl1pPr marL="0" indent="0" algn="l" rtl="0" eaLnBrk="1" latinLnBrk="0" hangingPunct="1">
              <a:spcBef>
                <a:spcPct val="20000"/>
              </a:spcBef>
              <a:buClr>
                <a:schemeClr val="accent1"/>
              </a:buClr>
              <a:buSzPct val="80000"/>
              <a:buFont typeface="Wingdings 2"/>
              <a:buNone/>
              <a:defRPr kumimoji="0" sz="14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9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9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fr-FR" b="1" smtClean="0">
                <a:latin typeface="Calibri" pitchFamily="34" charset="0"/>
                <a:cs typeface="Calibri" pitchFamily="34" charset="0"/>
              </a:rPr>
              <a:t>Novae</a:t>
            </a:r>
            <a:endParaRPr lang="fr-FR" b="1" dirty="0">
              <a:latin typeface="Calibri" pitchFamily="34" charset="0"/>
              <a:cs typeface="Calibri" pitchFamily="34"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4882" y="1790700"/>
            <a:ext cx="5400000" cy="3284462"/>
          </a:xfrm>
          <a:prstGeom prst="rect">
            <a:avLst/>
          </a:prstGeom>
        </p:spPr>
      </p:pic>
      <p:sp>
        <p:nvSpPr>
          <p:cNvPr id="4" name="ZoneTexte 3"/>
          <p:cNvSpPr txBox="1"/>
          <p:nvPr/>
        </p:nvSpPr>
        <p:spPr>
          <a:xfrm>
            <a:off x="1537767" y="1340768"/>
            <a:ext cx="1312860" cy="338554"/>
          </a:xfrm>
          <a:prstGeom prst="rect">
            <a:avLst/>
          </a:prstGeom>
          <a:solidFill>
            <a:schemeClr val="tx1">
              <a:lumMod val="95000"/>
            </a:schemeClr>
          </a:solidFill>
        </p:spPr>
        <p:txBody>
          <a:bodyPr wrap="none" rtlCol="0">
            <a:spAutoFit/>
          </a:bodyPr>
          <a:lstStyle/>
          <a:p>
            <a:r>
              <a:rPr lang="fr-FR" sz="1600" dirty="0" smtClean="0">
                <a:solidFill>
                  <a:schemeClr val="bg2"/>
                </a:solidFill>
                <a:latin typeface="Calibri" pitchFamily="34" charset="0"/>
                <a:cs typeface="Calibri" pitchFamily="34" charset="0"/>
              </a:rPr>
              <a:t>16 mars 2010</a:t>
            </a:r>
            <a:endParaRPr lang="fr-FR" sz="1600" dirty="0">
              <a:solidFill>
                <a:schemeClr val="bg2"/>
              </a:solidFill>
              <a:latin typeface="Calibri" pitchFamily="34" charset="0"/>
              <a:cs typeface="Calibri" pitchFamily="34" charset="0"/>
            </a:endParaRPr>
          </a:p>
        </p:txBody>
      </p:sp>
      <p:sp>
        <p:nvSpPr>
          <p:cNvPr id="5" name="ZoneTexte 4"/>
          <p:cNvSpPr txBox="1"/>
          <p:nvPr/>
        </p:nvSpPr>
        <p:spPr>
          <a:xfrm>
            <a:off x="1554882" y="833081"/>
            <a:ext cx="5400000" cy="369332"/>
          </a:xfrm>
          <a:prstGeom prst="rect">
            <a:avLst/>
          </a:prstGeom>
          <a:solidFill>
            <a:schemeClr val="bg1">
              <a:lumMod val="50000"/>
              <a:lumOff val="50000"/>
            </a:schemeClr>
          </a:solidFill>
        </p:spPr>
        <p:txBody>
          <a:bodyPr wrap="square" rtlCol="0">
            <a:spAutoFit/>
          </a:bodyPr>
          <a:lstStyle/>
          <a:p>
            <a:r>
              <a:rPr lang="fr-FR" dirty="0" smtClean="0"/>
              <a:t>Evolution profil raie Ha par Christian </a:t>
            </a:r>
            <a:r>
              <a:rPr lang="fr-FR" dirty="0" err="1" smtClean="0"/>
              <a:t>Buil</a:t>
            </a:r>
            <a:r>
              <a:rPr lang="fr-FR" dirty="0" smtClean="0"/>
              <a:t> (</a:t>
            </a:r>
            <a:r>
              <a:rPr lang="fr-FR" dirty="0" err="1" smtClean="0"/>
              <a:t>eShel</a:t>
            </a:r>
            <a:r>
              <a:rPr lang="fr-FR" dirty="0" smtClean="0"/>
              <a:t>)</a:t>
            </a:r>
            <a:endParaRPr lang="fr-FR" dirty="0"/>
          </a:p>
        </p:txBody>
      </p:sp>
      <p:cxnSp>
        <p:nvCxnSpPr>
          <p:cNvPr id="12" name="Connecteur droit 11"/>
          <p:cNvCxnSpPr/>
          <p:nvPr/>
        </p:nvCxnSpPr>
        <p:spPr>
          <a:xfrm>
            <a:off x="2513231" y="5075162"/>
            <a:ext cx="0" cy="1490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6300192" y="5075162"/>
            <a:ext cx="0" cy="1490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4385439" y="5075162"/>
            <a:ext cx="0" cy="1490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4254882" y="5306724"/>
            <a:ext cx="263214" cy="276999"/>
          </a:xfrm>
          <a:prstGeom prst="rect">
            <a:avLst/>
          </a:prstGeom>
          <a:noFill/>
        </p:spPr>
        <p:txBody>
          <a:bodyPr wrap="none" rtlCol="0">
            <a:spAutoFit/>
          </a:bodyPr>
          <a:lstStyle/>
          <a:p>
            <a:r>
              <a:rPr lang="fr-FR" sz="1200" b="1" dirty="0" smtClean="0">
                <a:latin typeface="Calibri" pitchFamily="34" charset="0"/>
                <a:cs typeface="Calibri" pitchFamily="34" charset="0"/>
              </a:rPr>
              <a:t>0</a:t>
            </a:r>
            <a:endParaRPr lang="fr-FR" sz="1200" b="1" dirty="0">
              <a:latin typeface="Calibri" pitchFamily="34" charset="0"/>
              <a:cs typeface="Calibri" pitchFamily="34" charset="0"/>
            </a:endParaRPr>
          </a:p>
        </p:txBody>
      </p:sp>
      <p:sp>
        <p:nvSpPr>
          <p:cNvPr id="19" name="ZoneTexte 18"/>
          <p:cNvSpPr txBox="1"/>
          <p:nvPr/>
        </p:nvSpPr>
        <p:spPr>
          <a:xfrm>
            <a:off x="2044641" y="5306724"/>
            <a:ext cx="937180" cy="276999"/>
          </a:xfrm>
          <a:prstGeom prst="rect">
            <a:avLst/>
          </a:prstGeom>
          <a:noFill/>
        </p:spPr>
        <p:txBody>
          <a:bodyPr wrap="none" rtlCol="0">
            <a:spAutoFit/>
          </a:bodyPr>
          <a:lstStyle/>
          <a:p>
            <a:r>
              <a:rPr lang="fr-FR" sz="1200" b="1" dirty="0" smtClean="0">
                <a:latin typeface="Calibri" pitchFamily="34" charset="0"/>
                <a:cs typeface="Calibri" pitchFamily="34" charset="0"/>
              </a:rPr>
              <a:t>- 2000 km/s</a:t>
            </a:r>
            <a:endParaRPr lang="fr-FR" sz="1200" b="1" dirty="0">
              <a:latin typeface="Calibri" pitchFamily="34" charset="0"/>
              <a:cs typeface="Calibri" pitchFamily="34" charset="0"/>
            </a:endParaRPr>
          </a:p>
        </p:txBody>
      </p:sp>
      <p:sp>
        <p:nvSpPr>
          <p:cNvPr id="20" name="ZoneTexte 19"/>
          <p:cNvSpPr txBox="1"/>
          <p:nvPr/>
        </p:nvSpPr>
        <p:spPr>
          <a:xfrm>
            <a:off x="5816373" y="5294896"/>
            <a:ext cx="967637" cy="276999"/>
          </a:xfrm>
          <a:prstGeom prst="rect">
            <a:avLst/>
          </a:prstGeom>
          <a:noFill/>
        </p:spPr>
        <p:txBody>
          <a:bodyPr wrap="none" rtlCol="0">
            <a:spAutoFit/>
          </a:bodyPr>
          <a:lstStyle/>
          <a:p>
            <a:r>
              <a:rPr lang="fr-FR" sz="1200" b="1" dirty="0" smtClean="0">
                <a:latin typeface="Calibri" pitchFamily="34" charset="0"/>
                <a:cs typeface="Calibri" pitchFamily="34" charset="0"/>
              </a:rPr>
              <a:t>+ 2000 km/s</a:t>
            </a:r>
            <a:endParaRPr lang="fr-FR" sz="1200" b="1" dirty="0">
              <a:latin typeface="Calibri" pitchFamily="34" charset="0"/>
              <a:cs typeface="Calibri" pitchFamily="34" charset="0"/>
            </a:endParaRPr>
          </a:p>
        </p:txBody>
      </p:sp>
      <p:grpSp>
        <p:nvGrpSpPr>
          <p:cNvPr id="28" name="Groupe 27"/>
          <p:cNvGrpSpPr/>
          <p:nvPr/>
        </p:nvGrpSpPr>
        <p:grpSpPr>
          <a:xfrm>
            <a:off x="4518096" y="2348880"/>
            <a:ext cx="4196038" cy="1231106"/>
            <a:chOff x="4518096" y="2348880"/>
            <a:chExt cx="4196038" cy="1231106"/>
          </a:xfrm>
        </p:grpSpPr>
        <p:sp>
          <p:nvSpPr>
            <p:cNvPr id="18" name="ZoneTexte 17"/>
            <p:cNvSpPr txBox="1"/>
            <p:nvPr/>
          </p:nvSpPr>
          <p:spPr>
            <a:xfrm>
              <a:off x="7057950" y="2348880"/>
              <a:ext cx="1656184" cy="1231106"/>
            </a:xfrm>
            <a:prstGeom prst="rect">
              <a:avLst/>
            </a:prstGeom>
            <a:noFill/>
          </p:spPr>
          <p:txBody>
            <a:bodyPr wrap="square" rtlCol="0">
              <a:spAutoFit/>
            </a:bodyPr>
            <a:lstStyle/>
            <a:p>
              <a:r>
                <a:rPr lang="fr-FR" sz="1400" dirty="0" smtClean="0">
                  <a:solidFill>
                    <a:srgbClr val="FFC000"/>
                  </a:solidFill>
                </a:rPr>
                <a:t>Composant étroit</a:t>
              </a:r>
            </a:p>
            <a:p>
              <a:r>
                <a:rPr lang="fr-FR" sz="1200" dirty="0" smtClean="0"/>
                <a:t>= excitation de la nébuleuse du système symbiotique par le flash de la nova</a:t>
              </a:r>
              <a:endParaRPr lang="fr-FR" sz="1200" dirty="0"/>
            </a:p>
          </p:txBody>
        </p:sp>
        <p:cxnSp>
          <p:nvCxnSpPr>
            <p:cNvPr id="25" name="Connecteur droit avec flèche 24"/>
            <p:cNvCxnSpPr/>
            <p:nvPr/>
          </p:nvCxnSpPr>
          <p:spPr>
            <a:xfrm flipH="1">
              <a:off x="4518096" y="2492896"/>
              <a:ext cx="2539854" cy="0"/>
            </a:xfrm>
            <a:prstGeom prst="straightConnector1">
              <a:avLst/>
            </a:prstGeom>
            <a:ln w="12700">
              <a:solidFill>
                <a:srgbClr val="FFC000"/>
              </a:solidFill>
              <a:tailEnd type="arrow" w="sm" len="med"/>
            </a:ln>
          </p:spPr>
          <p:style>
            <a:lnRef idx="1">
              <a:schemeClr val="accent1"/>
            </a:lnRef>
            <a:fillRef idx="0">
              <a:schemeClr val="accent1"/>
            </a:fillRef>
            <a:effectRef idx="0">
              <a:schemeClr val="accent1"/>
            </a:effectRef>
            <a:fontRef idx="minor">
              <a:schemeClr val="tx1"/>
            </a:fontRef>
          </p:style>
        </p:cxnSp>
      </p:grpSp>
      <p:grpSp>
        <p:nvGrpSpPr>
          <p:cNvPr id="29" name="Groupe 28"/>
          <p:cNvGrpSpPr/>
          <p:nvPr/>
        </p:nvGrpSpPr>
        <p:grpSpPr>
          <a:xfrm>
            <a:off x="4788024" y="4437112"/>
            <a:ext cx="3926110" cy="492443"/>
            <a:chOff x="4788024" y="4437112"/>
            <a:chExt cx="3926110" cy="492443"/>
          </a:xfrm>
        </p:grpSpPr>
        <p:sp>
          <p:nvSpPr>
            <p:cNvPr id="22" name="ZoneTexte 21"/>
            <p:cNvSpPr txBox="1"/>
            <p:nvPr/>
          </p:nvSpPr>
          <p:spPr>
            <a:xfrm>
              <a:off x="7057950" y="4437112"/>
              <a:ext cx="1656184" cy="492443"/>
            </a:xfrm>
            <a:prstGeom prst="rect">
              <a:avLst/>
            </a:prstGeom>
            <a:noFill/>
          </p:spPr>
          <p:txBody>
            <a:bodyPr wrap="square" rtlCol="0">
              <a:spAutoFit/>
            </a:bodyPr>
            <a:lstStyle/>
            <a:p>
              <a:r>
                <a:rPr lang="fr-FR" sz="1400" dirty="0" smtClean="0">
                  <a:solidFill>
                    <a:srgbClr val="FFC000"/>
                  </a:solidFill>
                </a:rPr>
                <a:t>Composant large</a:t>
              </a:r>
            </a:p>
            <a:p>
              <a:r>
                <a:rPr lang="fr-FR" sz="1200" dirty="0" smtClean="0"/>
                <a:t>= éjecta  de la nova</a:t>
              </a:r>
              <a:endParaRPr lang="fr-FR" sz="1200" dirty="0"/>
            </a:p>
          </p:txBody>
        </p:sp>
        <p:cxnSp>
          <p:nvCxnSpPr>
            <p:cNvPr id="27" name="Connecteur droit avec flèche 26"/>
            <p:cNvCxnSpPr/>
            <p:nvPr/>
          </p:nvCxnSpPr>
          <p:spPr>
            <a:xfrm flipH="1">
              <a:off x="4788024" y="4581128"/>
              <a:ext cx="2269926" cy="0"/>
            </a:xfrm>
            <a:prstGeom prst="straightConnector1">
              <a:avLst/>
            </a:prstGeom>
            <a:ln w="12700">
              <a:solidFill>
                <a:srgbClr val="FFC000"/>
              </a:solidFill>
              <a:tailEnd type="arrow" w="sm" len="med"/>
            </a:ln>
          </p:spPr>
          <p:style>
            <a:lnRef idx="1">
              <a:schemeClr val="accent1"/>
            </a:lnRef>
            <a:fillRef idx="0">
              <a:schemeClr val="accent1"/>
            </a:fillRef>
            <a:effectRef idx="0">
              <a:schemeClr val="accent1"/>
            </a:effectRef>
            <a:fontRef idx="minor">
              <a:schemeClr val="tx1"/>
            </a:fontRef>
          </p:style>
        </p:cxnSp>
      </p:grpSp>
      <p:grpSp>
        <p:nvGrpSpPr>
          <p:cNvPr id="44" name="Groupe 43"/>
          <p:cNvGrpSpPr/>
          <p:nvPr/>
        </p:nvGrpSpPr>
        <p:grpSpPr>
          <a:xfrm>
            <a:off x="83890" y="3112393"/>
            <a:ext cx="4233913" cy="1631216"/>
            <a:chOff x="83890" y="3112393"/>
            <a:chExt cx="4233913" cy="1631216"/>
          </a:xfrm>
        </p:grpSpPr>
        <p:sp>
          <p:nvSpPr>
            <p:cNvPr id="32" name="ZoneTexte 31"/>
            <p:cNvSpPr txBox="1"/>
            <p:nvPr/>
          </p:nvSpPr>
          <p:spPr>
            <a:xfrm>
              <a:off x="83890" y="3112393"/>
              <a:ext cx="1368152" cy="1631216"/>
            </a:xfrm>
            <a:prstGeom prst="rect">
              <a:avLst/>
            </a:prstGeom>
            <a:noFill/>
          </p:spPr>
          <p:txBody>
            <a:bodyPr wrap="square" rtlCol="0">
              <a:spAutoFit/>
            </a:bodyPr>
            <a:lstStyle/>
            <a:p>
              <a:r>
                <a:rPr lang="fr-FR" sz="1400" dirty="0" smtClean="0">
                  <a:solidFill>
                    <a:srgbClr val="FFC000"/>
                  </a:solidFill>
                </a:rPr>
                <a:t>Composants</a:t>
              </a:r>
            </a:p>
            <a:p>
              <a:r>
                <a:rPr lang="fr-FR" sz="1400" dirty="0" smtClean="0">
                  <a:solidFill>
                    <a:srgbClr val="FFC000"/>
                  </a:solidFill>
                </a:rPr>
                <a:t>en absorption</a:t>
              </a:r>
            </a:p>
            <a:p>
              <a:r>
                <a:rPr lang="fr-FR" sz="1200" dirty="0" smtClean="0"/>
                <a:t>= les parties les plus éloignées de la nébuleuse ne sont pas excitées par le flash de la nova</a:t>
              </a:r>
              <a:endParaRPr lang="fr-FR" sz="1200" dirty="0"/>
            </a:p>
          </p:txBody>
        </p:sp>
        <p:cxnSp>
          <p:nvCxnSpPr>
            <p:cNvPr id="36" name="Connecteur droit avec flèche 35"/>
            <p:cNvCxnSpPr/>
            <p:nvPr/>
          </p:nvCxnSpPr>
          <p:spPr>
            <a:xfrm>
              <a:off x="4155579" y="3292326"/>
              <a:ext cx="0" cy="648072"/>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a:off x="4317803" y="3295425"/>
              <a:ext cx="0" cy="424706"/>
            </a:xfrm>
            <a:prstGeom prst="straightConnector1">
              <a:avLst/>
            </a:prstGeom>
            <a:ln w="12700">
              <a:solidFill>
                <a:srgbClr val="FFC000"/>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1285875" y="3292326"/>
              <a:ext cx="3031928" cy="3099"/>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46" name="ZoneTexte 45"/>
          <p:cNvSpPr txBox="1"/>
          <p:nvPr/>
        </p:nvSpPr>
        <p:spPr>
          <a:xfrm>
            <a:off x="1537767" y="1338511"/>
            <a:ext cx="1312860" cy="338554"/>
          </a:xfrm>
          <a:prstGeom prst="rect">
            <a:avLst/>
          </a:prstGeom>
          <a:solidFill>
            <a:schemeClr val="tx1">
              <a:lumMod val="95000"/>
            </a:schemeClr>
          </a:solidFill>
        </p:spPr>
        <p:txBody>
          <a:bodyPr wrap="square" rtlCol="0">
            <a:spAutoFit/>
          </a:bodyPr>
          <a:lstStyle/>
          <a:p>
            <a:r>
              <a:rPr lang="fr-FR" sz="1600" dirty="0" smtClean="0">
                <a:solidFill>
                  <a:schemeClr val="bg2"/>
                </a:solidFill>
                <a:latin typeface="Calibri" pitchFamily="34" charset="0"/>
                <a:cs typeface="Calibri" pitchFamily="34" charset="0"/>
              </a:rPr>
              <a:t>18 avril 2010</a:t>
            </a:r>
            <a:endParaRPr lang="fr-FR" sz="1600" dirty="0">
              <a:solidFill>
                <a:schemeClr val="bg2"/>
              </a:solidFill>
              <a:latin typeface="Calibri" pitchFamily="34" charset="0"/>
              <a:cs typeface="Calibri" pitchFamily="34" charset="0"/>
            </a:endParaRPr>
          </a:p>
        </p:txBody>
      </p:sp>
      <p:sp>
        <p:nvSpPr>
          <p:cNvPr id="47" name="ZoneTexte 46"/>
          <p:cNvSpPr txBox="1"/>
          <p:nvPr/>
        </p:nvSpPr>
        <p:spPr>
          <a:xfrm>
            <a:off x="1537767" y="1338511"/>
            <a:ext cx="1309069" cy="338554"/>
          </a:xfrm>
          <a:prstGeom prst="rect">
            <a:avLst/>
          </a:prstGeom>
          <a:solidFill>
            <a:schemeClr val="tx1">
              <a:lumMod val="95000"/>
            </a:schemeClr>
          </a:solidFill>
        </p:spPr>
        <p:txBody>
          <a:bodyPr wrap="square" rtlCol="0">
            <a:spAutoFit/>
          </a:bodyPr>
          <a:lstStyle/>
          <a:p>
            <a:r>
              <a:rPr lang="fr-FR" sz="1600" dirty="0" smtClean="0">
                <a:solidFill>
                  <a:schemeClr val="bg2"/>
                </a:solidFill>
                <a:latin typeface="Calibri" pitchFamily="34" charset="0"/>
                <a:cs typeface="Calibri" pitchFamily="34" charset="0"/>
              </a:rPr>
              <a:t>22  juin 2010</a:t>
            </a:r>
            <a:endParaRPr lang="fr-FR" sz="1600" dirty="0">
              <a:solidFill>
                <a:schemeClr val="bg2"/>
              </a:solidFill>
              <a:latin typeface="Calibri" pitchFamily="34" charset="0"/>
              <a:cs typeface="Calibri" pitchFamily="34" charset="0"/>
            </a:endParaRPr>
          </a:p>
        </p:txBody>
      </p:sp>
      <p:pic>
        <p:nvPicPr>
          <p:cNvPr id="45" name="Image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7767" y="1790700"/>
            <a:ext cx="5400000" cy="3284462"/>
          </a:xfrm>
          <a:prstGeom prst="rect">
            <a:avLst/>
          </a:prstGeom>
        </p:spPr>
      </p:pic>
      <p:pic>
        <p:nvPicPr>
          <p:cNvPr id="48" name="Image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7767" y="1790700"/>
            <a:ext cx="5400000" cy="3284462"/>
          </a:xfrm>
          <a:prstGeom prst="rect">
            <a:avLst/>
          </a:prstGeom>
        </p:spPr>
      </p:pic>
    </p:spTree>
    <p:extLst>
      <p:ext uri="{BB962C8B-B14F-4D97-AF65-F5344CB8AC3E}">
        <p14:creationId xmlns:p14="http://schemas.microsoft.com/office/powerpoint/2010/main" val="242323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1000"/>
                                        <p:tgtEl>
                                          <p:spTgt spid="44"/>
                                        </p:tgtEl>
                                      </p:cBhvr>
                                    </p:animEffect>
                                    <p:anim calcmode="lin" valueType="num">
                                      <p:cBhvr>
                                        <p:cTn id="22" dur="1000" fill="hold"/>
                                        <p:tgtEl>
                                          <p:spTgt spid="44"/>
                                        </p:tgtEl>
                                        <p:attrNameLst>
                                          <p:attrName>ppt_x</p:attrName>
                                        </p:attrNameLst>
                                      </p:cBhvr>
                                      <p:tavLst>
                                        <p:tav tm="0">
                                          <p:val>
                                            <p:strVal val="#ppt_x"/>
                                          </p:val>
                                        </p:tav>
                                        <p:tav tm="100000">
                                          <p:val>
                                            <p:strVal val="#ppt_x"/>
                                          </p:val>
                                        </p:tav>
                                      </p:tavLst>
                                    </p:anim>
                                    <p:anim calcmode="lin" valueType="num">
                                      <p:cBhvr>
                                        <p:cTn id="2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2000"/>
                                        <p:tgtEl>
                                          <p:spTgt spid="45"/>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0" presetClass="exit" presetSubtype="0" fill="hold" nodeType="withEffect">
                                  <p:stCondLst>
                                    <p:cond delay="0"/>
                                  </p:stCondLst>
                                  <p:childTnLst>
                                    <p:animEffect transition="out" filter="fade">
                                      <p:cBhvr>
                                        <p:cTn id="32" dur="500"/>
                                        <p:tgtEl>
                                          <p:spTgt spid="29"/>
                                        </p:tgtEl>
                                      </p:cBhvr>
                                    </p:animEffect>
                                    <p:set>
                                      <p:cBhvr>
                                        <p:cTn id="33" dur="1" fill="hold">
                                          <p:stCondLst>
                                            <p:cond delay="499"/>
                                          </p:stCondLst>
                                        </p:cTn>
                                        <p:tgtEl>
                                          <p:spTgt spid="29"/>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28"/>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29"/>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4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7"/>
                                        </p:tgtEl>
                                        <p:attrNameLst>
                                          <p:attrName>style.visibility</p:attrName>
                                        </p:attrNameLst>
                                      </p:cBhvr>
                                      <p:to>
                                        <p:strVal val="visible"/>
                                      </p:to>
                                    </p:set>
                                  </p:childTnLst>
                                </p:cTn>
                              </p:par>
                              <p:par>
                                <p:cTn id="44" presetID="10" presetClass="entr" presetSubtype="0" fill="hold"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32656"/>
            <a:ext cx="3200400" cy="371264"/>
          </a:xfrm>
        </p:spPr>
        <p:txBody>
          <a:bodyPr/>
          <a:lstStyle/>
          <a:p>
            <a:r>
              <a:rPr lang="fr-FR" dirty="0" smtClean="0"/>
              <a:t>V407 </a:t>
            </a:r>
            <a:r>
              <a:rPr lang="fr-FR" dirty="0" err="1" smtClean="0"/>
              <a:t>Cygni</a:t>
            </a:r>
            <a:endParaRPr lang="fr-FR" dirty="0"/>
          </a:p>
        </p:txBody>
      </p:sp>
      <p:sp>
        <p:nvSpPr>
          <p:cNvPr id="14" name="Espace réservé du texte 2"/>
          <p:cNvSpPr txBox="1">
            <a:spLocks/>
          </p:cNvSpPr>
          <p:nvPr/>
        </p:nvSpPr>
        <p:spPr>
          <a:xfrm>
            <a:off x="0" y="0"/>
            <a:ext cx="2743200" cy="220104"/>
          </a:xfrm>
          <a:prstGeom prst="rect">
            <a:avLst/>
          </a:prstGeom>
        </p:spPr>
        <p:txBody>
          <a:bodyPr vert="horz" lIns="45720" tIns="0" rIns="45720" bIns="0" anchor="b">
            <a:normAutofit/>
          </a:bodyPr>
          <a:lstStyle>
            <a:lvl1pPr marL="0" indent="0" algn="l" rtl="0" eaLnBrk="1" latinLnBrk="0" hangingPunct="1">
              <a:spcBef>
                <a:spcPct val="20000"/>
              </a:spcBef>
              <a:buClr>
                <a:schemeClr val="accent1"/>
              </a:buClr>
              <a:buSzPct val="80000"/>
              <a:buFont typeface="Wingdings 2"/>
              <a:buNone/>
              <a:defRPr kumimoji="0" sz="14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9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9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fr-FR" b="1" smtClean="0">
                <a:latin typeface="Calibri" pitchFamily="34" charset="0"/>
                <a:cs typeface="Calibri" pitchFamily="34" charset="0"/>
              </a:rPr>
              <a:t>Novae</a:t>
            </a:r>
            <a:endParaRPr lang="fr-FR" b="1" dirty="0">
              <a:latin typeface="Calibri" pitchFamily="34" charset="0"/>
              <a:cs typeface="Calibri" pitchFamily="34"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1247775"/>
            <a:ext cx="9077325"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33338" y="5733256"/>
            <a:ext cx="1531188" cy="369332"/>
          </a:xfrm>
          <a:prstGeom prst="rect">
            <a:avLst/>
          </a:prstGeom>
          <a:noFill/>
        </p:spPr>
        <p:txBody>
          <a:bodyPr wrap="none" rtlCol="0">
            <a:spAutoFit/>
          </a:bodyPr>
          <a:lstStyle/>
          <a:p>
            <a:r>
              <a:rPr lang="fr-FR" dirty="0" smtClean="0"/>
              <a:t>24 août 2010</a:t>
            </a:r>
            <a:endParaRPr lang="fr-FR" dirty="0"/>
          </a:p>
        </p:txBody>
      </p:sp>
      <p:sp>
        <p:nvSpPr>
          <p:cNvPr id="4" name="ZoneTexte 3"/>
          <p:cNvSpPr txBox="1"/>
          <p:nvPr/>
        </p:nvSpPr>
        <p:spPr>
          <a:xfrm>
            <a:off x="33338" y="6087983"/>
            <a:ext cx="3281668" cy="369332"/>
          </a:xfrm>
          <a:prstGeom prst="rect">
            <a:avLst/>
          </a:prstGeom>
          <a:noFill/>
        </p:spPr>
        <p:txBody>
          <a:bodyPr wrap="none" rtlCol="0">
            <a:spAutoFit/>
          </a:bodyPr>
          <a:lstStyle/>
          <a:p>
            <a:r>
              <a:rPr lang="fr-FR" dirty="0" smtClean="0"/>
              <a:t>+ 167 jours après le maximum</a:t>
            </a:r>
            <a:endParaRPr lang="fr-FR" dirty="0"/>
          </a:p>
        </p:txBody>
      </p:sp>
      <p:sp>
        <p:nvSpPr>
          <p:cNvPr id="5" name="ZoneTexte 4"/>
          <p:cNvSpPr txBox="1"/>
          <p:nvPr/>
        </p:nvSpPr>
        <p:spPr>
          <a:xfrm>
            <a:off x="4442180" y="5871755"/>
            <a:ext cx="2012089" cy="461665"/>
          </a:xfrm>
          <a:prstGeom prst="rect">
            <a:avLst/>
          </a:prstGeom>
          <a:solidFill>
            <a:schemeClr val="bg1"/>
          </a:solidFill>
        </p:spPr>
        <p:txBody>
          <a:bodyPr wrap="none" rtlCol="0">
            <a:spAutoFit/>
          </a:bodyPr>
          <a:lstStyle/>
          <a:p>
            <a:r>
              <a:rPr lang="fr-FR" sz="2400" b="1" dirty="0" err="1" smtClean="0">
                <a:solidFill>
                  <a:srgbClr val="6BFF21"/>
                </a:solidFill>
                <a:latin typeface="Calibri" pitchFamily="34" charset="0"/>
                <a:cs typeface="Calibri" pitchFamily="34" charset="0"/>
              </a:rPr>
              <a:t>Mag</a:t>
            </a:r>
            <a:r>
              <a:rPr lang="fr-FR" sz="2400" b="1" dirty="0" smtClean="0">
                <a:solidFill>
                  <a:srgbClr val="6BFF21"/>
                </a:solidFill>
                <a:latin typeface="Calibri" pitchFamily="34" charset="0"/>
                <a:cs typeface="Calibri" pitchFamily="34" charset="0"/>
              </a:rPr>
              <a:t> V = 14,5 !</a:t>
            </a:r>
            <a:endParaRPr lang="fr-FR" sz="2400" b="1" dirty="0">
              <a:solidFill>
                <a:srgbClr val="6BFF21"/>
              </a:solidFill>
              <a:latin typeface="Calibri" pitchFamily="34" charset="0"/>
              <a:cs typeface="Calibri" pitchFamily="34" charset="0"/>
            </a:endParaRPr>
          </a:p>
        </p:txBody>
      </p:sp>
      <p:sp>
        <p:nvSpPr>
          <p:cNvPr id="6" name="ZoneTexte 5"/>
          <p:cNvSpPr txBox="1"/>
          <p:nvPr/>
        </p:nvSpPr>
        <p:spPr>
          <a:xfrm>
            <a:off x="65361" y="6446371"/>
            <a:ext cx="4544899" cy="369332"/>
          </a:xfrm>
          <a:prstGeom prst="rect">
            <a:avLst/>
          </a:prstGeom>
          <a:noFill/>
        </p:spPr>
        <p:txBody>
          <a:bodyPr wrap="none" rtlCol="0">
            <a:spAutoFit/>
          </a:bodyPr>
          <a:lstStyle/>
          <a:p>
            <a:r>
              <a:rPr lang="fr-FR" b="1" dirty="0" smtClean="0">
                <a:solidFill>
                  <a:srgbClr val="00B0F0"/>
                </a:solidFill>
              </a:rPr>
              <a:t>SC 254 mm LHIRES III 150 t/mm SXV-H9</a:t>
            </a:r>
            <a:endParaRPr lang="fr-FR" b="1" dirty="0">
              <a:solidFill>
                <a:srgbClr val="00B0F0"/>
              </a:solidFill>
            </a:endParaRPr>
          </a:p>
        </p:txBody>
      </p:sp>
      <p:sp>
        <p:nvSpPr>
          <p:cNvPr id="7" name="ZoneTexte 6"/>
          <p:cNvSpPr txBox="1"/>
          <p:nvPr/>
        </p:nvSpPr>
        <p:spPr>
          <a:xfrm>
            <a:off x="2134791" y="650558"/>
            <a:ext cx="2108269" cy="369332"/>
          </a:xfrm>
          <a:prstGeom prst="rect">
            <a:avLst/>
          </a:prstGeom>
          <a:noFill/>
        </p:spPr>
        <p:txBody>
          <a:bodyPr wrap="none" rtlCol="0">
            <a:spAutoFit/>
          </a:bodyPr>
          <a:lstStyle/>
          <a:p>
            <a:r>
              <a:rPr lang="fr-FR" dirty="0" smtClean="0">
                <a:solidFill>
                  <a:srgbClr val="FFC000"/>
                </a:solidFill>
              </a:rPr>
              <a:t>Le dernier spectre </a:t>
            </a:r>
            <a:endParaRPr lang="fr-FR" dirty="0">
              <a:solidFill>
                <a:srgbClr val="FFC000"/>
              </a:solidFill>
            </a:endParaRPr>
          </a:p>
        </p:txBody>
      </p:sp>
    </p:spTree>
    <p:extLst>
      <p:ext uri="{BB962C8B-B14F-4D97-AF65-F5344CB8AC3E}">
        <p14:creationId xmlns:p14="http://schemas.microsoft.com/office/powerpoint/2010/main" val="28152417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75656" y="620688"/>
            <a:ext cx="6480048" cy="1080120"/>
          </a:xfrm>
        </p:spPr>
        <p:txBody>
          <a:bodyPr/>
          <a:lstStyle/>
          <a:p>
            <a:r>
              <a:rPr lang="fr-FR" dirty="0" smtClean="0"/>
              <a:t>Pour ALLER PLUS LOIN</a:t>
            </a:r>
            <a:endParaRPr lang="fr-FR" dirty="0"/>
          </a:p>
        </p:txBody>
      </p:sp>
      <p:sp>
        <p:nvSpPr>
          <p:cNvPr id="3" name="Sous-titre 2"/>
          <p:cNvSpPr>
            <a:spLocks noGrp="1"/>
          </p:cNvSpPr>
          <p:nvPr>
            <p:ph type="subTitle" idx="1"/>
          </p:nvPr>
        </p:nvSpPr>
        <p:spPr>
          <a:xfrm>
            <a:off x="1530951" y="188640"/>
            <a:ext cx="6480048" cy="372020"/>
          </a:xfrm>
        </p:spPr>
        <p:txBody>
          <a:bodyPr/>
          <a:lstStyle/>
          <a:p>
            <a:r>
              <a:rPr lang="fr-FR" dirty="0" err="1" smtClean="0"/>
              <a:t>Novae</a:t>
            </a:r>
            <a:endParaRPr lang="fr-FR" dirty="0"/>
          </a:p>
        </p:txBody>
      </p:sp>
      <p:sp>
        <p:nvSpPr>
          <p:cNvPr id="4" name="Rectangle 3"/>
          <p:cNvSpPr/>
          <p:nvPr/>
        </p:nvSpPr>
        <p:spPr>
          <a:xfrm>
            <a:off x="161925" y="4358491"/>
            <a:ext cx="4572000" cy="2308324"/>
          </a:xfrm>
          <a:prstGeom prst="rect">
            <a:avLst/>
          </a:prstGeom>
        </p:spPr>
        <p:txBody>
          <a:bodyPr>
            <a:spAutoFit/>
          </a:bodyPr>
          <a:lstStyle/>
          <a:p>
            <a:r>
              <a:rPr lang="fr-FR" sz="1200" b="1" dirty="0">
                <a:latin typeface="Calibri" pitchFamily="34" charset="0"/>
                <a:cs typeface="Calibri" pitchFamily="34" charset="0"/>
              </a:rPr>
              <a:t>[1] The formation of </a:t>
            </a:r>
            <a:r>
              <a:rPr lang="fr-FR" sz="1200" b="1" dirty="0" err="1">
                <a:latin typeface="Calibri" pitchFamily="34" charset="0"/>
                <a:cs typeface="Calibri" pitchFamily="34" charset="0"/>
              </a:rPr>
              <a:t>novae</a:t>
            </a:r>
            <a:r>
              <a:rPr lang="fr-FR" sz="1200" b="1" dirty="0">
                <a:latin typeface="Calibri" pitchFamily="34" charset="0"/>
                <a:cs typeface="Calibri" pitchFamily="34" charset="0"/>
              </a:rPr>
              <a:t> </a:t>
            </a:r>
            <a:r>
              <a:rPr lang="fr-FR" sz="1200" b="1" dirty="0" err="1">
                <a:latin typeface="Calibri" pitchFamily="34" charset="0"/>
                <a:cs typeface="Calibri" pitchFamily="34" charset="0"/>
              </a:rPr>
              <a:t>spectra</a:t>
            </a:r>
            <a:r>
              <a:rPr lang="fr-FR" sz="1200" dirty="0">
                <a:latin typeface="Calibri" pitchFamily="34" charset="0"/>
                <a:cs typeface="Calibri" pitchFamily="34" charset="0"/>
              </a:rPr>
              <a:t/>
            </a:r>
            <a:br>
              <a:rPr lang="fr-FR" sz="1200" dirty="0">
                <a:latin typeface="Calibri" pitchFamily="34" charset="0"/>
                <a:cs typeface="Calibri" pitchFamily="34" charset="0"/>
              </a:rPr>
            </a:br>
            <a:r>
              <a:rPr lang="fr-FR" sz="1200" dirty="0">
                <a:latin typeface="Calibri" pitchFamily="34" charset="0"/>
                <a:cs typeface="Calibri" pitchFamily="34" charset="0"/>
              </a:rPr>
              <a:t>R.E. Williams</a:t>
            </a:r>
            <a:br>
              <a:rPr lang="fr-FR" sz="1200" dirty="0">
                <a:latin typeface="Calibri" pitchFamily="34" charset="0"/>
                <a:cs typeface="Calibri" pitchFamily="34" charset="0"/>
              </a:rPr>
            </a:br>
            <a:r>
              <a:rPr lang="fr-FR" sz="1200" dirty="0">
                <a:latin typeface="Calibri" pitchFamily="34" charset="0"/>
                <a:cs typeface="Calibri" pitchFamily="34" charset="0"/>
              </a:rPr>
              <a:t>A.J., Vol. 104, </a:t>
            </a:r>
            <a:r>
              <a:rPr lang="fr-FR" sz="1200" dirty="0" err="1">
                <a:latin typeface="Calibri" pitchFamily="34" charset="0"/>
                <a:cs typeface="Calibri" pitchFamily="34" charset="0"/>
              </a:rPr>
              <a:t>Number</a:t>
            </a:r>
            <a:r>
              <a:rPr lang="fr-FR" sz="1200" dirty="0">
                <a:latin typeface="Calibri" pitchFamily="34" charset="0"/>
                <a:cs typeface="Calibri" pitchFamily="34" charset="0"/>
              </a:rPr>
              <a:t> 2, 1992</a:t>
            </a:r>
          </a:p>
          <a:p>
            <a:r>
              <a:rPr lang="fr-FR" sz="1200" b="1" dirty="0">
                <a:latin typeface="Calibri" pitchFamily="34" charset="0"/>
                <a:cs typeface="Calibri" pitchFamily="34" charset="0"/>
              </a:rPr>
              <a:t>[2] The </a:t>
            </a:r>
            <a:r>
              <a:rPr lang="fr-FR" sz="1200" b="1" dirty="0" err="1">
                <a:latin typeface="Calibri" pitchFamily="34" charset="0"/>
                <a:cs typeface="Calibri" pitchFamily="34" charset="0"/>
              </a:rPr>
              <a:t>evolution</a:t>
            </a:r>
            <a:r>
              <a:rPr lang="fr-FR" sz="1200" b="1" dirty="0">
                <a:latin typeface="Calibri" pitchFamily="34" charset="0"/>
                <a:cs typeface="Calibri" pitchFamily="34" charset="0"/>
              </a:rPr>
              <a:t> and classification of </a:t>
            </a:r>
            <a:r>
              <a:rPr lang="fr-FR" sz="1200" b="1" dirty="0" err="1">
                <a:latin typeface="Calibri" pitchFamily="34" charset="0"/>
                <a:cs typeface="Calibri" pitchFamily="34" charset="0"/>
              </a:rPr>
              <a:t>postoutburst</a:t>
            </a:r>
            <a:r>
              <a:rPr lang="fr-FR" sz="1200" b="1" dirty="0">
                <a:latin typeface="Calibri" pitchFamily="34" charset="0"/>
                <a:cs typeface="Calibri" pitchFamily="34" charset="0"/>
              </a:rPr>
              <a:t> </a:t>
            </a:r>
            <a:r>
              <a:rPr lang="fr-FR" sz="1200" b="1" dirty="0" err="1">
                <a:latin typeface="Calibri" pitchFamily="34" charset="0"/>
                <a:cs typeface="Calibri" pitchFamily="34" charset="0"/>
              </a:rPr>
              <a:t>novae</a:t>
            </a:r>
            <a:r>
              <a:rPr lang="fr-FR" sz="1200" b="1" dirty="0">
                <a:latin typeface="Calibri" pitchFamily="34" charset="0"/>
                <a:cs typeface="Calibri" pitchFamily="34" charset="0"/>
              </a:rPr>
              <a:t> </a:t>
            </a:r>
            <a:r>
              <a:rPr lang="fr-FR" sz="1200" b="1" dirty="0" err="1">
                <a:latin typeface="Calibri" pitchFamily="34" charset="0"/>
                <a:cs typeface="Calibri" pitchFamily="34" charset="0"/>
              </a:rPr>
              <a:t>spectra</a:t>
            </a:r>
            <a:r>
              <a:rPr lang="fr-FR" sz="1200" dirty="0">
                <a:latin typeface="Calibri" pitchFamily="34" charset="0"/>
                <a:cs typeface="Calibri" pitchFamily="34" charset="0"/>
              </a:rPr>
              <a:t/>
            </a:r>
            <a:br>
              <a:rPr lang="fr-FR" sz="1200" dirty="0">
                <a:latin typeface="Calibri" pitchFamily="34" charset="0"/>
                <a:cs typeface="Calibri" pitchFamily="34" charset="0"/>
              </a:rPr>
            </a:br>
            <a:r>
              <a:rPr lang="fr-FR" sz="1200" dirty="0">
                <a:latin typeface="Calibri" pitchFamily="34" charset="0"/>
                <a:cs typeface="Calibri" pitchFamily="34" charset="0"/>
              </a:rPr>
              <a:t>R.E. Williams &amp; al.</a:t>
            </a:r>
            <a:br>
              <a:rPr lang="fr-FR" sz="1200" dirty="0">
                <a:latin typeface="Calibri" pitchFamily="34" charset="0"/>
                <a:cs typeface="Calibri" pitchFamily="34" charset="0"/>
              </a:rPr>
            </a:br>
            <a:r>
              <a:rPr lang="fr-FR" sz="1200" dirty="0">
                <a:latin typeface="Calibri" pitchFamily="34" charset="0"/>
                <a:cs typeface="Calibri" pitchFamily="34" charset="0"/>
              </a:rPr>
              <a:t>A.J., 376:721-737, 1991 </a:t>
            </a:r>
          </a:p>
          <a:p>
            <a:r>
              <a:rPr lang="fr-FR" sz="1200" b="1" dirty="0">
                <a:latin typeface="Calibri" pitchFamily="34" charset="0"/>
                <a:cs typeface="Calibri" pitchFamily="34" charset="0"/>
              </a:rPr>
              <a:t>[3] The </a:t>
            </a:r>
            <a:r>
              <a:rPr lang="fr-FR" sz="1200" b="1" dirty="0" err="1">
                <a:latin typeface="Calibri" pitchFamily="34" charset="0"/>
                <a:cs typeface="Calibri" pitchFamily="34" charset="0"/>
              </a:rPr>
              <a:t>Tololo</a:t>
            </a:r>
            <a:r>
              <a:rPr lang="fr-FR" sz="1200" b="1" dirty="0">
                <a:latin typeface="Calibri" pitchFamily="34" charset="0"/>
                <a:cs typeface="Calibri" pitchFamily="34" charset="0"/>
              </a:rPr>
              <a:t> nova </a:t>
            </a:r>
            <a:r>
              <a:rPr lang="fr-FR" sz="1200" b="1" dirty="0" err="1">
                <a:latin typeface="Calibri" pitchFamily="34" charset="0"/>
                <a:cs typeface="Calibri" pitchFamily="34" charset="0"/>
              </a:rPr>
              <a:t>survey</a:t>
            </a:r>
            <a:r>
              <a:rPr lang="fr-FR" sz="1200" b="1" dirty="0">
                <a:latin typeface="Calibri" pitchFamily="34" charset="0"/>
                <a:cs typeface="Calibri" pitchFamily="34" charset="0"/>
              </a:rPr>
              <a:t> : </a:t>
            </a:r>
            <a:r>
              <a:rPr lang="fr-FR" sz="1200" b="1" dirty="0" err="1">
                <a:latin typeface="Calibri" pitchFamily="34" charset="0"/>
                <a:cs typeface="Calibri" pitchFamily="34" charset="0"/>
              </a:rPr>
              <a:t>spectra</a:t>
            </a:r>
            <a:r>
              <a:rPr lang="fr-FR" sz="1200" b="1" dirty="0">
                <a:latin typeface="Calibri" pitchFamily="34" charset="0"/>
                <a:cs typeface="Calibri" pitchFamily="34" charset="0"/>
              </a:rPr>
              <a:t> of </a:t>
            </a:r>
            <a:r>
              <a:rPr lang="fr-FR" sz="1200" b="1" dirty="0" err="1">
                <a:latin typeface="Calibri" pitchFamily="34" charset="0"/>
                <a:cs typeface="Calibri" pitchFamily="34" charset="0"/>
              </a:rPr>
              <a:t>recent</a:t>
            </a:r>
            <a:r>
              <a:rPr lang="fr-FR" sz="1200" b="1" dirty="0">
                <a:latin typeface="Calibri" pitchFamily="34" charset="0"/>
                <a:cs typeface="Calibri" pitchFamily="34" charset="0"/>
              </a:rPr>
              <a:t> </a:t>
            </a:r>
            <a:r>
              <a:rPr lang="fr-FR" sz="1200" b="1" dirty="0" err="1">
                <a:latin typeface="Calibri" pitchFamily="34" charset="0"/>
                <a:cs typeface="Calibri" pitchFamily="34" charset="0"/>
              </a:rPr>
              <a:t>novae</a:t>
            </a:r>
            <a:r>
              <a:rPr lang="fr-FR" sz="1200" dirty="0">
                <a:latin typeface="Calibri" pitchFamily="34" charset="0"/>
                <a:cs typeface="Calibri" pitchFamily="34" charset="0"/>
              </a:rPr>
              <a:t/>
            </a:r>
            <a:br>
              <a:rPr lang="fr-FR" sz="1200" dirty="0">
                <a:latin typeface="Calibri" pitchFamily="34" charset="0"/>
                <a:cs typeface="Calibri" pitchFamily="34" charset="0"/>
              </a:rPr>
            </a:br>
            <a:r>
              <a:rPr lang="fr-FR" sz="1200" dirty="0">
                <a:latin typeface="Calibri" pitchFamily="34" charset="0"/>
                <a:cs typeface="Calibri" pitchFamily="34" charset="0"/>
              </a:rPr>
              <a:t>R.E. Williams, M.M. Phillips, M. </a:t>
            </a:r>
            <a:r>
              <a:rPr lang="fr-FR" sz="1200" dirty="0" err="1">
                <a:latin typeface="Calibri" pitchFamily="34" charset="0"/>
                <a:cs typeface="Calibri" pitchFamily="34" charset="0"/>
              </a:rPr>
              <a:t>Hamuy</a:t>
            </a:r>
            <a:r>
              <a:rPr lang="fr-FR" sz="1200" dirty="0">
                <a:latin typeface="Calibri" pitchFamily="34" charset="0"/>
                <a:cs typeface="Calibri" pitchFamily="34" charset="0"/>
              </a:rPr>
              <a:t/>
            </a:r>
            <a:br>
              <a:rPr lang="fr-FR" sz="1200" dirty="0">
                <a:latin typeface="Calibri" pitchFamily="34" charset="0"/>
                <a:cs typeface="Calibri" pitchFamily="34" charset="0"/>
              </a:rPr>
            </a:br>
            <a:r>
              <a:rPr lang="fr-FR" sz="1200" dirty="0">
                <a:latin typeface="Calibri" pitchFamily="34" charset="0"/>
                <a:cs typeface="Calibri" pitchFamily="34" charset="0"/>
              </a:rPr>
              <a:t>A.J. </a:t>
            </a:r>
            <a:r>
              <a:rPr lang="fr-FR" sz="1200" dirty="0" err="1">
                <a:latin typeface="Calibri" pitchFamily="34" charset="0"/>
                <a:cs typeface="Calibri" pitchFamily="34" charset="0"/>
              </a:rPr>
              <a:t>supp</a:t>
            </a:r>
            <a:r>
              <a:rPr lang="fr-FR" sz="1200" dirty="0">
                <a:latin typeface="Calibri" pitchFamily="34" charset="0"/>
                <a:cs typeface="Calibri" pitchFamily="34" charset="0"/>
              </a:rPr>
              <a:t>. </a:t>
            </a:r>
            <a:r>
              <a:rPr lang="fr-FR" sz="1200" dirty="0" err="1">
                <a:latin typeface="Calibri" pitchFamily="34" charset="0"/>
                <a:cs typeface="Calibri" pitchFamily="34" charset="0"/>
              </a:rPr>
              <a:t>ser</a:t>
            </a:r>
            <a:r>
              <a:rPr lang="fr-FR" sz="1200" dirty="0">
                <a:latin typeface="Calibri" pitchFamily="34" charset="0"/>
                <a:cs typeface="Calibri" pitchFamily="34" charset="0"/>
              </a:rPr>
              <a:t>., 90:297-316, 1994</a:t>
            </a:r>
          </a:p>
          <a:p>
            <a:r>
              <a:rPr lang="fr-FR" sz="1200" b="1" dirty="0">
                <a:latin typeface="Calibri" pitchFamily="34" charset="0"/>
                <a:cs typeface="Calibri" pitchFamily="34" charset="0"/>
              </a:rPr>
              <a:t>[4] </a:t>
            </a:r>
            <a:r>
              <a:rPr lang="fr-FR" sz="1200" b="1" dirty="0" err="1">
                <a:latin typeface="Calibri" pitchFamily="34" charset="0"/>
                <a:cs typeface="Calibri" pitchFamily="34" charset="0"/>
              </a:rPr>
              <a:t>Classical</a:t>
            </a:r>
            <a:r>
              <a:rPr lang="fr-FR" sz="1200" b="1" dirty="0">
                <a:latin typeface="Calibri" pitchFamily="34" charset="0"/>
                <a:cs typeface="Calibri" pitchFamily="34" charset="0"/>
              </a:rPr>
              <a:t> </a:t>
            </a:r>
            <a:r>
              <a:rPr lang="fr-FR" sz="1200" b="1" dirty="0" err="1">
                <a:latin typeface="Calibri" pitchFamily="34" charset="0"/>
                <a:cs typeface="Calibri" pitchFamily="34" charset="0"/>
              </a:rPr>
              <a:t>Novae</a:t>
            </a:r>
            <a:r>
              <a:rPr lang="fr-FR" sz="1200" dirty="0">
                <a:latin typeface="Calibri" pitchFamily="34" charset="0"/>
                <a:cs typeface="Calibri" pitchFamily="34" charset="0"/>
              </a:rPr>
              <a:t>, second </a:t>
            </a:r>
            <a:r>
              <a:rPr lang="fr-FR" sz="1200" dirty="0" err="1">
                <a:latin typeface="Calibri" pitchFamily="34" charset="0"/>
                <a:cs typeface="Calibri" pitchFamily="34" charset="0"/>
              </a:rPr>
              <a:t>edition</a:t>
            </a:r>
            <a:r>
              <a:rPr lang="fr-FR" sz="1200" dirty="0">
                <a:latin typeface="Calibri" pitchFamily="34" charset="0"/>
                <a:cs typeface="Calibri" pitchFamily="34" charset="0"/>
              </a:rPr>
              <a:t> </a:t>
            </a:r>
            <a:br>
              <a:rPr lang="fr-FR" sz="1200" dirty="0">
                <a:latin typeface="Calibri" pitchFamily="34" charset="0"/>
                <a:cs typeface="Calibri" pitchFamily="34" charset="0"/>
              </a:rPr>
            </a:br>
            <a:r>
              <a:rPr lang="fr-FR" sz="1200" dirty="0" err="1">
                <a:latin typeface="Calibri" pitchFamily="34" charset="0"/>
                <a:cs typeface="Calibri" pitchFamily="34" charset="0"/>
              </a:rPr>
              <a:t>Bode</a:t>
            </a:r>
            <a:r>
              <a:rPr lang="fr-FR" sz="1200" dirty="0">
                <a:latin typeface="Calibri" pitchFamily="34" charset="0"/>
                <a:cs typeface="Calibri" pitchFamily="34" charset="0"/>
              </a:rPr>
              <a:t> &amp; </a:t>
            </a:r>
            <a:r>
              <a:rPr lang="fr-FR" sz="1200" dirty="0" err="1">
                <a:latin typeface="Calibri" pitchFamily="34" charset="0"/>
                <a:cs typeface="Calibri" pitchFamily="34" charset="0"/>
              </a:rPr>
              <a:t>Evens</a:t>
            </a:r>
            <a:r>
              <a:rPr lang="fr-FR" sz="1200" dirty="0">
                <a:latin typeface="Calibri" pitchFamily="34" charset="0"/>
                <a:cs typeface="Calibri" pitchFamily="34" charset="0"/>
              </a:rPr>
              <a:t/>
            </a:r>
            <a:br>
              <a:rPr lang="fr-FR" sz="1200" dirty="0">
                <a:latin typeface="Calibri" pitchFamily="34" charset="0"/>
                <a:cs typeface="Calibri" pitchFamily="34" charset="0"/>
              </a:rPr>
            </a:br>
            <a:r>
              <a:rPr lang="fr-FR" sz="1200" dirty="0">
                <a:latin typeface="Calibri" pitchFamily="34" charset="0"/>
                <a:cs typeface="Calibri" pitchFamily="34" charset="0"/>
              </a:rPr>
              <a:t>Cambridge </a:t>
            </a:r>
            <a:r>
              <a:rPr lang="fr-FR" sz="1200" dirty="0" err="1">
                <a:latin typeface="Calibri" pitchFamily="34" charset="0"/>
                <a:cs typeface="Calibri" pitchFamily="34" charset="0"/>
              </a:rPr>
              <a:t>University</a:t>
            </a:r>
            <a:r>
              <a:rPr lang="fr-FR" sz="1200" dirty="0">
                <a:latin typeface="Calibri" pitchFamily="34" charset="0"/>
                <a:cs typeface="Calibri" pitchFamily="34" charset="0"/>
              </a:rPr>
              <a:t> </a:t>
            </a:r>
            <a:r>
              <a:rPr lang="fr-FR" sz="1200" dirty="0" err="1">
                <a:latin typeface="Calibri" pitchFamily="34" charset="0"/>
                <a:cs typeface="Calibri" pitchFamily="34" charset="0"/>
              </a:rPr>
              <a:t>Press</a:t>
            </a:r>
            <a:r>
              <a:rPr lang="fr-FR" sz="1200" dirty="0">
                <a:latin typeface="Calibri" pitchFamily="34" charset="0"/>
                <a:cs typeface="Calibri" pitchFamily="34" charset="0"/>
              </a:rPr>
              <a:t>, 2008</a:t>
            </a:r>
          </a:p>
        </p:txBody>
      </p:sp>
      <p:sp>
        <p:nvSpPr>
          <p:cNvPr id="5" name="Rectangle 4"/>
          <p:cNvSpPr/>
          <p:nvPr/>
        </p:nvSpPr>
        <p:spPr>
          <a:xfrm>
            <a:off x="217006" y="3758684"/>
            <a:ext cx="4519571" cy="307777"/>
          </a:xfrm>
          <a:prstGeom prst="rect">
            <a:avLst/>
          </a:prstGeom>
        </p:spPr>
        <p:txBody>
          <a:bodyPr wrap="none">
            <a:spAutoFit/>
          </a:bodyPr>
          <a:lstStyle/>
          <a:p>
            <a:r>
              <a:rPr lang="fr-FR" sz="1400" b="1" dirty="0" smtClean="0">
                <a:latin typeface="Calibri" pitchFamily="34" charset="0"/>
                <a:cs typeface="Calibri" pitchFamily="34" charset="0"/>
              </a:rPr>
              <a:t>www.astronomie-amateur.fr/Projets </a:t>
            </a:r>
            <a:r>
              <a:rPr lang="fr-FR" sz="1400" b="1" dirty="0">
                <a:latin typeface="Calibri" pitchFamily="34" charset="0"/>
                <a:cs typeface="Calibri" pitchFamily="34" charset="0"/>
              </a:rPr>
              <a:t>Spectro4 Novae.html</a:t>
            </a:r>
          </a:p>
        </p:txBody>
      </p:sp>
    </p:spTree>
    <p:extLst>
      <p:ext uri="{BB962C8B-B14F-4D97-AF65-F5344CB8AC3E}">
        <p14:creationId xmlns:p14="http://schemas.microsoft.com/office/powerpoint/2010/main" val="32003966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99592" y="764704"/>
            <a:ext cx="6480048" cy="1080120"/>
          </a:xfrm>
        </p:spPr>
        <p:txBody>
          <a:bodyPr/>
          <a:lstStyle/>
          <a:p>
            <a:r>
              <a:rPr lang="fr-FR" dirty="0" smtClean="0"/>
              <a:t>Pour contribuer</a:t>
            </a:r>
            <a:endParaRPr lang="fr-FR" dirty="0"/>
          </a:p>
        </p:txBody>
      </p:sp>
      <p:sp>
        <p:nvSpPr>
          <p:cNvPr id="3" name="Sous-titre 2"/>
          <p:cNvSpPr>
            <a:spLocks noGrp="1"/>
          </p:cNvSpPr>
          <p:nvPr>
            <p:ph type="subTitle" idx="1"/>
          </p:nvPr>
        </p:nvSpPr>
        <p:spPr>
          <a:xfrm>
            <a:off x="827584" y="476672"/>
            <a:ext cx="6480048" cy="372020"/>
          </a:xfrm>
        </p:spPr>
        <p:txBody>
          <a:bodyPr/>
          <a:lstStyle/>
          <a:p>
            <a:r>
              <a:rPr lang="fr-FR" dirty="0" err="1" smtClean="0">
                <a:latin typeface="Calibri" pitchFamily="34" charset="0"/>
                <a:cs typeface="Calibri" pitchFamily="34" charset="0"/>
              </a:rPr>
              <a:t>Novae</a:t>
            </a:r>
            <a:endParaRPr lang="fr-FR" dirty="0">
              <a:latin typeface="Calibri" pitchFamily="34" charset="0"/>
              <a:cs typeface="Calibri" pitchFamily="34" charset="0"/>
            </a:endParaRPr>
          </a:p>
        </p:txBody>
      </p:sp>
      <p:sp>
        <p:nvSpPr>
          <p:cNvPr id="4" name="ZoneTexte 3"/>
          <p:cNvSpPr txBox="1"/>
          <p:nvPr/>
        </p:nvSpPr>
        <p:spPr>
          <a:xfrm>
            <a:off x="1273229" y="4453097"/>
            <a:ext cx="7092583" cy="2031325"/>
          </a:xfrm>
          <a:prstGeom prst="rect">
            <a:avLst/>
          </a:prstGeom>
          <a:noFill/>
        </p:spPr>
        <p:txBody>
          <a:bodyPr wrap="none" rtlCol="0">
            <a:spAutoFit/>
          </a:bodyPr>
          <a:lstStyle/>
          <a:p>
            <a:r>
              <a:rPr lang="fr-FR" dirty="0" smtClean="0"/>
              <a:t>France : Association française des Observateurs d’Etoiles Variables</a:t>
            </a:r>
          </a:p>
          <a:p>
            <a:endParaRPr lang="fr-FR" dirty="0"/>
          </a:p>
          <a:p>
            <a:r>
              <a:rPr lang="fr-FR" dirty="0" smtClean="0"/>
              <a:t>USA (et monde) : AAVSO</a:t>
            </a:r>
            <a:endParaRPr lang="fr-FR" dirty="0"/>
          </a:p>
          <a:p>
            <a:endParaRPr lang="fr-FR" dirty="0"/>
          </a:p>
          <a:p>
            <a:r>
              <a:rPr lang="fr-FR" dirty="0" smtClean="0"/>
              <a:t>ARAS</a:t>
            </a:r>
          </a:p>
          <a:p>
            <a:r>
              <a:rPr lang="fr-FR" dirty="0" smtClean="0"/>
              <a:t>Liste de discussion </a:t>
            </a:r>
            <a:r>
              <a:rPr lang="fr-FR" dirty="0" err="1" smtClean="0"/>
              <a:t>spectro</a:t>
            </a:r>
            <a:r>
              <a:rPr lang="fr-FR" dirty="0" smtClean="0"/>
              <a:t>-l</a:t>
            </a:r>
          </a:p>
          <a:p>
            <a:r>
              <a:rPr lang="fr-FR" dirty="0" err="1" smtClean="0"/>
              <a:t>Webastro</a:t>
            </a:r>
            <a:r>
              <a:rPr lang="fr-FR" dirty="0" smtClean="0"/>
              <a:t> </a:t>
            </a:r>
          </a:p>
        </p:txBody>
      </p:sp>
      <p:sp>
        <p:nvSpPr>
          <p:cNvPr id="5" name="ZoneTexte 4"/>
          <p:cNvSpPr txBox="1"/>
          <p:nvPr/>
        </p:nvSpPr>
        <p:spPr>
          <a:xfrm>
            <a:off x="1043608" y="1988840"/>
            <a:ext cx="6218369" cy="1200329"/>
          </a:xfrm>
          <a:prstGeom prst="rect">
            <a:avLst/>
          </a:prstGeom>
          <a:noFill/>
        </p:spPr>
        <p:txBody>
          <a:bodyPr wrap="none" rtlCol="0">
            <a:spAutoFit/>
          </a:bodyPr>
          <a:lstStyle/>
          <a:p>
            <a:r>
              <a:rPr lang="fr-FR" dirty="0" smtClean="0">
                <a:solidFill>
                  <a:schemeClr val="tx1">
                    <a:lumMod val="95000"/>
                  </a:schemeClr>
                </a:solidFill>
              </a:rPr>
              <a:t>Un  domaine</a:t>
            </a:r>
          </a:p>
          <a:p>
            <a:pPr marL="285750" indent="-285750">
              <a:buFont typeface="Wingdings" pitchFamily="2" charset="2"/>
              <a:buChar char="q"/>
            </a:pPr>
            <a:r>
              <a:rPr lang="fr-FR" dirty="0" smtClean="0">
                <a:solidFill>
                  <a:schemeClr val="tx1">
                    <a:lumMod val="95000"/>
                  </a:schemeClr>
                </a:solidFill>
              </a:rPr>
              <a:t>bien suivi par les amateurs en photométrie, à poursuivre</a:t>
            </a:r>
          </a:p>
          <a:p>
            <a:pPr marL="285750" indent="-285750">
              <a:buFont typeface="Wingdings"/>
              <a:buChar char="q"/>
            </a:pPr>
            <a:r>
              <a:rPr lang="fr-FR" dirty="0">
                <a:solidFill>
                  <a:schemeClr val="tx1">
                    <a:lumMod val="95000"/>
                  </a:schemeClr>
                </a:solidFill>
              </a:rPr>
              <a:t>d</a:t>
            </a:r>
            <a:r>
              <a:rPr lang="fr-FR" dirty="0" smtClean="0">
                <a:solidFill>
                  <a:schemeClr val="tx1">
                    <a:lumMod val="95000"/>
                  </a:schemeClr>
                </a:solidFill>
              </a:rPr>
              <a:t>éjà exploré par les amateurs en spectroscopie,</a:t>
            </a:r>
          </a:p>
          <a:p>
            <a:r>
              <a:rPr lang="fr-FR" dirty="0" smtClean="0">
                <a:solidFill>
                  <a:schemeClr val="tx1">
                    <a:lumMod val="95000"/>
                  </a:schemeClr>
                </a:solidFill>
              </a:rPr>
              <a:t> à poursuivre en fonction des (rares) opportunités</a:t>
            </a:r>
            <a:endParaRPr lang="fr-FR" dirty="0">
              <a:solidFill>
                <a:schemeClr val="tx1">
                  <a:lumMod val="95000"/>
                </a:schemeClr>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313098"/>
            <a:ext cx="1080000" cy="1089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389425"/>
            <a:ext cx="1080000" cy="1073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3593098"/>
            <a:ext cx="175600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7197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4380" y="620688"/>
            <a:ext cx="6936160" cy="730250"/>
          </a:xfrm>
        </p:spPr>
        <p:txBody>
          <a:bodyPr>
            <a:normAutofit/>
          </a:bodyPr>
          <a:lstStyle/>
          <a:p>
            <a:r>
              <a:rPr lang="fr-FR" dirty="0" smtClean="0"/>
              <a:t>Caractéristique (historique) : brusque sursauts de luminosité </a:t>
            </a:r>
            <a:br>
              <a:rPr lang="fr-FR" dirty="0" smtClean="0"/>
            </a:br>
            <a:r>
              <a:rPr lang="fr-FR" dirty="0" smtClean="0"/>
              <a:t>de 3 à 8 magnitudes, dénommés « OUTBURTS »</a:t>
            </a:r>
            <a:endParaRPr lang="fr-FR" dirty="0"/>
          </a:p>
        </p:txBody>
      </p:sp>
      <p:sp>
        <p:nvSpPr>
          <p:cNvPr id="4" name="Espace réservé du contenu 3"/>
          <p:cNvSpPr>
            <a:spLocks noGrp="1"/>
          </p:cNvSpPr>
          <p:nvPr>
            <p:ph sz="half" idx="1"/>
          </p:nvPr>
        </p:nvSpPr>
        <p:spPr>
          <a:xfrm>
            <a:off x="971600" y="1628800"/>
            <a:ext cx="7086600" cy="3312368"/>
          </a:xfrm>
        </p:spPr>
        <p:txBody>
          <a:bodyPr/>
          <a:lstStyle/>
          <a:p>
            <a:pPr marL="36576" indent="0">
              <a:buNone/>
            </a:pPr>
            <a:r>
              <a:rPr lang="fr-FR" dirty="0" err="1" smtClean="0">
                <a:effectLst>
                  <a:outerShdw blurRad="38100" dist="38100" dir="2700000" algn="tl">
                    <a:srgbClr val="000000">
                      <a:alpha val="43137"/>
                    </a:srgbClr>
                  </a:outerShdw>
                </a:effectLst>
                <a:latin typeface="Calibri" pitchFamily="34" charset="0"/>
                <a:cs typeface="Calibri" pitchFamily="34" charset="0"/>
              </a:rPr>
              <a:t>Outburst</a:t>
            </a:r>
            <a:r>
              <a:rPr lang="fr-FR" dirty="0" smtClean="0">
                <a:effectLst>
                  <a:outerShdw blurRad="38100" dist="38100" dir="2700000" algn="tl">
                    <a:srgbClr val="000000">
                      <a:alpha val="43137"/>
                    </a:srgbClr>
                  </a:outerShdw>
                </a:effectLst>
                <a:latin typeface="Calibri" pitchFamily="34" charset="0"/>
                <a:cs typeface="Calibri" pitchFamily="34" charset="0"/>
              </a:rPr>
              <a:t> de SS </a:t>
            </a:r>
            <a:r>
              <a:rPr lang="fr-FR" dirty="0" err="1" smtClean="0">
                <a:effectLst>
                  <a:outerShdw blurRad="38100" dist="38100" dir="2700000" algn="tl">
                    <a:srgbClr val="000000">
                      <a:alpha val="43137"/>
                    </a:srgbClr>
                  </a:outerShdw>
                </a:effectLst>
                <a:latin typeface="Calibri" pitchFamily="34" charset="0"/>
                <a:cs typeface="Calibri" pitchFamily="34" charset="0"/>
              </a:rPr>
              <a:t>Cygni</a:t>
            </a:r>
            <a:r>
              <a:rPr lang="fr-FR" dirty="0" smtClean="0">
                <a:effectLst>
                  <a:outerShdw blurRad="38100" dist="38100" dir="2700000" algn="tl">
                    <a:srgbClr val="000000">
                      <a:alpha val="43137"/>
                    </a:srgbClr>
                  </a:outerShdw>
                </a:effectLst>
                <a:latin typeface="Calibri" pitchFamily="34" charset="0"/>
                <a:cs typeface="Calibri" pitchFamily="34" charset="0"/>
              </a:rPr>
              <a:t> (septembre 2009)</a:t>
            </a:r>
            <a:endParaRPr lang="fr-FR" dirty="0">
              <a:effectLst>
                <a:outerShdw blurRad="38100" dist="38100" dir="2700000" algn="tl">
                  <a:srgbClr val="000000">
                    <a:alpha val="43137"/>
                  </a:srgbClr>
                </a:outerShdw>
              </a:effectLst>
              <a:latin typeface="Calibri" pitchFamily="34" charset="0"/>
              <a:cs typeface="Calibri"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204864"/>
            <a:ext cx="67818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4362500" y="4797152"/>
            <a:ext cx="3390900" cy="1200329"/>
          </a:xfrm>
          <a:prstGeom prst="rect">
            <a:avLst/>
          </a:prstGeom>
          <a:noFill/>
        </p:spPr>
        <p:txBody>
          <a:bodyPr wrap="square" rtlCol="0">
            <a:spAutoFit/>
          </a:bodyPr>
          <a:lstStyle/>
          <a:p>
            <a:pPr algn="r"/>
            <a:r>
              <a:rPr lang="fr-FR" sz="1400" dirty="0" smtClean="0">
                <a:latin typeface="Calibri" pitchFamily="34" charset="0"/>
                <a:cs typeface="Calibri" pitchFamily="34" charset="0"/>
              </a:rPr>
              <a:t>Ce comportement a conduit à leur attribuer le nom de </a:t>
            </a:r>
            <a:r>
              <a:rPr lang="fr-FR" sz="2000" b="1" dirty="0" err="1" smtClean="0">
                <a:solidFill>
                  <a:srgbClr val="FFC000"/>
                </a:solidFill>
                <a:latin typeface="Calibri" pitchFamily="34" charset="0"/>
                <a:cs typeface="Calibri" pitchFamily="34" charset="0"/>
              </a:rPr>
              <a:t>novae</a:t>
            </a:r>
            <a:r>
              <a:rPr lang="fr-FR" sz="2000" b="1" dirty="0" smtClean="0">
                <a:latin typeface="Calibri" pitchFamily="34" charset="0"/>
                <a:cs typeface="Calibri" pitchFamily="34" charset="0"/>
              </a:rPr>
              <a:t> </a:t>
            </a:r>
            <a:r>
              <a:rPr lang="fr-FR" sz="2000" b="1" dirty="0" smtClean="0">
                <a:solidFill>
                  <a:srgbClr val="FFC000"/>
                </a:solidFill>
                <a:latin typeface="Calibri" pitchFamily="34" charset="0"/>
                <a:cs typeface="Calibri" pitchFamily="34" charset="0"/>
              </a:rPr>
              <a:t>naines </a:t>
            </a:r>
            <a:r>
              <a:rPr lang="fr-FR" sz="1400" dirty="0" smtClean="0">
                <a:latin typeface="Calibri" pitchFamily="34" charset="0"/>
                <a:cs typeface="Calibri" pitchFamily="34" charset="0"/>
              </a:rPr>
              <a:t>bien que les processus physiques soient différents</a:t>
            </a:r>
            <a:r>
              <a:rPr lang="fr-FR" sz="2000" dirty="0" smtClean="0">
                <a:latin typeface="Calibri" pitchFamily="34" charset="0"/>
                <a:cs typeface="Calibri" pitchFamily="34" charset="0"/>
              </a:rPr>
              <a:t>.</a:t>
            </a:r>
          </a:p>
          <a:p>
            <a:pPr algn="just"/>
            <a:endParaRPr lang="fr-FR" dirty="0">
              <a:latin typeface="Calibri" pitchFamily="34" charset="0"/>
              <a:cs typeface="Calibri" pitchFamily="34" charset="0"/>
            </a:endParaRPr>
          </a:p>
        </p:txBody>
      </p:sp>
      <p:sp>
        <p:nvSpPr>
          <p:cNvPr id="6" name="ZoneTexte 5"/>
          <p:cNvSpPr txBox="1"/>
          <p:nvPr/>
        </p:nvSpPr>
        <p:spPr>
          <a:xfrm>
            <a:off x="827584" y="5877272"/>
            <a:ext cx="6260688" cy="830997"/>
          </a:xfrm>
          <a:prstGeom prst="rect">
            <a:avLst/>
          </a:prstGeom>
          <a:noFill/>
        </p:spPr>
        <p:txBody>
          <a:bodyPr wrap="square" rtlCol="0">
            <a:spAutoFit/>
          </a:bodyPr>
          <a:lstStyle/>
          <a:p>
            <a:r>
              <a:rPr lang="fr-FR" sz="1200" dirty="0" smtClean="0">
                <a:latin typeface="Calibri" pitchFamily="34" charset="0"/>
                <a:cs typeface="Calibri" pitchFamily="34" charset="0"/>
              </a:rPr>
              <a:t>Remarque : la classe des étoiles cataclysmiques renferme également des étoiles qui ne présentent pas ce comportement :</a:t>
            </a:r>
          </a:p>
          <a:p>
            <a:pPr marL="285750" indent="-285750">
              <a:buFontTx/>
              <a:buChar char="-"/>
            </a:pPr>
            <a:r>
              <a:rPr lang="fr-FR" sz="1200" dirty="0" smtClean="0">
                <a:latin typeface="Calibri" pitchFamily="34" charset="0"/>
                <a:cs typeface="Calibri" pitchFamily="34" charset="0"/>
              </a:rPr>
              <a:t>Cataclysmiques magnétiques</a:t>
            </a:r>
          </a:p>
          <a:p>
            <a:pPr marL="285750" indent="-285750">
              <a:buFontTx/>
              <a:buChar char="-"/>
            </a:pPr>
            <a:r>
              <a:rPr lang="fr-FR" sz="1200" dirty="0" err="1" smtClean="0">
                <a:latin typeface="Calibri" pitchFamily="34" charset="0"/>
                <a:cs typeface="Calibri" pitchFamily="34" charset="0"/>
              </a:rPr>
              <a:t>Novae</a:t>
            </a:r>
            <a:r>
              <a:rPr lang="fr-FR" sz="1200" dirty="0" smtClean="0">
                <a:latin typeface="Calibri" pitchFamily="34" charset="0"/>
                <a:cs typeface="Calibri" pitchFamily="34" charset="0"/>
              </a:rPr>
              <a:t> - </a:t>
            </a:r>
            <a:r>
              <a:rPr lang="fr-FR" sz="1200" dirty="0" err="1" smtClean="0">
                <a:latin typeface="Calibri" pitchFamily="34" charset="0"/>
                <a:cs typeface="Calibri" pitchFamily="34" charset="0"/>
              </a:rPr>
              <a:t>like</a:t>
            </a:r>
            <a:endParaRPr lang="fr-FR" sz="1200" dirty="0">
              <a:latin typeface="Calibri" pitchFamily="34" charset="0"/>
              <a:cs typeface="Calibri" pitchFamily="34" charset="0"/>
            </a:endParaRPr>
          </a:p>
        </p:txBody>
      </p:sp>
      <p:sp>
        <p:nvSpPr>
          <p:cNvPr id="7" name="ZoneTexte 6"/>
          <p:cNvSpPr txBox="1"/>
          <p:nvPr/>
        </p:nvSpPr>
        <p:spPr>
          <a:xfrm>
            <a:off x="2533650" y="3000375"/>
            <a:ext cx="2381229" cy="307777"/>
          </a:xfrm>
          <a:prstGeom prst="rect">
            <a:avLst/>
          </a:prstGeom>
          <a:noFill/>
        </p:spPr>
        <p:txBody>
          <a:bodyPr wrap="none" rtlCol="0">
            <a:spAutoFit/>
          </a:bodyPr>
          <a:lstStyle/>
          <a:p>
            <a:r>
              <a:rPr lang="fr-FR" sz="1400" b="1" dirty="0" smtClean="0">
                <a:solidFill>
                  <a:srgbClr val="C00000"/>
                </a:solidFill>
                <a:latin typeface="Calibri" pitchFamily="34" charset="0"/>
                <a:cs typeface="Calibri" pitchFamily="34" charset="0"/>
              </a:rPr>
              <a:t>Luminosité x 25 en 1 à 2 jours</a:t>
            </a:r>
            <a:endParaRPr lang="fr-FR" sz="1400" b="1" dirty="0">
              <a:solidFill>
                <a:srgbClr val="C00000"/>
              </a:solidFill>
              <a:latin typeface="Calibri" pitchFamily="34" charset="0"/>
              <a:cs typeface="Calibri" pitchFamily="34" charset="0"/>
            </a:endParaRPr>
          </a:p>
        </p:txBody>
      </p:sp>
      <p:cxnSp>
        <p:nvCxnSpPr>
          <p:cNvPr id="11" name="Connecteur droit avec flèche 10"/>
          <p:cNvCxnSpPr/>
          <p:nvPr/>
        </p:nvCxnSpPr>
        <p:spPr>
          <a:xfrm flipV="1">
            <a:off x="5086350" y="2724150"/>
            <a:ext cx="9525" cy="121920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4" name="Espace réservé du texte 2"/>
          <p:cNvSpPr txBox="1">
            <a:spLocks/>
          </p:cNvSpPr>
          <p:nvPr/>
        </p:nvSpPr>
        <p:spPr>
          <a:xfrm>
            <a:off x="0" y="1"/>
            <a:ext cx="2743200" cy="190240"/>
          </a:xfrm>
          <a:prstGeom prst="rect">
            <a:avLst/>
          </a:prstGeom>
        </p:spPr>
        <p:txBody>
          <a:bodyPr>
            <a:normAutofit fontScale="25000" lnSpcReduction="2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fr-FR" sz="4800" b="1" dirty="0" smtClean="0">
                <a:latin typeface="Calibri" pitchFamily="34" charset="0"/>
                <a:cs typeface="Calibri" pitchFamily="34" charset="0"/>
              </a:rPr>
              <a:t>Etoiles</a:t>
            </a:r>
            <a:r>
              <a:rPr lang="fr-FR" b="1" dirty="0" smtClean="0">
                <a:latin typeface="Calibri" pitchFamily="34" charset="0"/>
                <a:cs typeface="Calibri" pitchFamily="34" charset="0"/>
              </a:rPr>
              <a:t> </a:t>
            </a:r>
            <a:r>
              <a:rPr lang="fr-FR" sz="4800" b="1" dirty="0" smtClean="0">
                <a:latin typeface="Calibri" pitchFamily="34" charset="0"/>
                <a:cs typeface="Calibri" pitchFamily="34" charset="0"/>
              </a:rPr>
              <a:t>cataclysmiques</a:t>
            </a:r>
            <a:endParaRPr lang="fr-FR" sz="4800" b="1" dirty="0">
              <a:latin typeface="Calibri" pitchFamily="34" charset="0"/>
              <a:cs typeface="Calibri" pitchFamily="34" charset="0"/>
            </a:endParaRPr>
          </a:p>
        </p:txBody>
      </p:sp>
      <p:sp>
        <p:nvSpPr>
          <p:cNvPr id="13" name="ZoneTexte 12"/>
          <p:cNvSpPr txBox="1"/>
          <p:nvPr/>
        </p:nvSpPr>
        <p:spPr>
          <a:xfrm>
            <a:off x="933450" y="4724400"/>
            <a:ext cx="2591992" cy="276999"/>
          </a:xfrm>
          <a:prstGeom prst="rect">
            <a:avLst/>
          </a:prstGeom>
          <a:noFill/>
        </p:spPr>
        <p:txBody>
          <a:bodyPr wrap="none" rtlCol="0">
            <a:spAutoFit/>
          </a:bodyPr>
          <a:lstStyle/>
          <a:p>
            <a:r>
              <a:rPr lang="fr-FR" sz="1200" b="1" dirty="0" smtClean="0">
                <a:solidFill>
                  <a:srgbClr val="00B050"/>
                </a:solidFill>
                <a:latin typeface="Calibri" pitchFamily="34" charset="0"/>
                <a:cs typeface="Calibri" pitchFamily="34" charset="0"/>
              </a:rPr>
              <a:t>Courbe luminosité AAVSO (</a:t>
            </a:r>
            <a:r>
              <a:rPr lang="fr-FR" sz="1200" b="1" dirty="0" err="1" smtClean="0">
                <a:solidFill>
                  <a:srgbClr val="00B050"/>
                </a:solidFill>
                <a:latin typeface="Calibri" pitchFamily="34" charset="0"/>
                <a:cs typeface="Calibri" pitchFamily="34" charset="0"/>
              </a:rPr>
              <a:t>CCDV+Vis</a:t>
            </a:r>
            <a:r>
              <a:rPr lang="fr-FR" sz="1200" b="1" dirty="0" smtClean="0">
                <a:solidFill>
                  <a:srgbClr val="00B050"/>
                </a:solidFill>
                <a:latin typeface="Calibri" pitchFamily="34" charset="0"/>
                <a:cs typeface="Calibri" pitchFamily="34" charset="0"/>
              </a:rPr>
              <a:t>)</a:t>
            </a:r>
            <a:endParaRPr lang="fr-FR" sz="1200" b="1" dirty="0">
              <a:solidFill>
                <a:srgbClr val="00B050"/>
              </a:solidFill>
              <a:latin typeface="Calibri" pitchFamily="34" charset="0"/>
              <a:cs typeface="Calibri" pitchFamily="34" charset="0"/>
            </a:endParaRPr>
          </a:p>
        </p:txBody>
      </p:sp>
    </p:spTree>
    <p:extLst>
      <p:ext uri="{BB962C8B-B14F-4D97-AF65-F5344CB8AC3E}">
        <p14:creationId xmlns:p14="http://schemas.microsoft.com/office/powerpoint/2010/main" val="60632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1700808"/>
            <a:ext cx="5532454" cy="4148040"/>
          </a:xfrm>
        </p:spPr>
      </p:pic>
      <p:sp>
        <p:nvSpPr>
          <p:cNvPr id="4" name="Titre 1"/>
          <p:cNvSpPr txBox="1">
            <a:spLocks/>
          </p:cNvSpPr>
          <p:nvPr/>
        </p:nvSpPr>
        <p:spPr>
          <a:xfrm>
            <a:off x="609600" y="427038"/>
            <a:ext cx="7467600" cy="1143000"/>
          </a:xfrm>
          <a:prstGeom prst="rect">
            <a:avLst/>
          </a:prstGeom>
        </p:spPr>
        <p:txBody>
          <a:bodyPr vert="horz" lIns="45720" rIns="45720" anchor="ctr">
            <a:normAutofit/>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fr-FR" b="1"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ETOILES SYMBIOTIQUES</a:t>
            </a:r>
            <a:endParaRPr lang="fr-FR" dirty="0"/>
          </a:p>
        </p:txBody>
      </p:sp>
    </p:spTree>
    <p:extLst>
      <p:ext uri="{BB962C8B-B14F-4D97-AF65-F5344CB8AC3E}">
        <p14:creationId xmlns:p14="http://schemas.microsoft.com/office/powerpoint/2010/main" val="18170552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764704"/>
            <a:ext cx="6936160" cy="446467"/>
          </a:xfrm>
        </p:spPr>
        <p:txBody>
          <a:bodyPr>
            <a:normAutofit/>
          </a:bodyPr>
          <a:lstStyle/>
          <a:p>
            <a:r>
              <a:rPr lang="fr-FR" dirty="0" smtClean="0"/>
              <a:t>Caractéristique : Spectre composite</a:t>
            </a:r>
            <a:endParaRPr lang="fr-FR" dirty="0"/>
          </a:p>
        </p:txBody>
      </p:sp>
      <p:sp>
        <p:nvSpPr>
          <p:cNvPr id="3" name="Espace réservé du texte 2"/>
          <p:cNvSpPr>
            <a:spLocks noGrp="1"/>
          </p:cNvSpPr>
          <p:nvPr>
            <p:ph type="body" idx="2"/>
          </p:nvPr>
        </p:nvSpPr>
        <p:spPr>
          <a:xfrm>
            <a:off x="0" y="0"/>
            <a:ext cx="2743200" cy="190240"/>
          </a:xfrm>
        </p:spPr>
        <p:txBody>
          <a:bodyPr>
            <a:normAutofit fontScale="92500" lnSpcReduction="10000"/>
          </a:bodyPr>
          <a:lstStyle/>
          <a:p>
            <a:r>
              <a:rPr lang="fr-FR" b="1" dirty="0" smtClean="0">
                <a:latin typeface="Calibri" pitchFamily="34" charset="0"/>
                <a:cs typeface="Calibri" pitchFamily="34" charset="0"/>
              </a:rPr>
              <a:t>Etoiles symbiotiques</a:t>
            </a:r>
            <a:endParaRPr lang="fr-FR" b="1" dirty="0">
              <a:latin typeface="Calibri" pitchFamily="34" charset="0"/>
              <a:cs typeface="Calibri"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460" y="2251720"/>
            <a:ext cx="7172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460" y="2708920"/>
            <a:ext cx="7172325" cy="3409950"/>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460" y="2708920"/>
            <a:ext cx="7172325" cy="3409950"/>
          </a:xfrm>
          <a:prstGeom prst="rect">
            <a:avLst/>
          </a:prstGeom>
        </p:spPr>
      </p:pic>
      <p:sp>
        <p:nvSpPr>
          <p:cNvPr id="4" name="ZoneTexte 3"/>
          <p:cNvSpPr txBox="1"/>
          <p:nvPr/>
        </p:nvSpPr>
        <p:spPr>
          <a:xfrm>
            <a:off x="4600622" y="476672"/>
            <a:ext cx="4248472" cy="1908215"/>
          </a:xfrm>
          <a:prstGeom prst="rect">
            <a:avLst/>
          </a:prstGeom>
          <a:noFill/>
        </p:spPr>
        <p:txBody>
          <a:bodyPr wrap="square" rtlCol="0">
            <a:spAutoFit/>
          </a:bodyPr>
          <a:lstStyle/>
          <a:p>
            <a:r>
              <a:rPr lang="fr-FR" sz="1000" b="1" dirty="0">
                <a:latin typeface="Calibri" pitchFamily="34" charset="0"/>
                <a:cs typeface="Calibri" pitchFamily="34" charset="0"/>
              </a:rPr>
              <a:t>1. Présence de bandes d'absorption caractéristiques d'une géante de type tardif (</a:t>
            </a:r>
            <a:r>
              <a:rPr lang="fr-FR" sz="1000" b="1" dirty="0" err="1">
                <a:latin typeface="Calibri" pitchFamily="34" charset="0"/>
                <a:cs typeface="Calibri" pitchFamily="34" charset="0"/>
              </a:rPr>
              <a:t>late</a:t>
            </a:r>
            <a:r>
              <a:rPr lang="fr-FR" sz="1000" b="1" dirty="0">
                <a:latin typeface="Calibri" pitchFamily="34" charset="0"/>
                <a:cs typeface="Calibri" pitchFamily="34" charset="0"/>
              </a:rPr>
              <a:t>-type </a:t>
            </a:r>
            <a:r>
              <a:rPr lang="fr-FR" sz="1000" b="1" dirty="0" err="1">
                <a:latin typeface="Calibri" pitchFamily="34" charset="0"/>
                <a:cs typeface="Calibri" pitchFamily="34" charset="0"/>
              </a:rPr>
              <a:t>giant</a:t>
            </a:r>
            <a:r>
              <a:rPr lang="fr-FR" sz="1000" b="1" dirty="0">
                <a:latin typeface="Calibri" pitchFamily="34" charset="0"/>
                <a:cs typeface="Calibri" pitchFamily="34" charset="0"/>
              </a:rPr>
              <a:t>), parmi lesquelles </a:t>
            </a:r>
            <a:r>
              <a:rPr lang="fr-FR" sz="1000" b="1" dirty="0" err="1">
                <a:latin typeface="Calibri" pitchFamily="34" charset="0"/>
                <a:cs typeface="Calibri" pitchFamily="34" charset="0"/>
              </a:rPr>
              <a:t>TiO</a:t>
            </a:r>
            <a:r>
              <a:rPr lang="fr-FR" sz="1000" b="1" dirty="0">
                <a:latin typeface="Calibri" pitchFamily="34" charset="0"/>
                <a:cs typeface="Calibri" pitchFamily="34" charset="0"/>
              </a:rPr>
              <a:t>, H2O, CO, CN, VO ainsi que des lignes d'absorption telles que </a:t>
            </a:r>
            <a:r>
              <a:rPr lang="fr-FR" sz="1000" b="1" dirty="0" err="1">
                <a:latin typeface="Calibri" pitchFamily="34" charset="0"/>
                <a:cs typeface="Calibri" pitchFamily="34" charset="0"/>
              </a:rPr>
              <a:t>CaI</a:t>
            </a:r>
            <a:r>
              <a:rPr lang="fr-FR" sz="1000" b="1" dirty="0">
                <a:latin typeface="Calibri" pitchFamily="34" charset="0"/>
                <a:cs typeface="Calibri" pitchFamily="34" charset="0"/>
              </a:rPr>
              <a:t>, </a:t>
            </a:r>
            <a:r>
              <a:rPr lang="fr-FR" sz="1000" b="1" dirty="0" err="1">
                <a:latin typeface="Calibri" pitchFamily="34" charset="0"/>
                <a:cs typeface="Calibri" pitchFamily="34" charset="0"/>
              </a:rPr>
              <a:t>CaII</a:t>
            </a:r>
            <a:r>
              <a:rPr lang="fr-FR" sz="1000" b="1" dirty="0">
                <a:latin typeface="Calibri" pitchFamily="34" charset="0"/>
                <a:cs typeface="Calibri" pitchFamily="34" charset="0"/>
              </a:rPr>
              <a:t>, </a:t>
            </a:r>
            <a:r>
              <a:rPr lang="fr-FR" sz="1000" b="1" dirty="0" err="1">
                <a:latin typeface="Calibri" pitchFamily="34" charset="0"/>
                <a:cs typeface="Calibri" pitchFamily="34" charset="0"/>
              </a:rPr>
              <a:t>FeI</a:t>
            </a:r>
            <a:r>
              <a:rPr lang="fr-FR" sz="1000" b="1" dirty="0">
                <a:latin typeface="Calibri" pitchFamily="34" charset="0"/>
                <a:cs typeface="Calibri" pitchFamily="34" charset="0"/>
              </a:rPr>
              <a:t>, </a:t>
            </a:r>
            <a:r>
              <a:rPr lang="fr-FR" sz="1000" b="1" dirty="0" err="1">
                <a:latin typeface="Calibri" pitchFamily="34" charset="0"/>
                <a:cs typeface="Calibri" pitchFamily="34" charset="0"/>
              </a:rPr>
              <a:t>NaI</a:t>
            </a:r>
            <a:r>
              <a:rPr lang="fr-FR" sz="1000" b="1" dirty="0">
                <a:latin typeface="Calibri" pitchFamily="34" charset="0"/>
                <a:cs typeface="Calibri" pitchFamily="34" charset="0"/>
              </a:rPr>
              <a:t/>
            </a:r>
            <a:br>
              <a:rPr lang="fr-FR" sz="1000" b="1" dirty="0">
                <a:latin typeface="Calibri" pitchFamily="34" charset="0"/>
                <a:cs typeface="Calibri" pitchFamily="34" charset="0"/>
              </a:rPr>
            </a:br>
            <a:r>
              <a:rPr lang="fr-FR" sz="1000" b="1" dirty="0">
                <a:latin typeface="Calibri" pitchFamily="34" charset="0"/>
                <a:cs typeface="Calibri" pitchFamily="34" charset="0"/>
              </a:rPr>
              <a:t>2. Présence de fortes raies d'émission HI, </a:t>
            </a:r>
            <a:r>
              <a:rPr lang="fr-FR" sz="1000" b="1" dirty="0" err="1">
                <a:latin typeface="Calibri" pitchFamily="34" charset="0"/>
                <a:cs typeface="Calibri" pitchFamily="34" charset="0"/>
              </a:rPr>
              <a:t>HeI</a:t>
            </a:r>
            <a:r>
              <a:rPr lang="fr-FR" sz="1000" b="1" dirty="0">
                <a:latin typeface="Calibri" pitchFamily="34" charset="0"/>
                <a:cs typeface="Calibri" pitchFamily="34" charset="0"/>
              </a:rPr>
              <a:t> et soit,</a:t>
            </a:r>
            <a:br>
              <a:rPr lang="fr-FR" sz="1000" b="1" dirty="0">
                <a:latin typeface="Calibri" pitchFamily="34" charset="0"/>
                <a:cs typeface="Calibri" pitchFamily="34" charset="0"/>
              </a:rPr>
            </a:br>
            <a:r>
              <a:rPr lang="fr-FR" sz="1000" b="1" dirty="0">
                <a:latin typeface="Calibri" pitchFamily="34" charset="0"/>
                <a:cs typeface="Calibri" pitchFamily="34" charset="0"/>
              </a:rPr>
              <a:t>- raies d'émission d'ions tels [OIII] (potentiel d'ionisation &gt; 35 eV)</a:t>
            </a:r>
            <a:br>
              <a:rPr lang="fr-FR" sz="1000" b="1" dirty="0">
                <a:latin typeface="Calibri" pitchFamily="34" charset="0"/>
                <a:cs typeface="Calibri" pitchFamily="34" charset="0"/>
              </a:rPr>
            </a:br>
            <a:r>
              <a:rPr lang="fr-FR" sz="1000" b="1" dirty="0">
                <a:latin typeface="Calibri" pitchFamily="34" charset="0"/>
                <a:cs typeface="Calibri" pitchFamily="34" charset="0"/>
              </a:rPr>
              <a:t>- ou un continuum de type A ou F avec des </a:t>
            </a:r>
            <a:r>
              <a:rPr lang="fr-FR" sz="1000" b="1" dirty="0" smtClean="0">
                <a:latin typeface="Calibri" pitchFamily="34" charset="0"/>
                <a:cs typeface="Calibri" pitchFamily="34" charset="0"/>
              </a:rPr>
              <a:t>raies d'absorption </a:t>
            </a:r>
            <a:r>
              <a:rPr lang="fr-FR" sz="1000" b="1" dirty="0">
                <a:latin typeface="Calibri" pitchFamily="34" charset="0"/>
                <a:cs typeface="Calibri" pitchFamily="34" charset="0"/>
              </a:rPr>
              <a:t>HI, </a:t>
            </a:r>
            <a:r>
              <a:rPr lang="fr-FR" sz="1000" b="1" dirty="0" err="1">
                <a:latin typeface="Calibri" pitchFamily="34" charset="0"/>
                <a:cs typeface="Calibri" pitchFamily="34" charset="0"/>
              </a:rPr>
              <a:t>HeI</a:t>
            </a:r>
            <a:r>
              <a:rPr lang="fr-FR" sz="1000" b="1" dirty="0">
                <a:latin typeface="Calibri" pitchFamily="34" charset="0"/>
                <a:cs typeface="Calibri" pitchFamily="34" charset="0"/>
              </a:rPr>
              <a:t> (symbiotique en </a:t>
            </a:r>
            <a:r>
              <a:rPr lang="fr-FR" sz="1000" b="1" dirty="0" err="1">
                <a:latin typeface="Calibri" pitchFamily="34" charset="0"/>
                <a:cs typeface="Calibri" pitchFamily="34" charset="0"/>
              </a:rPr>
              <a:t>outburst</a:t>
            </a:r>
            <a:r>
              <a:rPr lang="fr-FR" sz="1000" b="1" dirty="0">
                <a:latin typeface="Calibri" pitchFamily="34" charset="0"/>
                <a:cs typeface="Calibri" pitchFamily="34" charset="0"/>
              </a:rPr>
              <a:t>)</a:t>
            </a:r>
            <a:br>
              <a:rPr lang="fr-FR" sz="1000" b="1" dirty="0">
                <a:latin typeface="Calibri" pitchFamily="34" charset="0"/>
                <a:cs typeface="Calibri" pitchFamily="34" charset="0"/>
              </a:rPr>
            </a:br>
            <a:r>
              <a:rPr lang="fr-FR" sz="1000" b="1" dirty="0">
                <a:latin typeface="Calibri" pitchFamily="34" charset="0"/>
                <a:cs typeface="Calibri" pitchFamily="34" charset="0"/>
              </a:rPr>
              <a:t>3. La présence d'une bande lambda = 6825, même si les bandes de l'étoile froide n'apparaissent pas.</a:t>
            </a:r>
          </a:p>
          <a:p>
            <a:r>
              <a:rPr lang="fr-FR" sz="1000" b="1" dirty="0">
                <a:latin typeface="Calibri" pitchFamily="34" charset="0"/>
                <a:cs typeface="Calibri" pitchFamily="34" charset="0"/>
              </a:rPr>
              <a:t>Mais Kenyon remarque : "toute étoile symbiotique a violé au moins une fois tous les critères de classification adoptés" </a:t>
            </a:r>
          </a:p>
          <a:p>
            <a:pPr algn="just"/>
            <a:endParaRPr lang="fr-FR" sz="800" dirty="0">
              <a:latin typeface="Calibri" pitchFamily="34" charset="0"/>
              <a:cs typeface="Calibri" pitchFamily="34" charset="0"/>
            </a:endParaRPr>
          </a:p>
        </p:txBody>
      </p:sp>
    </p:spTree>
    <p:extLst>
      <p:ext uri="{BB962C8B-B14F-4D97-AF65-F5344CB8AC3E}">
        <p14:creationId xmlns:p14="http://schemas.microsoft.com/office/powerpoint/2010/main" val="161909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908720"/>
            <a:ext cx="4752528" cy="730250"/>
          </a:xfrm>
        </p:spPr>
        <p:txBody>
          <a:bodyPr>
            <a:normAutofit fontScale="90000"/>
          </a:bodyPr>
          <a:lstStyle/>
          <a:p>
            <a:r>
              <a:rPr lang="fr-FR" dirty="0" smtClean="0"/>
              <a:t>Association</a:t>
            </a:r>
            <a:br>
              <a:rPr lang="fr-FR" dirty="0" smtClean="0"/>
            </a:br>
            <a:r>
              <a:rPr lang="fr-FR" dirty="0" smtClean="0"/>
              <a:t>d’une étoile géante rouge et </a:t>
            </a:r>
            <a:br>
              <a:rPr lang="fr-FR" dirty="0" smtClean="0"/>
            </a:br>
            <a:r>
              <a:rPr lang="fr-FR" dirty="0" smtClean="0"/>
              <a:t>d’une étoile compacte (généralement naine blanche)</a:t>
            </a:r>
            <a:endParaRPr lang="fr-FR" dirty="0"/>
          </a:p>
        </p:txBody>
      </p:sp>
      <p:pic>
        <p:nvPicPr>
          <p:cNvPr id="5" name="Espace réservé du contenu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99431" y="1989812"/>
            <a:ext cx="5858493" cy="3810000"/>
          </a:xfrm>
        </p:spPr>
      </p:pic>
      <p:sp>
        <p:nvSpPr>
          <p:cNvPr id="6" name="Espace réservé du texte 2"/>
          <p:cNvSpPr>
            <a:spLocks noGrp="1"/>
          </p:cNvSpPr>
          <p:nvPr>
            <p:ph type="body" idx="2"/>
          </p:nvPr>
        </p:nvSpPr>
        <p:spPr>
          <a:xfrm>
            <a:off x="0" y="0"/>
            <a:ext cx="2743200" cy="190240"/>
          </a:xfrm>
        </p:spPr>
        <p:txBody>
          <a:bodyPr>
            <a:normAutofit fontScale="92500" lnSpcReduction="10000"/>
          </a:bodyPr>
          <a:lstStyle/>
          <a:p>
            <a:r>
              <a:rPr lang="fr-FR" b="1" dirty="0" smtClean="0">
                <a:latin typeface="Calibri" pitchFamily="34" charset="0"/>
                <a:cs typeface="Calibri" pitchFamily="34" charset="0"/>
              </a:rPr>
              <a:t>Etoiles symbiotiques</a:t>
            </a:r>
            <a:endParaRPr lang="fr-FR" b="1" dirty="0">
              <a:latin typeface="Calibri" pitchFamily="34" charset="0"/>
              <a:cs typeface="Calibri" pitchFamily="34" charset="0"/>
            </a:endParaRPr>
          </a:p>
        </p:txBody>
      </p:sp>
      <p:sp>
        <p:nvSpPr>
          <p:cNvPr id="3" name="ZoneTexte 2"/>
          <p:cNvSpPr txBox="1"/>
          <p:nvPr/>
        </p:nvSpPr>
        <p:spPr>
          <a:xfrm>
            <a:off x="1115616" y="5445224"/>
            <a:ext cx="1432828" cy="369332"/>
          </a:xfrm>
          <a:prstGeom prst="rect">
            <a:avLst/>
          </a:prstGeom>
          <a:noFill/>
        </p:spPr>
        <p:txBody>
          <a:bodyPr wrap="none" rtlCol="0">
            <a:spAutoFit/>
          </a:bodyPr>
          <a:lstStyle/>
          <a:p>
            <a:r>
              <a:rPr lang="fr-FR" dirty="0" smtClean="0">
                <a:solidFill>
                  <a:schemeClr val="bg1"/>
                </a:solidFill>
              </a:rPr>
              <a:t>L = 1000 L</a:t>
            </a:r>
            <a:r>
              <a:rPr lang="fr-FR" sz="1400" dirty="0" smtClean="0">
                <a:solidFill>
                  <a:schemeClr val="bg1"/>
                </a:solidFill>
                <a:sym typeface="Wingdings"/>
              </a:rPr>
              <a:t></a:t>
            </a:r>
            <a:endParaRPr lang="fr-FR" sz="1400" dirty="0">
              <a:solidFill>
                <a:schemeClr val="bg1"/>
              </a:solidFill>
            </a:endParaRPr>
          </a:p>
        </p:txBody>
      </p:sp>
      <p:sp>
        <p:nvSpPr>
          <p:cNvPr id="4" name="ZoneTexte 3"/>
          <p:cNvSpPr txBox="1"/>
          <p:nvPr/>
        </p:nvSpPr>
        <p:spPr>
          <a:xfrm>
            <a:off x="3828678" y="5454551"/>
            <a:ext cx="2124043" cy="307777"/>
          </a:xfrm>
          <a:prstGeom prst="rect">
            <a:avLst/>
          </a:prstGeom>
          <a:noFill/>
        </p:spPr>
        <p:txBody>
          <a:bodyPr wrap="none" rtlCol="0">
            <a:spAutoFit/>
          </a:bodyPr>
          <a:lstStyle/>
          <a:p>
            <a:r>
              <a:rPr lang="fr-FR" sz="1400" b="1" dirty="0" smtClean="0">
                <a:solidFill>
                  <a:srgbClr val="C00000"/>
                </a:solidFill>
                <a:latin typeface="Calibri" pitchFamily="34" charset="0"/>
                <a:cs typeface="Calibri" pitchFamily="34" charset="0"/>
              </a:rPr>
              <a:t>Perte de masse ~ 10</a:t>
            </a:r>
            <a:r>
              <a:rPr lang="fr-FR" sz="1400" b="1" baseline="30000" dirty="0" smtClean="0">
                <a:solidFill>
                  <a:srgbClr val="C00000"/>
                </a:solidFill>
                <a:latin typeface="Calibri" pitchFamily="34" charset="0"/>
                <a:cs typeface="Calibri" pitchFamily="34" charset="0"/>
              </a:rPr>
              <a:t>-7</a:t>
            </a:r>
            <a:r>
              <a:rPr lang="fr-FR" sz="1400" b="1" dirty="0" smtClean="0">
                <a:solidFill>
                  <a:srgbClr val="C00000"/>
                </a:solidFill>
                <a:latin typeface="Calibri" pitchFamily="34" charset="0"/>
                <a:cs typeface="Calibri" pitchFamily="34" charset="0"/>
              </a:rPr>
              <a:t> M</a:t>
            </a:r>
            <a:r>
              <a:rPr lang="fr-FR" sz="1000" b="1" dirty="0" smtClean="0">
                <a:solidFill>
                  <a:srgbClr val="C00000"/>
                </a:solidFill>
                <a:latin typeface="Calibri" pitchFamily="34" charset="0"/>
                <a:cs typeface="Calibri" pitchFamily="34" charset="0"/>
                <a:sym typeface="Wingdings"/>
              </a:rPr>
              <a:t></a:t>
            </a:r>
            <a:endParaRPr lang="fr-FR" sz="1000" b="1" dirty="0">
              <a:solidFill>
                <a:srgbClr val="C00000"/>
              </a:solidFill>
              <a:latin typeface="Calibri" pitchFamily="34" charset="0"/>
              <a:cs typeface="Calibri" pitchFamily="34" charset="0"/>
            </a:endParaRPr>
          </a:p>
        </p:txBody>
      </p:sp>
      <p:sp>
        <p:nvSpPr>
          <p:cNvPr id="10" name="ZoneTexte 9"/>
          <p:cNvSpPr txBox="1"/>
          <p:nvPr/>
        </p:nvSpPr>
        <p:spPr>
          <a:xfrm>
            <a:off x="5915025" y="4448175"/>
            <a:ext cx="813043" cy="276999"/>
          </a:xfrm>
          <a:prstGeom prst="rect">
            <a:avLst/>
          </a:prstGeom>
          <a:noFill/>
        </p:spPr>
        <p:txBody>
          <a:bodyPr wrap="none" rtlCol="0">
            <a:spAutoFit/>
          </a:bodyPr>
          <a:lstStyle/>
          <a:p>
            <a:r>
              <a:rPr lang="fr-FR" sz="1200" dirty="0" smtClean="0">
                <a:solidFill>
                  <a:srgbClr val="FF0000"/>
                </a:solidFill>
              </a:rPr>
              <a:t>~30 km/s</a:t>
            </a:r>
            <a:endParaRPr lang="fr-FR" sz="1200" dirty="0">
              <a:solidFill>
                <a:srgbClr val="FF0000"/>
              </a:solidFill>
            </a:endParaRPr>
          </a:p>
        </p:txBody>
      </p:sp>
    </p:spTree>
    <p:extLst>
      <p:ext uri="{BB962C8B-B14F-4D97-AF65-F5344CB8AC3E}">
        <p14:creationId xmlns:p14="http://schemas.microsoft.com/office/powerpoint/2010/main" val="16482284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908720"/>
            <a:ext cx="3200400" cy="730250"/>
          </a:xfrm>
        </p:spPr>
        <p:txBody>
          <a:bodyPr>
            <a:normAutofit fontScale="90000"/>
          </a:bodyPr>
          <a:lstStyle/>
          <a:p>
            <a:r>
              <a:rPr lang="fr-FR" dirty="0" smtClean="0"/>
              <a:t>Association d’une étoile géante rouge et d’une étoile compacte (naine blanche)</a:t>
            </a:r>
            <a:endParaRPr lang="fr-FR" dirty="0"/>
          </a:p>
        </p:txBody>
      </p:sp>
      <p:pic>
        <p:nvPicPr>
          <p:cNvPr id="6" name="Espace réservé du contenu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15616" y="2348880"/>
            <a:ext cx="4433310" cy="2972477"/>
          </a:xfrm>
        </p:spPr>
      </p:pic>
      <p:sp>
        <p:nvSpPr>
          <p:cNvPr id="7" name="ZoneTexte 6"/>
          <p:cNvSpPr txBox="1"/>
          <p:nvPr/>
        </p:nvSpPr>
        <p:spPr>
          <a:xfrm>
            <a:off x="6017493" y="2340496"/>
            <a:ext cx="2952328" cy="2246769"/>
          </a:xfrm>
          <a:prstGeom prst="rect">
            <a:avLst/>
          </a:prstGeom>
          <a:noFill/>
        </p:spPr>
        <p:txBody>
          <a:bodyPr wrap="square" rtlCol="0">
            <a:spAutoFit/>
          </a:bodyPr>
          <a:lstStyle/>
          <a:p>
            <a:r>
              <a:rPr lang="fr-FR" sz="1400" dirty="0" smtClean="0">
                <a:latin typeface="Calibri" pitchFamily="34" charset="0"/>
                <a:cs typeface="Calibri" pitchFamily="34" charset="0"/>
              </a:rPr>
              <a:t>Dans certains </a:t>
            </a:r>
            <a:r>
              <a:rPr lang="fr-FR" sz="1400" dirty="0" smtClean="0">
                <a:latin typeface="Calibri" pitchFamily="34" charset="0"/>
                <a:cs typeface="Calibri" pitchFamily="34" charset="0"/>
              </a:rPr>
              <a:t>modèles , </a:t>
            </a:r>
            <a:r>
              <a:rPr lang="fr-FR" sz="1400" dirty="0" smtClean="0">
                <a:latin typeface="Calibri" pitchFamily="34" charset="0"/>
                <a:cs typeface="Calibri" pitchFamily="34" charset="0"/>
              </a:rPr>
              <a:t>l’étoile géante peut emplir (ou presque) son lobe de Roche</a:t>
            </a:r>
          </a:p>
          <a:p>
            <a:r>
              <a:rPr lang="fr-FR" sz="1400" dirty="0" smtClean="0">
                <a:latin typeface="Calibri" pitchFamily="34" charset="0"/>
                <a:cs typeface="Calibri" pitchFamily="34" charset="0"/>
              </a:rPr>
              <a:t>Il se forme alors un disque d’accrétion, tout comme dans les systèmes cataclysmiques.</a:t>
            </a:r>
          </a:p>
          <a:p>
            <a:r>
              <a:rPr lang="fr-FR" sz="1400" dirty="0" smtClean="0">
                <a:latin typeface="Calibri" pitchFamily="34" charset="0"/>
                <a:cs typeface="Calibri" pitchFamily="34" charset="0"/>
              </a:rPr>
              <a:t>Hypothèse sujet à débat</a:t>
            </a:r>
            <a:endParaRPr lang="fr-FR" sz="1400" dirty="0">
              <a:latin typeface="Calibri" pitchFamily="34" charset="0"/>
              <a:cs typeface="Calibri" pitchFamily="34" charset="0"/>
            </a:endParaRPr>
          </a:p>
          <a:p>
            <a:endParaRPr lang="fr-FR" sz="1400" dirty="0" smtClean="0">
              <a:latin typeface="Calibri" pitchFamily="34" charset="0"/>
              <a:cs typeface="Calibri" pitchFamily="34" charset="0"/>
            </a:endParaRPr>
          </a:p>
          <a:p>
            <a:endParaRPr lang="fr-FR" sz="1400" dirty="0" smtClean="0">
              <a:latin typeface="Calibri" pitchFamily="34" charset="0"/>
              <a:cs typeface="Calibri" pitchFamily="34" charset="0"/>
            </a:endParaRPr>
          </a:p>
          <a:p>
            <a:r>
              <a:rPr lang="fr-FR" sz="1400" dirty="0" smtClean="0">
                <a:latin typeface="Calibri" pitchFamily="34" charset="0"/>
                <a:cs typeface="Calibri" pitchFamily="34" charset="0"/>
              </a:rPr>
              <a:t> </a:t>
            </a:r>
            <a:endParaRPr lang="fr-FR" sz="1400" dirty="0">
              <a:latin typeface="Calibri" pitchFamily="34" charset="0"/>
              <a:cs typeface="Calibri" pitchFamily="34" charset="0"/>
            </a:endParaRPr>
          </a:p>
        </p:txBody>
      </p:sp>
      <p:sp>
        <p:nvSpPr>
          <p:cNvPr id="8" name="Espace réservé du texte 2"/>
          <p:cNvSpPr>
            <a:spLocks noGrp="1"/>
          </p:cNvSpPr>
          <p:nvPr>
            <p:ph type="body" idx="2"/>
          </p:nvPr>
        </p:nvSpPr>
        <p:spPr>
          <a:xfrm>
            <a:off x="0" y="0"/>
            <a:ext cx="2743200" cy="190240"/>
          </a:xfrm>
        </p:spPr>
        <p:txBody>
          <a:bodyPr>
            <a:normAutofit fontScale="92500" lnSpcReduction="10000"/>
          </a:bodyPr>
          <a:lstStyle/>
          <a:p>
            <a:r>
              <a:rPr lang="fr-FR" b="1" dirty="0" smtClean="0">
                <a:latin typeface="Calibri" pitchFamily="34" charset="0"/>
                <a:cs typeface="Calibri" pitchFamily="34" charset="0"/>
              </a:rPr>
              <a:t>Etoiles symbiotiques</a:t>
            </a:r>
            <a:endParaRPr lang="fr-FR" b="1" dirty="0">
              <a:latin typeface="Calibri" pitchFamily="34" charset="0"/>
              <a:cs typeface="Calibri" pitchFamily="34" charset="0"/>
            </a:endParaRPr>
          </a:p>
        </p:txBody>
      </p:sp>
    </p:spTree>
    <p:extLst>
      <p:ext uri="{BB962C8B-B14F-4D97-AF65-F5344CB8AC3E}">
        <p14:creationId xmlns:p14="http://schemas.microsoft.com/office/powerpoint/2010/main" val="23012324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2"/>
          </p:nvPr>
        </p:nvSpPr>
        <p:spPr/>
        <p:txBody>
          <a:bodyPr/>
          <a:lstStyle/>
          <a:p>
            <a:endParaRPr lang="fr-F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98448" cy="3414773"/>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74233"/>
            <a:ext cx="4598448" cy="3168352"/>
          </a:xfrm>
          <a:prstGeom prst="rect">
            <a:avLst/>
          </a:prstGeom>
        </p:spPr>
      </p:pic>
      <p:sp>
        <p:nvSpPr>
          <p:cNvPr id="4" name="ZoneTexte 3"/>
          <p:cNvSpPr txBox="1"/>
          <p:nvPr/>
        </p:nvSpPr>
        <p:spPr>
          <a:xfrm>
            <a:off x="0" y="3284984"/>
            <a:ext cx="9144000" cy="523220"/>
          </a:xfrm>
          <a:prstGeom prst="rect">
            <a:avLst/>
          </a:prstGeom>
          <a:solidFill>
            <a:schemeClr val="tx1">
              <a:lumMod val="85000"/>
            </a:schemeClr>
          </a:solidFill>
        </p:spPr>
        <p:txBody>
          <a:bodyPr wrap="square" rtlCol="0">
            <a:spAutoFit/>
          </a:bodyPr>
          <a:lstStyle/>
          <a:p>
            <a:pPr algn="r"/>
            <a:r>
              <a:rPr lang="fr-FR" sz="2800" dirty="0" smtClean="0">
                <a:solidFill>
                  <a:srgbClr val="FF0000"/>
                </a:solidFill>
              </a:rPr>
              <a:t>2 types de symbiotiques</a:t>
            </a:r>
            <a:endParaRPr lang="fr-FR" sz="2800" dirty="0">
              <a:solidFill>
                <a:srgbClr val="FF0000"/>
              </a:solidFill>
            </a:endParaRPr>
          </a:p>
        </p:txBody>
      </p:sp>
      <p:sp>
        <p:nvSpPr>
          <p:cNvPr id="7" name="ZoneTexte 6"/>
          <p:cNvSpPr txBox="1"/>
          <p:nvPr/>
        </p:nvSpPr>
        <p:spPr>
          <a:xfrm>
            <a:off x="4860032" y="164178"/>
            <a:ext cx="1950086" cy="369332"/>
          </a:xfrm>
          <a:prstGeom prst="rect">
            <a:avLst/>
          </a:prstGeom>
          <a:noFill/>
        </p:spPr>
        <p:txBody>
          <a:bodyPr wrap="none" rtlCol="0">
            <a:spAutoFit/>
          </a:bodyPr>
          <a:lstStyle/>
          <a:p>
            <a:r>
              <a:rPr lang="fr-FR" b="1" dirty="0" smtClean="0">
                <a:solidFill>
                  <a:srgbClr val="FFFF00"/>
                </a:solidFill>
              </a:rPr>
              <a:t>Type S (« star »)</a:t>
            </a:r>
            <a:endParaRPr lang="fr-FR" b="1" dirty="0">
              <a:solidFill>
                <a:srgbClr val="FFFF00"/>
              </a:solidFill>
            </a:endParaRPr>
          </a:p>
        </p:txBody>
      </p:sp>
      <p:sp>
        <p:nvSpPr>
          <p:cNvPr id="8" name="ZoneTexte 7"/>
          <p:cNvSpPr txBox="1"/>
          <p:nvPr/>
        </p:nvSpPr>
        <p:spPr>
          <a:xfrm>
            <a:off x="5508104" y="692696"/>
            <a:ext cx="3326552" cy="923330"/>
          </a:xfrm>
          <a:prstGeom prst="rect">
            <a:avLst/>
          </a:prstGeom>
          <a:noFill/>
        </p:spPr>
        <p:txBody>
          <a:bodyPr wrap="none" rtlCol="0">
            <a:spAutoFit/>
          </a:bodyPr>
          <a:lstStyle/>
          <a:p>
            <a:r>
              <a:rPr lang="fr-FR" dirty="0" smtClean="0"/>
              <a:t>80 % des symbiotiques</a:t>
            </a:r>
          </a:p>
          <a:p>
            <a:r>
              <a:rPr lang="fr-FR" dirty="0" smtClean="0"/>
              <a:t>Géante rouge normale</a:t>
            </a:r>
          </a:p>
          <a:p>
            <a:r>
              <a:rPr lang="fr-FR" dirty="0" smtClean="0"/>
              <a:t>Période orbitale de 200 à 800 j</a:t>
            </a:r>
            <a:endParaRPr lang="fr-FR" dirty="0"/>
          </a:p>
        </p:txBody>
      </p:sp>
      <p:sp>
        <p:nvSpPr>
          <p:cNvPr id="9" name="ZoneTexte 8"/>
          <p:cNvSpPr txBox="1"/>
          <p:nvPr/>
        </p:nvSpPr>
        <p:spPr>
          <a:xfrm>
            <a:off x="5045022" y="4149080"/>
            <a:ext cx="2027030" cy="369332"/>
          </a:xfrm>
          <a:prstGeom prst="rect">
            <a:avLst/>
          </a:prstGeom>
          <a:noFill/>
        </p:spPr>
        <p:txBody>
          <a:bodyPr wrap="none" rtlCol="0">
            <a:spAutoFit/>
          </a:bodyPr>
          <a:lstStyle/>
          <a:p>
            <a:r>
              <a:rPr lang="fr-FR" b="1" dirty="0" smtClean="0">
                <a:solidFill>
                  <a:srgbClr val="FFFF00"/>
                </a:solidFill>
              </a:rPr>
              <a:t>Type D (« </a:t>
            </a:r>
            <a:r>
              <a:rPr lang="fr-FR" b="1" dirty="0" err="1" smtClean="0">
                <a:solidFill>
                  <a:srgbClr val="FFFF00"/>
                </a:solidFill>
              </a:rPr>
              <a:t>dust</a:t>
            </a:r>
            <a:r>
              <a:rPr lang="fr-FR" b="1" dirty="0" smtClean="0">
                <a:solidFill>
                  <a:srgbClr val="FFFF00"/>
                </a:solidFill>
              </a:rPr>
              <a:t> »)</a:t>
            </a:r>
            <a:endParaRPr lang="fr-FR" b="1" dirty="0">
              <a:solidFill>
                <a:srgbClr val="FFFF00"/>
              </a:solidFill>
            </a:endParaRPr>
          </a:p>
        </p:txBody>
      </p:sp>
      <p:sp>
        <p:nvSpPr>
          <p:cNvPr id="10" name="ZoneTexte 9"/>
          <p:cNvSpPr txBox="1"/>
          <p:nvPr/>
        </p:nvSpPr>
        <p:spPr>
          <a:xfrm>
            <a:off x="5508104" y="4941168"/>
            <a:ext cx="3730508" cy="1477328"/>
          </a:xfrm>
          <a:prstGeom prst="rect">
            <a:avLst/>
          </a:prstGeom>
          <a:noFill/>
        </p:spPr>
        <p:txBody>
          <a:bodyPr wrap="none" rtlCol="0">
            <a:spAutoFit/>
          </a:bodyPr>
          <a:lstStyle/>
          <a:p>
            <a:r>
              <a:rPr lang="fr-FR" dirty="0" smtClean="0"/>
              <a:t>20 % des symbiotiques</a:t>
            </a:r>
          </a:p>
          <a:p>
            <a:r>
              <a:rPr lang="fr-FR" dirty="0" smtClean="0"/>
              <a:t>Géante rouge de type Mira</a:t>
            </a:r>
          </a:p>
          <a:p>
            <a:r>
              <a:rPr lang="fr-FR" dirty="0" smtClean="0"/>
              <a:t>Période orbitale de +++ 1000 jours</a:t>
            </a:r>
          </a:p>
          <a:p>
            <a:r>
              <a:rPr lang="fr-FR" dirty="0" smtClean="0"/>
              <a:t>Nuage de poussières </a:t>
            </a:r>
          </a:p>
          <a:p>
            <a:r>
              <a:rPr lang="fr-FR" dirty="0" smtClean="0"/>
              <a:t>caractéristique dans l’infrarouge</a:t>
            </a:r>
            <a:endParaRPr lang="fr-FR" dirty="0"/>
          </a:p>
        </p:txBody>
      </p:sp>
    </p:spTree>
    <p:extLst>
      <p:ext uri="{BB962C8B-B14F-4D97-AF65-F5344CB8AC3E}">
        <p14:creationId xmlns:p14="http://schemas.microsoft.com/office/powerpoint/2010/main" val="22088458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404664"/>
            <a:ext cx="3200400" cy="730250"/>
          </a:xfrm>
        </p:spPr>
        <p:txBody>
          <a:bodyPr/>
          <a:lstStyle/>
          <a:p>
            <a:r>
              <a:rPr lang="fr-FR" dirty="0" smtClean="0"/>
              <a:t>Aspect spectroscopique </a:t>
            </a:r>
            <a:br>
              <a:rPr lang="fr-FR" dirty="0" smtClean="0"/>
            </a:br>
            <a:r>
              <a:rPr lang="fr-FR" dirty="0" smtClean="0"/>
              <a:t>à l’état calme</a:t>
            </a:r>
            <a:endParaRPr lang="fr-FR" dirty="0"/>
          </a:p>
        </p:txBody>
      </p:sp>
      <p:sp>
        <p:nvSpPr>
          <p:cNvPr id="3" name="Espace réservé du texte 2"/>
          <p:cNvSpPr>
            <a:spLocks noGrp="1"/>
          </p:cNvSpPr>
          <p:nvPr>
            <p:ph type="body" idx="2"/>
          </p:nvPr>
        </p:nvSpPr>
        <p:spPr>
          <a:xfrm>
            <a:off x="0" y="0"/>
            <a:ext cx="2743200" cy="292112"/>
          </a:xfrm>
        </p:spPr>
        <p:txBody>
          <a:bodyPr/>
          <a:lstStyle/>
          <a:p>
            <a:r>
              <a:rPr lang="fr-FR" dirty="0" smtClean="0"/>
              <a:t>Etoiles symbiotiques</a:t>
            </a:r>
            <a:endParaRPr lang="fr-F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311" y="1366853"/>
            <a:ext cx="3838575"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467544" y="1366853"/>
            <a:ext cx="979820" cy="369332"/>
          </a:xfrm>
          <a:prstGeom prst="rect">
            <a:avLst/>
          </a:prstGeom>
          <a:noFill/>
        </p:spPr>
        <p:txBody>
          <a:bodyPr wrap="none" rtlCol="0">
            <a:spAutoFit/>
          </a:bodyPr>
          <a:lstStyle/>
          <a:p>
            <a:r>
              <a:rPr lang="fr-FR" dirty="0" smtClean="0">
                <a:solidFill>
                  <a:srgbClr val="FFC000"/>
                </a:solidFill>
              </a:rPr>
              <a:t>EG And</a:t>
            </a:r>
            <a:endParaRPr lang="fr-FR" dirty="0">
              <a:solidFill>
                <a:srgbClr val="FFC000"/>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4019525"/>
            <a:ext cx="3857625"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010000"/>
            <a:ext cx="384810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oneTexte 8"/>
          <p:cNvSpPr txBox="1"/>
          <p:nvPr/>
        </p:nvSpPr>
        <p:spPr>
          <a:xfrm>
            <a:off x="467544" y="4010000"/>
            <a:ext cx="1095172" cy="369332"/>
          </a:xfrm>
          <a:prstGeom prst="rect">
            <a:avLst/>
          </a:prstGeom>
          <a:noFill/>
        </p:spPr>
        <p:txBody>
          <a:bodyPr wrap="none" rtlCol="0">
            <a:spAutoFit/>
          </a:bodyPr>
          <a:lstStyle/>
          <a:p>
            <a:r>
              <a:rPr lang="fr-FR" dirty="0" smtClean="0">
                <a:solidFill>
                  <a:srgbClr val="FFC000"/>
                </a:solidFill>
              </a:rPr>
              <a:t>NQ Gem</a:t>
            </a:r>
            <a:endParaRPr lang="fr-FR" dirty="0">
              <a:solidFill>
                <a:srgbClr val="FFC000"/>
              </a:solidFill>
            </a:endParaRPr>
          </a:p>
        </p:txBody>
      </p:sp>
      <p:sp>
        <p:nvSpPr>
          <p:cNvPr id="14" name="ZoneTexte 13"/>
          <p:cNvSpPr txBox="1"/>
          <p:nvPr/>
        </p:nvSpPr>
        <p:spPr>
          <a:xfrm>
            <a:off x="4418459" y="4019525"/>
            <a:ext cx="915700" cy="369332"/>
          </a:xfrm>
          <a:prstGeom prst="rect">
            <a:avLst/>
          </a:prstGeom>
          <a:noFill/>
        </p:spPr>
        <p:txBody>
          <a:bodyPr wrap="none" rtlCol="0">
            <a:spAutoFit/>
          </a:bodyPr>
          <a:lstStyle/>
          <a:p>
            <a:r>
              <a:rPr lang="fr-FR" dirty="0" smtClean="0">
                <a:solidFill>
                  <a:srgbClr val="FFC000"/>
                </a:solidFill>
              </a:rPr>
              <a:t>UV Aur</a:t>
            </a:r>
            <a:endParaRPr lang="fr-FR" dirty="0">
              <a:solidFill>
                <a:srgbClr val="FFC000"/>
              </a:solidFill>
            </a:endParaRPr>
          </a:p>
        </p:txBody>
      </p:sp>
      <p:sp>
        <p:nvSpPr>
          <p:cNvPr id="5" name="ZoneTexte 4"/>
          <p:cNvSpPr txBox="1"/>
          <p:nvPr/>
        </p:nvSpPr>
        <p:spPr>
          <a:xfrm>
            <a:off x="4418459" y="4246807"/>
            <a:ext cx="760978" cy="307777"/>
          </a:xfrm>
          <a:prstGeom prst="rect">
            <a:avLst/>
          </a:prstGeom>
          <a:noFill/>
        </p:spPr>
        <p:txBody>
          <a:bodyPr wrap="none" rtlCol="0">
            <a:spAutoFit/>
          </a:bodyPr>
          <a:lstStyle/>
          <a:p>
            <a:r>
              <a:rPr lang="fr-FR" sz="1400" b="1" dirty="0" smtClean="0">
                <a:solidFill>
                  <a:srgbClr val="FF0000"/>
                </a:solidFill>
                <a:latin typeface="Calibri" pitchFamily="34" charset="0"/>
                <a:cs typeface="Calibri" pitchFamily="34" charset="0"/>
              </a:rPr>
              <a:t>Mira C8</a:t>
            </a:r>
            <a:endParaRPr lang="fr-FR" sz="1400" b="1" dirty="0">
              <a:solidFill>
                <a:srgbClr val="FF0000"/>
              </a:solidFill>
              <a:latin typeface="Calibri" pitchFamily="34" charset="0"/>
              <a:cs typeface="Calibri" pitchFamily="34" charset="0"/>
            </a:endParaRPr>
          </a:p>
        </p:txBody>
      </p:sp>
      <p:sp>
        <p:nvSpPr>
          <p:cNvPr id="16" name="ZoneTexte 15"/>
          <p:cNvSpPr txBox="1"/>
          <p:nvPr/>
        </p:nvSpPr>
        <p:spPr>
          <a:xfrm>
            <a:off x="467544" y="1588256"/>
            <a:ext cx="756938" cy="307777"/>
          </a:xfrm>
          <a:prstGeom prst="rect">
            <a:avLst/>
          </a:prstGeom>
          <a:noFill/>
        </p:spPr>
        <p:txBody>
          <a:bodyPr wrap="none" rtlCol="0">
            <a:spAutoFit/>
          </a:bodyPr>
          <a:lstStyle/>
          <a:p>
            <a:r>
              <a:rPr lang="fr-FR" sz="1400" b="1" dirty="0" smtClean="0">
                <a:solidFill>
                  <a:srgbClr val="FF0000"/>
                </a:solidFill>
                <a:latin typeface="Calibri" pitchFamily="34" charset="0"/>
                <a:cs typeface="Calibri" pitchFamily="34" charset="0"/>
              </a:rPr>
              <a:t>M2.4 III</a:t>
            </a:r>
            <a:endParaRPr lang="fr-FR" sz="1400" b="1" dirty="0">
              <a:solidFill>
                <a:srgbClr val="FF0000"/>
              </a:solidFill>
              <a:latin typeface="Calibri" pitchFamily="34" charset="0"/>
              <a:cs typeface="Calibri" pitchFamily="34" charset="0"/>
            </a:endParaRPr>
          </a:p>
        </p:txBody>
      </p:sp>
      <p:sp>
        <p:nvSpPr>
          <p:cNvPr id="17" name="ZoneTexte 16"/>
          <p:cNvSpPr txBox="1"/>
          <p:nvPr/>
        </p:nvSpPr>
        <p:spPr>
          <a:xfrm>
            <a:off x="467544" y="4236125"/>
            <a:ext cx="900439" cy="307777"/>
          </a:xfrm>
          <a:prstGeom prst="rect">
            <a:avLst/>
          </a:prstGeom>
          <a:noFill/>
        </p:spPr>
        <p:txBody>
          <a:bodyPr wrap="none" rtlCol="0">
            <a:spAutoFit/>
          </a:bodyPr>
          <a:lstStyle/>
          <a:p>
            <a:r>
              <a:rPr lang="fr-FR" sz="1400" b="1" dirty="0" smtClean="0">
                <a:solidFill>
                  <a:srgbClr val="FF0000"/>
                </a:solidFill>
                <a:latin typeface="Calibri" pitchFamily="34" charset="0"/>
                <a:cs typeface="Calibri" pitchFamily="34" charset="0"/>
              </a:rPr>
              <a:t>Mira C6.2</a:t>
            </a:r>
            <a:endParaRPr lang="fr-FR" sz="1400" b="1" dirty="0">
              <a:solidFill>
                <a:srgbClr val="FF0000"/>
              </a:solidFill>
              <a:latin typeface="Calibri" pitchFamily="34" charset="0"/>
              <a:cs typeface="Calibri" pitchFamily="34" charset="0"/>
            </a:endParaRPr>
          </a:p>
        </p:txBody>
      </p:sp>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1363638"/>
            <a:ext cx="3848100"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ZoneTexte 18"/>
          <p:cNvSpPr txBox="1"/>
          <p:nvPr/>
        </p:nvSpPr>
        <p:spPr>
          <a:xfrm>
            <a:off x="4414216" y="1376936"/>
            <a:ext cx="915635" cy="369332"/>
          </a:xfrm>
          <a:prstGeom prst="rect">
            <a:avLst/>
          </a:prstGeom>
          <a:noFill/>
        </p:spPr>
        <p:txBody>
          <a:bodyPr wrap="none" rtlCol="0">
            <a:spAutoFit/>
          </a:bodyPr>
          <a:lstStyle/>
          <a:p>
            <a:r>
              <a:rPr lang="fr-FR" dirty="0" smtClean="0">
                <a:solidFill>
                  <a:srgbClr val="FFC000"/>
                </a:solidFill>
              </a:rPr>
              <a:t>ER Del</a:t>
            </a:r>
            <a:endParaRPr lang="fr-FR" dirty="0">
              <a:solidFill>
                <a:srgbClr val="FFC000"/>
              </a:solidFill>
            </a:endParaRPr>
          </a:p>
        </p:txBody>
      </p:sp>
      <p:sp>
        <p:nvSpPr>
          <p:cNvPr id="20" name="ZoneTexte 19"/>
          <p:cNvSpPr txBox="1"/>
          <p:nvPr/>
        </p:nvSpPr>
        <p:spPr>
          <a:xfrm>
            <a:off x="4414216" y="1598339"/>
            <a:ext cx="657552" cy="307777"/>
          </a:xfrm>
          <a:prstGeom prst="rect">
            <a:avLst/>
          </a:prstGeom>
          <a:noFill/>
        </p:spPr>
        <p:txBody>
          <a:bodyPr wrap="none" rtlCol="0">
            <a:spAutoFit/>
          </a:bodyPr>
          <a:lstStyle/>
          <a:p>
            <a:r>
              <a:rPr lang="fr-FR" sz="1400" b="1" dirty="0" smtClean="0">
                <a:solidFill>
                  <a:srgbClr val="FF0000"/>
                </a:solidFill>
                <a:latin typeface="Calibri" pitchFamily="34" charset="0"/>
                <a:cs typeface="Calibri" pitchFamily="34" charset="0"/>
              </a:rPr>
              <a:t>M6  III</a:t>
            </a:r>
            <a:endParaRPr lang="fr-FR" sz="1400" b="1" dirty="0">
              <a:solidFill>
                <a:srgbClr val="FF0000"/>
              </a:solidFill>
              <a:latin typeface="Calibri" pitchFamily="34" charset="0"/>
              <a:cs typeface="Calibri" pitchFamily="34" charset="0"/>
            </a:endParaRPr>
          </a:p>
        </p:txBody>
      </p:sp>
      <p:sp>
        <p:nvSpPr>
          <p:cNvPr id="6" name="ZoneTexte 5"/>
          <p:cNvSpPr txBox="1"/>
          <p:nvPr/>
        </p:nvSpPr>
        <p:spPr>
          <a:xfrm>
            <a:off x="4324797" y="260648"/>
            <a:ext cx="4357090" cy="923330"/>
          </a:xfrm>
          <a:prstGeom prst="rect">
            <a:avLst/>
          </a:prstGeom>
          <a:noFill/>
        </p:spPr>
        <p:txBody>
          <a:bodyPr wrap="none" rtlCol="0">
            <a:spAutoFit/>
          </a:bodyPr>
          <a:lstStyle/>
          <a:p>
            <a:r>
              <a:rPr lang="fr-FR" dirty="0" smtClean="0">
                <a:solidFill>
                  <a:schemeClr val="tx1">
                    <a:lumMod val="75000"/>
                  </a:schemeClr>
                </a:solidFill>
                <a:latin typeface="Calibri" pitchFamily="34" charset="0"/>
                <a:cs typeface="Calibri" pitchFamily="34" charset="0"/>
              </a:rPr>
              <a:t>Aspect du spectre</a:t>
            </a:r>
          </a:p>
          <a:p>
            <a:r>
              <a:rPr lang="fr-FR" dirty="0" smtClean="0">
                <a:solidFill>
                  <a:schemeClr val="tx1">
                    <a:lumMod val="75000"/>
                  </a:schemeClr>
                </a:solidFill>
                <a:latin typeface="Calibri" pitchFamily="34" charset="0"/>
                <a:cs typeface="Calibri" pitchFamily="34" charset="0"/>
              </a:rPr>
              <a:t>dominé par le continuum de la géante rouge</a:t>
            </a:r>
          </a:p>
          <a:p>
            <a:r>
              <a:rPr lang="fr-FR" dirty="0" smtClean="0">
                <a:solidFill>
                  <a:schemeClr val="tx1">
                    <a:lumMod val="75000"/>
                  </a:schemeClr>
                </a:solidFill>
                <a:latin typeface="Calibri" pitchFamily="34" charset="0"/>
                <a:cs typeface="Calibri" pitchFamily="34" charset="0"/>
              </a:rPr>
              <a:t>Large variété</a:t>
            </a:r>
            <a:endParaRPr lang="fr-FR" dirty="0">
              <a:solidFill>
                <a:schemeClr val="tx1">
                  <a:lumMod val="75000"/>
                </a:schemeClr>
              </a:solidFill>
              <a:latin typeface="Calibri" pitchFamily="34" charset="0"/>
              <a:cs typeface="Calibri" pitchFamily="34" charset="0"/>
            </a:endParaRPr>
          </a:p>
        </p:txBody>
      </p:sp>
    </p:spTree>
    <p:extLst>
      <p:ext uri="{BB962C8B-B14F-4D97-AF65-F5344CB8AC3E}">
        <p14:creationId xmlns:p14="http://schemas.microsoft.com/office/powerpoint/2010/main" val="20782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404664"/>
            <a:ext cx="3200400" cy="730250"/>
          </a:xfrm>
        </p:spPr>
        <p:txBody>
          <a:bodyPr/>
          <a:lstStyle/>
          <a:p>
            <a:r>
              <a:rPr lang="fr-FR" dirty="0" smtClean="0"/>
              <a:t>Aspect spectroscopique </a:t>
            </a:r>
            <a:br>
              <a:rPr lang="fr-FR" dirty="0" smtClean="0"/>
            </a:br>
            <a:r>
              <a:rPr lang="fr-FR" dirty="0" smtClean="0"/>
              <a:t>à l’état calme</a:t>
            </a:r>
            <a:endParaRPr lang="fr-FR" dirty="0"/>
          </a:p>
        </p:txBody>
      </p:sp>
      <p:sp>
        <p:nvSpPr>
          <p:cNvPr id="3" name="Espace réservé du texte 2"/>
          <p:cNvSpPr>
            <a:spLocks noGrp="1"/>
          </p:cNvSpPr>
          <p:nvPr>
            <p:ph type="body" idx="2"/>
          </p:nvPr>
        </p:nvSpPr>
        <p:spPr>
          <a:xfrm>
            <a:off x="0" y="0"/>
            <a:ext cx="2743200" cy="292112"/>
          </a:xfrm>
        </p:spPr>
        <p:txBody>
          <a:bodyPr/>
          <a:lstStyle/>
          <a:p>
            <a:r>
              <a:rPr lang="fr-FR" dirty="0" smtClean="0"/>
              <a:t>Etoiles symbiotiques</a:t>
            </a:r>
            <a:endParaRPr lang="fr-FR" dirty="0"/>
          </a:p>
        </p:txBody>
      </p:sp>
      <p:sp>
        <p:nvSpPr>
          <p:cNvPr id="6" name="ZoneTexte 5"/>
          <p:cNvSpPr txBox="1"/>
          <p:nvPr/>
        </p:nvSpPr>
        <p:spPr>
          <a:xfrm>
            <a:off x="4296222" y="441623"/>
            <a:ext cx="2918171" cy="369332"/>
          </a:xfrm>
          <a:prstGeom prst="rect">
            <a:avLst/>
          </a:prstGeom>
          <a:noFill/>
        </p:spPr>
        <p:txBody>
          <a:bodyPr wrap="none" rtlCol="0">
            <a:spAutoFit/>
          </a:bodyPr>
          <a:lstStyle/>
          <a:p>
            <a:r>
              <a:rPr lang="fr-FR" dirty="0" smtClean="0">
                <a:solidFill>
                  <a:schemeClr val="tx1">
                    <a:lumMod val="75000"/>
                  </a:schemeClr>
                </a:solidFill>
                <a:latin typeface="Calibri" pitchFamily="34" charset="0"/>
                <a:cs typeface="Calibri" pitchFamily="34" charset="0"/>
              </a:rPr>
              <a:t>Différents degrés d’excitation</a:t>
            </a:r>
            <a:endParaRPr lang="fr-FR" dirty="0">
              <a:solidFill>
                <a:schemeClr val="tx1">
                  <a:lumMod val="75000"/>
                </a:schemeClr>
              </a:solidFill>
              <a:latin typeface="Calibri" pitchFamily="34" charset="0"/>
              <a:cs typeface="Calibri"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28738"/>
            <a:ext cx="432435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63" y="3829050"/>
            <a:ext cx="4333875"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6775" y="3829050"/>
            <a:ext cx="434340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2013" y="1333500"/>
            <a:ext cx="4333875"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314325" y="1343025"/>
            <a:ext cx="703782" cy="307777"/>
          </a:xfrm>
          <a:prstGeom prst="rect">
            <a:avLst/>
          </a:prstGeom>
          <a:noFill/>
        </p:spPr>
        <p:txBody>
          <a:bodyPr wrap="none" rtlCol="0">
            <a:spAutoFit/>
          </a:bodyPr>
          <a:lstStyle/>
          <a:p>
            <a:r>
              <a:rPr lang="fr-FR" sz="1400" b="1" dirty="0" smtClean="0">
                <a:solidFill>
                  <a:srgbClr val="FFC000"/>
                </a:solidFill>
                <a:latin typeface="Calibri" pitchFamily="34" charset="0"/>
                <a:cs typeface="Calibri" pitchFamily="34" charset="0"/>
              </a:rPr>
              <a:t>TX </a:t>
            </a:r>
            <a:r>
              <a:rPr lang="fr-FR" sz="1400" b="1" dirty="0" err="1" smtClean="0">
                <a:solidFill>
                  <a:srgbClr val="FFC000"/>
                </a:solidFill>
                <a:latin typeface="Calibri" pitchFamily="34" charset="0"/>
                <a:cs typeface="Calibri" pitchFamily="34" charset="0"/>
              </a:rPr>
              <a:t>CVn</a:t>
            </a:r>
            <a:endParaRPr lang="fr-FR" sz="1400" b="1" dirty="0">
              <a:solidFill>
                <a:srgbClr val="FFC000"/>
              </a:solidFill>
              <a:latin typeface="Calibri" pitchFamily="34" charset="0"/>
              <a:cs typeface="Calibri" pitchFamily="34" charset="0"/>
            </a:endParaRPr>
          </a:p>
        </p:txBody>
      </p:sp>
      <p:sp>
        <p:nvSpPr>
          <p:cNvPr id="27" name="ZoneTexte 26"/>
          <p:cNvSpPr txBox="1"/>
          <p:nvPr/>
        </p:nvSpPr>
        <p:spPr>
          <a:xfrm>
            <a:off x="4686300" y="1343025"/>
            <a:ext cx="725455" cy="307777"/>
          </a:xfrm>
          <a:prstGeom prst="rect">
            <a:avLst/>
          </a:prstGeom>
          <a:noFill/>
        </p:spPr>
        <p:txBody>
          <a:bodyPr wrap="none" rtlCol="0">
            <a:spAutoFit/>
          </a:bodyPr>
          <a:lstStyle/>
          <a:p>
            <a:r>
              <a:rPr lang="fr-FR" sz="1400" b="1" dirty="0" smtClean="0">
                <a:solidFill>
                  <a:srgbClr val="FFC000"/>
                </a:solidFill>
                <a:latin typeface="Calibri" pitchFamily="34" charset="0"/>
                <a:cs typeface="Calibri" pitchFamily="34" charset="0"/>
              </a:rPr>
              <a:t>EG And</a:t>
            </a:r>
            <a:endParaRPr lang="fr-FR" sz="1400" b="1" dirty="0">
              <a:solidFill>
                <a:srgbClr val="FFC000"/>
              </a:solidFill>
              <a:latin typeface="Calibri" pitchFamily="34" charset="0"/>
              <a:cs typeface="Calibri" pitchFamily="34" charset="0"/>
            </a:endParaRPr>
          </a:p>
        </p:txBody>
      </p:sp>
      <p:sp>
        <p:nvSpPr>
          <p:cNvPr id="28" name="ZoneTexte 27"/>
          <p:cNvSpPr txBox="1"/>
          <p:nvPr/>
        </p:nvSpPr>
        <p:spPr>
          <a:xfrm>
            <a:off x="314325" y="3829050"/>
            <a:ext cx="872355" cy="307777"/>
          </a:xfrm>
          <a:prstGeom prst="rect">
            <a:avLst/>
          </a:prstGeom>
          <a:noFill/>
        </p:spPr>
        <p:txBody>
          <a:bodyPr wrap="none" rtlCol="0">
            <a:spAutoFit/>
          </a:bodyPr>
          <a:lstStyle/>
          <a:p>
            <a:r>
              <a:rPr lang="fr-FR" sz="1400" b="1" dirty="0" smtClean="0">
                <a:solidFill>
                  <a:srgbClr val="FFC000"/>
                </a:solidFill>
                <a:latin typeface="Calibri" pitchFamily="34" charset="0"/>
                <a:cs typeface="Calibri" pitchFamily="34" charset="0"/>
              </a:rPr>
              <a:t>V443 </a:t>
            </a:r>
            <a:r>
              <a:rPr lang="fr-FR" sz="1400" b="1" dirty="0" err="1" smtClean="0">
                <a:solidFill>
                  <a:srgbClr val="FFC000"/>
                </a:solidFill>
                <a:latin typeface="Calibri" pitchFamily="34" charset="0"/>
                <a:cs typeface="Calibri" pitchFamily="34" charset="0"/>
              </a:rPr>
              <a:t>Her</a:t>
            </a:r>
            <a:endParaRPr lang="fr-FR" sz="1400" b="1" dirty="0">
              <a:solidFill>
                <a:srgbClr val="FFC000"/>
              </a:solidFill>
              <a:latin typeface="Calibri" pitchFamily="34" charset="0"/>
              <a:cs typeface="Calibri" pitchFamily="34" charset="0"/>
            </a:endParaRPr>
          </a:p>
        </p:txBody>
      </p:sp>
      <p:sp>
        <p:nvSpPr>
          <p:cNvPr id="29" name="ZoneTexte 28"/>
          <p:cNvSpPr txBox="1"/>
          <p:nvPr/>
        </p:nvSpPr>
        <p:spPr>
          <a:xfrm>
            <a:off x="4676775" y="3829050"/>
            <a:ext cx="630173" cy="307777"/>
          </a:xfrm>
          <a:prstGeom prst="rect">
            <a:avLst/>
          </a:prstGeom>
          <a:noFill/>
        </p:spPr>
        <p:txBody>
          <a:bodyPr wrap="none" rtlCol="0">
            <a:spAutoFit/>
          </a:bodyPr>
          <a:lstStyle/>
          <a:p>
            <a:r>
              <a:rPr lang="fr-FR" sz="1400" b="1" dirty="0" smtClean="0">
                <a:solidFill>
                  <a:srgbClr val="FFC000"/>
                </a:solidFill>
                <a:latin typeface="Calibri" pitchFamily="34" charset="0"/>
                <a:cs typeface="Calibri" pitchFamily="34" charset="0"/>
              </a:rPr>
              <a:t>CI </a:t>
            </a:r>
            <a:r>
              <a:rPr lang="fr-FR" sz="1400" b="1" dirty="0" err="1" smtClean="0">
                <a:solidFill>
                  <a:srgbClr val="FFC000"/>
                </a:solidFill>
                <a:latin typeface="Calibri" pitchFamily="34" charset="0"/>
                <a:cs typeface="Calibri" pitchFamily="34" charset="0"/>
              </a:rPr>
              <a:t>Cyg</a:t>
            </a:r>
            <a:endParaRPr lang="fr-FR" sz="1400" b="1" dirty="0">
              <a:solidFill>
                <a:srgbClr val="FFC000"/>
              </a:solidFill>
              <a:latin typeface="Calibri" pitchFamily="34" charset="0"/>
              <a:cs typeface="Calibri" pitchFamily="34" charset="0"/>
            </a:endParaRPr>
          </a:p>
        </p:txBody>
      </p:sp>
      <p:sp>
        <p:nvSpPr>
          <p:cNvPr id="8" name="ZoneTexte 7"/>
          <p:cNvSpPr txBox="1"/>
          <p:nvPr/>
        </p:nvSpPr>
        <p:spPr>
          <a:xfrm>
            <a:off x="457200" y="1943100"/>
            <a:ext cx="1294200" cy="276999"/>
          </a:xfrm>
          <a:prstGeom prst="rect">
            <a:avLst/>
          </a:prstGeom>
          <a:noFill/>
        </p:spPr>
        <p:txBody>
          <a:bodyPr wrap="none" rtlCol="0">
            <a:spAutoFit/>
          </a:bodyPr>
          <a:lstStyle/>
          <a:p>
            <a:r>
              <a:rPr lang="fr-FR" sz="1200" b="1" dirty="0" err="1" smtClean="0">
                <a:solidFill>
                  <a:srgbClr val="00B050"/>
                </a:solidFill>
                <a:latin typeface="Calibri" pitchFamily="34" charset="0"/>
                <a:cs typeface="Calibri" pitchFamily="34" charset="0"/>
              </a:rPr>
              <a:t>Hb</a:t>
            </a:r>
            <a:r>
              <a:rPr lang="fr-FR" sz="1200" b="1" dirty="0" smtClean="0">
                <a:solidFill>
                  <a:srgbClr val="00B050"/>
                </a:solidFill>
                <a:latin typeface="Calibri" pitchFamily="34" charset="0"/>
                <a:cs typeface="Calibri" pitchFamily="34" charset="0"/>
              </a:rPr>
              <a:t> en absorption</a:t>
            </a:r>
            <a:endParaRPr lang="fr-FR" sz="1200" b="1" dirty="0">
              <a:solidFill>
                <a:srgbClr val="00B050"/>
              </a:solidFill>
              <a:latin typeface="Calibri" pitchFamily="34" charset="0"/>
              <a:cs typeface="Calibri" pitchFamily="34" charset="0"/>
            </a:endParaRPr>
          </a:p>
        </p:txBody>
      </p:sp>
      <p:cxnSp>
        <p:nvCxnSpPr>
          <p:cNvPr id="11" name="Connecteur droit avec flèche 10"/>
          <p:cNvCxnSpPr/>
          <p:nvPr/>
        </p:nvCxnSpPr>
        <p:spPr>
          <a:xfrm flipH="1">
            <a:off x="1028700" y="2201049"/>
            <a:ext cx="3959" cy="504051"/>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1038225" y="4514850"/>
            <a:ext cx="513282" cy="276999"/>
          </a:xfrm>
          <a:prstGeom prst="rect">
            <a:avLst/>
          </a:prstGeom>
          <a:noFill/>
        </p:spPr>
        <p:txBody>
          <a:bodyPr wrap="none" rtlCol="0">
            <a:spAutoFit/>
          </a:bodyPr>
          <a:lstStyle/>
          <a:p>
            <a:r>
              <a:rPr lang="fr-FR" sz="1200" b="1" dirty="0">
                <a:solidFill>
                  <a:srgbClr val="00B050"/>
                </a:solidFill>
                <a:latin typeface="Calibri" pitchFamily="34" charset="0"/>
                <a:cs typeface="Calibri" pitchFamily="34" charset="0"/>
              </a:rPr>
              <a:t>[</a:t>
            </a:r>
            <a:r>
              <a:rPr lang="fr-FR" sz="1200" b="1" dirty="0" smtClean="0">
                <a:solidFill>
                  <a:srgbClr val="00B050"/>
                </a:solidFill>
                <a:latin typeface="Calibri" pitchFamily="34" charset="0"/>
                <a:cs typeface="Calibri" pitchFamily="34" charset="0"/>
              </a:rPr>
              <a:t>OIII]</a:t>
            </a:r>
            <a:endParaRPr lang="fr-FR" sz="1200" b="1" dirty="0">
              <a:solidFill>
                <a:srgbClr val="00B050"/>
              </a:solidFill>
              <a:latin typeface="Calibri" pitchFamily="34" charset="0"/>
              <a:cs typeface="Calibri" pitchFamily="34" charset="0"/>
            </a:endParaRPr>
          </a:p>
        </p:txBody>
      </p:sp>
      <p:sp>
        <p:nvSpPr>
          <p:cNvPr id="37" name="ZoneTexte 36"/>
          <p:cNvSpPr txBox="1"/>
          <p:nvPr/>
        </p:nvSpPr>
        <p:spPr>
          <a:xfrm>
            <a:off x="2409825" y="4019550"/>
            <a:ext cx="436338" cy="276999"/>
          </a:xfrm>
          <a:prstGeom prst="rect">
            <a:avLst/>
          </a:prstGeom>
          <a:noFill/>
        </p:spPr>
        <p:txBody>
          <a:bodyPr wrap="none" rtlCol="0">
            <a:spAutoFit/>
          </a:bodyPr>
          <a:lstStyle/>
          <a:p>
            <a:r>
              <a:rPr lang="fr-FR" sz="1200" b="1" dirty="0" smtClean="0">
                <a:solidFill>
                  <a:srgbClr val="00B050"/>
                </a:solidFill>
                <a:latin typeface="Calibri" pitchFamily="34" charset="0"/>
                <a:cs typeface="Calibri" pitchFamily="34" charset="0"/>
              </a:rPr>
              <a:t>He I</a:t>
            </a:r>
            <a:endParaRPr lang="fr-FR" sz="1200" b="1" dirty="0">
              <a:solidFill>
                <a:srgbClr val="00B050"/>
              </a:solidFill>
              <a:latin typeface="Calibri" pitchFamily="34" charset="0"/>
              <a:cs typeface="Calibri" pitchFamily="34" charset="0"/>
            </a:endParaRPr>
          </a:p>
        </p:txBody>
      </p:sp>
      <p:cxnSp>
        <p:nvCxnSpPr>
          <p:cNvPr id="38" name="Connecteur droit avec flèche 37"/>
          <p:cNvCxnSpPr/>
          <p:nvPr/>
        </p:nvCxnSpPr>
        <p:spPr>
          <a:xfrm flipH="1">
            <a:off x="1276350" y="4782324"/>
            <a:ext cx="3959" cy="504051"/>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flipH="1">
            <a:off x="2609850" y="4353699"/>
            <a:ext cx="3959" cy="504051"/>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0" name="ZoneTexte 39"/>
          <p:cNvSpPr txBox="1"/>
          <p:nvPr/>
        </p:nvSpPr>
        <p:spPr>
          <a:xfrm>
            <a:off x="6953250" y="3952875"/>
            <a:ext cx="647700" cy="276999"/>
          </a:xfrm>
          <a:prstGeom prst="rect">
            <a:avLst/>
          </a:prstGeom>
          <a:noFill/>
        </p:spPr>
        <p:txBody>
          <a:bodyPr wrap="square" rtlCol="0">
            <a:spAutoFit/>
          </a:bodyPr>
          <a:lstStyle/>
          <a:p>
            <a:r>
              <a:rPr lang="fr-FR" sz="1200" b="1" dirty="0" smtClean="0">
                <a:solidFill>
                  <a:srgbClr val="00B050"/>
                </a:solidFill>
                <a:latin typeface="Calibri" pitchFamily="34" charset="0"/>
                <a:cs typeface="Calibri" pitchFamily="34" charset="0"/>
              </a:rPr>
              <a:t>[Fe VII]</a:t>
            </a:r>
            <a:endParaRPr lang="fr-FR" sz="1200" b="1" dirty="0">
              <a:solidFill>
                <a:srgbClr val="00B050"/>
              </a:solidFill>
              <a:latin typeface="Calibri" pitchFamily="34" charset="0"/>
              <a:cs typeface="Calibri" pitchFamily="34" charset="0"/>
            </a:endParaRPr>
          </a:p>
        </p:txBody>
      </p:sp>
      <p:cxnSp>
        <p:nvCxnSpPr>
          <p:cNvPr id="41" name="Connecteur droit avec flèche 40"/>
          <p:cNvCxnSpPr/>
          <p:nvPr/>
        </p:nvCxnSpPr>
        <p:spPr>
          <a:xfrm flipH="1">
            <a:off x="7305675" y="4239399"/>
            <a:ext cx="3959" cy="504051"/>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3962399" y="3238500"/>
            <a:ext cx="257176" cy="369332"/>
          </a:xfrm>
          <a:prstGeom prst="rect">
            <a:avLst/>
          </a:prstGeom>
          <a:noFill/>
        </p:spPr>
        <p:txBody>
          <a:bodyPr wrap="square" rtlCol="0">
            <a:spAutoFit/>
          </a:bodyPr>
          <a:lstStyle/>
          <a:p>
            <a:r>
              <a:rPr lang="fr-FR" b="1" dirty="0" smtClean="0">
                <a:solidFill>
                  <a:srgbClr val="FF0000"/>
                </a:solidFill>
              </a:rPr>
              <a:t>-</a:t>
            </a:r>
            <a:endParaRPr lang="fr-FR" b="1" dirty="0">
              <a:solidFill>
                <a:srgbClr val="FF0000"/>
              </a:solidFill>
            </a:endParaRPr>
          </a:p>
        </p:txBody>
      </p:sp>
      <p:sp>
        <p:nvSpPr>
          <p:cNvPr id="43" name="ZoneTexte 42"/>
          <p:cNvSpPr txBox="1"/>
          <p:nvPr/>
        </p:nvSpPr>
        <p:spPr>
          <a:xfrm>
            <a:off x="4000500" y="5686425"/>
            <a:ext cx="590550" cy="369332"/>
          </a:xfrm>
          <a:prstGeom prst="rect">
            <a:avLst/>
          </a:prstGeom>
          <a:noFill/>
        </p:spPr>
        <p:txBody>
          <a:bodyPr wrap="square" rtlCol="0">
            <a:spAutoFit/>
          </a:bodyPr>
          <a:lstStyle/>
          <a:p>
            <a:r>
              <a:rPr lang="fr-FR" b="1" dirty="0" smtClean="0">
                <a:solidFill>
                  <a:srgbClr val="FF0000"/>
                </a:solidFill>
              </a:rPr>
              <a:t>++</a:t>
            </a:r>
            <a:endParaRPr lang="fr-FR" b="1" dirty="0">
              <a:solidFill>
                <a:srgbClr val="FF0000"/>
              </a:solidFill>
            </a:endParaRPr>
          </a:p>
        </p:txBody>
      </p:sp>
      <p:sp>
        <p:nvSpPr>
          <p:cNvPr id="44" name="ZoneTexte 43"/>
          <p:cNvSpPr txBox="1"/>
          <p:nvPr/>
        </p:nvSpPr>
        <p:spPr>
          <a:xfrm>
            <a:off x="8267701" y="5676900"/>
            <a:ext cx="647700" cy="369332"/>
          </a:xfrm>
          <a:prstGeom prst="rect">
            <a:avLst/>
          </a:prstGeom>
          <a:noFill/>
        </p:spPr>
        <p:txBody>
          <a:bodyPr wrap="square" rtlCol="0">
            <a:spAutoFit/>
          </a:bodyPr>
          <a:lstStyle/>
          <a:p>
            <a:r>
              <a:rPr lang="fr-FR" b="1" dirty="0" smtClean="0">
                <a:solidFill>
                  <a:srgbClr val="FF0000"/>
                </a:solidFill>
              </a:rPr>
              <a:t>+++</a:t>
            </a:r>
            <a:endParaRPr lang="fr-FR" b="1" dirty="0">
              <a:solidFill>
                <a:srgbClr val="FF0000"/>
              </a:solidFill>
            </a:endParaRPr>
          </a:p>
        </p:txBody>
      </p:sp>
      <p:sp>
        <p:nvSpPr>
          <p:cNvPr id="45" name="ZoneTexte 44"/>
          <p:cNvSpPr txBox="1"/>
          <p:nvPr/>
        </p:nvSpPr>
        <p:spPr>
          <a:xfrm>
            <a:off x="8362950" y="3095625"/>
            <a:ext cx="457200" cy="369332"/>
          </a:xfrm>
          <a:prstGeom prst="rect">
            <a:avLst/>
          </a:prstGeom>
          <a:noFill/>
        </p:spPr>
        <p:txBody>
          <a:bodyPr wrap="square" rtlCol="0">
            <a:spAutoFit/>
          </a:bodyPr>
          <a:lstStyle/>
          <a:p>
            <a:r>
              <a:rPr lang="fr-FR" b="1" dirty="0" smtClean="0">
                <a:solidFill>
                  <a:srgbClr val="FF0000"/>
                </a:solidFill>
              </a:rPr>
              <a:t>+</a:t>
            </a:r>
            <a:endParaRPr lang="fr-FR" b="1" dirty="0">
              <a:solidFill>
                <a:srgbClr val="FF0000"/>
              </a:solidFill>
            </a:endParaRPr>
          </a:p>
        </p:txBody>
      </p:sp>
    </p:spTree>
    <p:extLst>
      <p:ext uri="{BB962C8B-B14F-4D97-AF65-F5344CB8AC3E}">
        <p14:creationId xmlns:p14="http://schemas.microsoft.com/office/powerpoint/2010/main" val="146393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1" y="404664"/>
            <a:ext cx="3965773" cy="730250"/>
          </a:xfrm>
        </p:spPr>
        <p:txBody>
          <a:bodyPr>
            <a:normAutofit fontScale="90000"/>
          </a:bodyPr>
          <a:lstStyle/>
          <a:p>
            <a:r>
              <a:rPr lang="fr-FR" dirty="0" smtClean="0"/>
              <a:t>Etat calme</a:t>
            </a:r>
            <a:br>
              <a:rPr lang="fr-FR" dirty="0" smtClean="0"/>
            </a:br>
            <a:r>
              <a:rPr lang="fr-FR" dirty="0" smtClean="0"/>
              <a:t>Courbes de luminosité  : </a:t>
            </a:r>
            <a:br>
              <a:rPr lang="fr-FR" dirty="0" smtClean="0"/>
            </a:br>
            <a:r>
              <a:rPr lang="fr-FR" dirty="0" smtClean="0"/>
              <a:t>1. variations périodiques liées à la géométrie</a:t>
            </a:r>
            <a:endParaRPr lang="fr-FR" dirty="0"/>
          </a:p>
        </p:txBody>
      </p:sp>
      <p:sp>
        <p:nvSpPr>
          <p:cNvPr id="3" name="Espace réservé du texte 2"/>
          <p:cNvSpPr>
            <a:spLocks noGrp="1"/>
          </p:cNvSpPr>
          <p:nvPr>
            <p:ph type="body" idx="2"/>
          </p:nvPr>
        </p:nvSpPr>
        <p:spPr>
          <a:xfrm>
            <a:off x="3101" y="0"/>
            <a:ext cx="2743200" cy="262248"/>
          </a:xfrm>
        </p:spPr>
        <p:txBody>
          <a:bodyPr/>
          <a:lstStyle/>
          <a:p>
            <a:r>
              <a:rPr lang="fr-FR" dirty="0" smtClean="0">
                <a:latin typeface="Calibri" pitchFamily="34" charset="0"/>
                <a:cs typeface="Calibri" pitchFamily="34" charset="0"/>
              </a:rPr>
              <a:t>Etoiles symbiotiques</a:t>
            </a:r>
            <a:endParaRPr lang="fr-FR" dirty="0">
              <a:latin typeface="Calibri" pitchFamily="34" charset="0"/>
              <a:cs typeface="Calibri" pitchFamily="34"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373" y="4287459"/>
            <a:ext cx="2381250" cy="1495425"/>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273" y="2381275"/>
            <a:ext cx="3378970" cy="1130558"/>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9970" y="4229100"/>
            <a:ext cx="2759339" cy="1584709"/>
          </a:xfrm>
          <a:prstGeom prst="rect">
            <a:avLst/>
          </a:prstGeom>
        </p:spPr>
      </p:pic>
      <p:sp>
        <p:nvSpPr>
          <p:cNvPr id="7" name="ZoneTexte 6"/>
          <p:cNvSpPr txBox="1"/>
          <p:nvPr/>
        </p:nvSpPr>
        <p:spPr>
          <a:xfrm>
            <a:off x="6953250" y="4229100"/>
            <a:ext cx="1803314" cy="338554"/>
          </a:xfrm>
          <a:prstGeom prst="rect">
            <a:avLst/>
          </a:prstGeom>
          <a:noFill/>
        </p:spPr>
        <p:txBody>
          <a:bodyPr wrap="none" rtlCol="0">
            <a:spAutoFit/>
          </a:bodyPr>
          <a:lstStyle/>
          <a:p>
            <a:r>
              <a:rPr lang="fr-FR" sz="1600" b="1" dirty="0" smtClean="0">
                <a:solidFill>
                  <a:srgbClr val="FFC000"/>
                </a:solidFill>
                <a:latin typeface="Calibri" pitchFamily="34" charset="0"/>
                <a:cs typeface="Calibri" pitchFamily="34" charset="0"/>
              </a:rPr>
              <a:t>T </a:t>
            </a:r>
            <a:r>
              <a:rPr lang="fr-FR" sz="1600" b="1" dirty="0" err="1" smtClean="0">
                <a:solidFill>
                  <a:srgbClr val="FFC000"/>
                </a:solidFill>
                <a:latin typeface="Calibri" pitchFamily="34" charset="0"/>
                <a:cs typeface="Calibri" pitchFamily="34" charset="0"/>
              </a:rPr>
              <a:t>CrB</a:t>
            </a:r>
            <a:r>
              <a:rPr lang="fr-FR" sz="1600" b="1" dirty="0" smtClean="0">
                <a:solidFill>
                  <a:srgbClr val="FFC000"/>
                </a:solidFill>
                <a:latin typeface="Calibri" pitchFamily="34" charset="0"/>
                <a:cs typeface="Calibri" pitchFamily="34" charset="0"/>
              </a:rPr>
              <a:t> YY </a:t>
            </a:r>
            <a:r>
              <a:rPr lang="fr-FR" sz="1600" b="1" dirty="0" err="1" smtClean="0">
                <a:solidFill>
                  <a:srgbClr val="FFC000"/>
                </a:solidFill>
                <a:latin typeface="Calibri" pitchFamily="34" charset="0"/>
                <a:cs typeface="Calibri" pitchFamily="34" charset="0"/>
              </a:rPr>
              <a:t>Her</a:t>
            </a:r>
            <a:r>
              <a:rPr lang="fr-FR" sz="1600" b="1" dirty="0" smtClean="0">
                <a:solidFill>
                  <a:srgbClr val="FFC000"/>
                </a:solidFill>
                <a:latin typeface="Calibri" pitchFamily="34" charset="0"/>
                <a:cs typeface="Calibri" pitchFamily="34" charset="0"/>
              </a:rPr>
              <a:t> CI </a:t>
            </a:r>
            <a:r>
              <a:rPr lang="fr-FR" sz="1600" b="1" dirty="0" err="1" smtClean="0">
                <a:solidFill>
                  <a:srgbClr val="FFC000"/>
                </a:solidFill>
                <a:latin typeface="Calibri" pitchFamily="34" charset="0"/>
                <a:cs typeface="Calibri" pitchFamily="34" charset="0"/>
              </a:rPr>
              <a:t>Cyg</a:t>
            </a:r>
            <a:endParaRPr lang="fr-FR" sz="1600" b="1" dirty="0">
              <a:solidFill>
                <a:srgbClr val="FFC000"/>
              </a:solidFill>
              <a:latin typeface="Calibri" pitchFamily="34" charset="0"/>
              <a:cs typeface="Calibri" pitchFamily="34" charset="0"/>
            </a:endParaRPr>
          </a:p>
        </p:txBody>
      </p:sp>
      <p:sp>
        <p:nvSpPr>
          <p:cNvPr id="8" name="ZoneTexte 7"/>
          <p:cNvSpPr txBox="1"/>
          <p:nvPr/>
        </p:nvSpPr>
        <p:spPr>
          <a:xfrm>
            <a:off x="190500" y="2038350"/>
            <a:ext cx="2108719" cy="369332"/>
          </a:xfrm>
          <a:prstGeom prst="rect">
            <a:avLst/>
          </a:prstGeom>
          <a:noFill/>
        </p:spPr>
        <p:txBody>
          <a:bodyPr wrap="none" rtlCol="0">
            <a:spAutoFit/>
          </a:bodyPr>
          <a:lstStyle/>
          <a:p>
            <a:r>
              <a:rPr lang="fr-FR" b="1" dirty="0" smtClean="0">
                <a:latin typeface="Calibri" pitchFamily="34" charset="0"/>
                <a:cs typeface="Calibri" pitchFamily="34" charset="0"/>
              </a:rPr>
              <a:t>Modulation orbitale</a:t>
            </a:r>
            <a:endParaRPr lang="fr-FR" b="1" dirty="0">
              <a:latin typeface="Calibri" pitchFamily="34" charset="0"/>
              <a:cs typeface="Calibri" pitchFamily="34" charset="0"/>
            </a:endParaRPr>
          </a:p>
        </p:txBody>
      </p:sp>
      <p:sp>
        <p:nvSpPr>
          <p:cNvPr id="9" name="ZoneTexte 8"/>
          <p:cNvSpPr txBox="1"/>
          <p:nvPr/>
        </p:nvSpPr>
        <p:spPr>
          <a:xfrm>
            <a:off x="266700" y="3810000"/>
            <a:ext cx="2499339" cy="369332"/>
          </a:xfrm>
          <a:prstGeom prst="rect">
            <a:avLst/>
          </a:prstGeom>
          <a:noFill/>
        </p:spPr>
        <p:txBody>
          <a:bodyPr wrap="none" rtlCol="0">
            <a:spAutoFit/>
          </a:bodyPr>
          <a:lstStyle/>
          <a:p>
            <a:r>
              <a:rPr lang="fr-FR" b="1" dirty="0" smtClean="0">
                <a:latin typeface="Calibri" pitchFamily="34" charset="0"/>
                <a:cs typeface="Calibri" pitchFamily="34" charset="0"/>
              </a:rPr>
              <a:t>Modulation  ellipsoïdale</a:t>
            </a:r>
            <a:endParaRPr lang="fr-FR" b="1" dirty="0">
              <a:latin typeface="Calibri" pitchFamily="34" charset="0"/>
              <a:cs typeface="Calibri" pitchFamily="34" charset="0"/>
            </a:endParaRPr>
          </a:p>
        </p:txBody>
      </p:sp>
      <p:sp>
        <p:nvSpPr>
          <p:cNvPr id="10" name="ZoneTexte 9"/>
          <p:cNvSpPr txBox="1"/>
          <p:nvPr/>
        </p:nvSpPr>
        <p:spPr>
          <a:xfrm>
            <a:off x="6981826" y="4657725"/>
            <a:ext cx="1981200" cy="1384995"/>
          </a:xfrm>
          <a:prstGeom prst="rect">
            <a:avLst/>
          </a:prstGeom>
          <a:noFill/>
        </p:spPr>
        <p:txBody>
          <a:bodyPr wrap="square" rtlCol="0">
            <a:spAutoFit/>
          </a:bodyPr>
          <a:lstStyle/>
          <a:p>
            <a:r>
              <a:rPr lang="fr-FR" sz="1400" dirty="0" smtClean="0">
                <a:latin typeface="Calibri" pitchFamily="34" charset="0"/>
                <a:cs typeface="Calibri" pitchFamily="34" charset="0"/>
              </a:rPr>
              <a:t>Quelques cas seulement</a:t>
            </a:r>
          </a:p>
          <a:p>
            <a:r>
              <a:rPr lang="fr-FR" sz="1400" dirty="0" smtClean="0">
                <a:latin typeface="Calibri" pitchFamily="34" charset="0"/>
                <a:cs typeface="Calibri" pitchFamily="34" charset="0"/>
              </a:rPr>
              <a:t>Etudes à développer dans les </a:t>
            </a:r>
            <a:r>
              <a:rPr lang="fr-FR" sz="1400" b="1" dirty="0" smtClean="0">
                <a:solidFill>
                  <a:srgbClr val="FF3399"/>
                </a:solidFill>
                <a:latin typeface="Calibri" pitchFamily="34" charset="0"/>
                <a:cs typeface="Calibri" pitchFamily="34" charset="0"/>
              </a:rPr>
              <a:t>bandes rouges et IR</a:t>
            </a:r>
          </a:p>
          <a:p>
            <a:r>
              <a:rPr lang="fr-FR" sz="1400" dirty="0" smtClean="0">
                <a:latin typeface="Calibri" pitchFamily="34" charset="0"/>
                <a:cs typeface="Calibri" pitchFamily="34" charset="0"/>
              </a:rPr>
              <a:t>Voir notamment </a:t>
            </a:r>
            <a:r>
              <a:rPr lang="fr-FR" sz="1400" dirty="0" err="1" smtClean="0">
                <a:latin typeface="Calibri" pitchFamily="34" charset="0"/>
                <a:cs typeface="Calibri" pitchFamily="34" charset="0"/>
              </a:rPr>
              <a:t>Mikolajewska</a:t>
            </a:r>
            <a:r>
              <a:rPr lang="fr-FR" sz="1400" dirty="0" smtClean="0">
                <a:latin typeface="Calibri" pitchFamily="34" charset="0"/>
                <a:cs typeface="Calibri" pitchFamily="34" charset="0"/>
              </a:rPr>
              <a:t>, 2002</a:t>
            </a:r>
            <a:endParaRPr lang="fr-FR" sz="1400" dirty="0">
              <a:latin typeface="Calibri" pitchFamily="34" charset="0"/>
              <a:cs typeface="Calibri" pitchFamily="34" charset="0"/>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0489" y="1523999"/>
            <a:ext cx="3358214"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ZoneTexte 11"/>
          <p:cNvSpPr txBox="1"/>
          <p:nvPr/>
        </p:nvSpPr>
        <p:spPr>
          <a:xfrm>
            <a:off x="7340686" y="1514475"/>
            <a:ext cx="791179" cy="338554"/>
          </a:xfrm>
          <a:prstGeom prst="rect">
            <a:avLst/>
          </a:prstGeom>
          <a:noFill/>
        </p:spPr>
        <p:txBody>
          <a:bodyPr wrap="none" rtlCol="0">
            <a:spAutoFit/>
          </a:bodyPr>
          <a:lstStyle/>
          <a:p>
            <a:r>
              <a:rPr lang="fr-FR" sz="1600" b="1" dirty="0" smtClean="0">
                <a:solidFill>
                  <a:srgbClr val="FFC000"/>
                </a:solidFill>
                <a:latin typeface="Calibri" pitchFamily="34" charset="0"/>
                <a:cs typeface="Calibri" pitchFamily="34" charset="0"/>
              </a:rPr>
              <a:t>AG </a:t>
            </a:r>
            <a:r>
              <a:rPr lang="fr-FR" sz="1600" b="1" dirty="0" err="1" smtClean="0">
                <a:solidFill>
                  <a:srgbClr val="FFC000"/>
                </a:solidFill>
                <a:latin typeface="Calibri" pitchFamily="34" charset="0"/>
                <a:cs typeface="Calibri" pitchFamily="34" charset="0"/>
              </a:rPr>
              <a:t>Peg</a:t>
            </a:r>
            <a:endParaRPr lang="fr-FR" sz="1600" b="1" dirty="0">
              <a:solidFill>
                <a:srgbClr val="FFC000"/>
              </a:solidFill>
              <a:latin typeface="Calibri" pitchFamily="34" charset="0"/>
              <a:cs typeface="Calibri" pitchFamily="34" charset="0"/>
            </a:endParaRPr>
          </a:p>
        </p:txBody>
      </p:sp>
    </p:spTree>
    <p:extLst>
      <p:ext uri="{BB962C8B-B14F-4D97-AF65-F5344CB8AC3E}">
        <p14:creationId xmlns:p14="http://schemas.microsoft.com/office/powerpoint/2010/main" val="23853383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60" y="2401838"/>
            <a:ext cx="3845651" cy="2497176"/>
          </a:xfrm>
          <a:prstGeom prst="rect">
            <a:avLst/>
          </a:prstGeom>
        </p:spPr>
      </p:pic>
      <p:sp>
        <p:nvSpPr>
          <p:cNvPr id="7" name="Titre 1"/>
          <p:cNvSpPr>
            <a:spLocks noGrp="1"/>
          </p:cNvSpPr>
          <p:nvPr>
            <p:ph type="title"/>
          </p:nvPr>
        </p:nvSpPr>
        <p:spPr>
          <a:xfrm>
            <a:off x="539552" y="404664"/>
            <a:ext cx="3200400" cy="730250"/>
          </a:xfrm>
        </p:spPr>
        <p:txBody>
          <a:bodyPr>
            <a:normAutofit fontScale="90000"/>
          </a:bodyPr>
          <a:lstStyle/>
          <a:p>
            <a:r>
              <a:rPr lang="fr-FR" dirty="0" smtClean="0"/>
              <a:t>Etat calme</a:t>
            </a:r>
            <a:br>
              <a:rPr lang="fr-FR" dirty="0" smtClean="0"/>
            </a:br>
            <a:r>
              <a:rPr lang="fr-FR" dirty="0" smtClean="0"/>
              <a:t>Courbes de luminosité  : </a:t>
            </a:r>
            <a:br>
              <a:rPr lang="fr-FR" dirty="0" smtClean="0"/>
            </a:br>
            <a:r>
              <a:rPr lang="fr-FR" dirty="0" smtClean="0"/>
              <a:t>2. variations périodiques à la nature des  composantes du système</a:t>
            </a:r>
            <a:endParaRPr lang="fr-FR" dirty="0"/>
          </a:p>
        </p:txBody>
      </p:sp>
      <p:sp>
        <p:nvSpPr>
          <p:cNvPr id="9" name="Espace réservé du texte 2"/>
          <p:cNvSpPr>
            <a:spLocks noGrp="1"/>
          </p:cNvSpPr>
          <p:nvPr>
            <p:ph type="body" idx="2"/>
          </p:nvPr>
        </p:nvSpPr>
        <p:spPr>
          <a:xfrm>
            <a:off x="3101" y="0"/>
            <a:ext cx="2743200" cy="262248"/>
          </a:xfrm>
        </p:spPr>
        <p:txBody>
          <a:bodyPr/>
          <a:lstStyle/>
          <a:p>
            <a:r>
              <a:rPr lang="fr-FR" dirty="0" smtClean="0">
                <a:latin typeface="Calibri" pitchFamily="34" charset="0"/>
                <a:cs typeface="Calibri" pitchFamily="34" charset="0"/>
              </a:rPr>
              <a:t>Etoiles symbiotiques</a:t>
            </a:r>
            <a:endParaRPr lang="fr-FR" dirty="0">
              <a:latin typeface="Calibri" pitchFamily="34" charset="0"/>
              <a:cs typeface="Calibri" pitchFamily="34" charset="0"/>
            </a:endParaRPr>
          </a:p>
        </p:txBody>
      </p:sp>
      <p:sp>
        <p:nvSpPr>
          <p:cNvPr id="2" name="ZoneTexte 1"/>
          <p:cNvSpPr txBox="1"/>
          <p:nvPr/>
        </p:nvSpPr>
        <p:spPr>
          <a:xfrm>
            <a:off x="630610" y="1820173"/>
            <a:ext cx="3161571" cy="646331"/>
          </a:xfrm>
          <a:prstGeom prst="rect">
            <a:avLst/>
          </a:prstGeom>
          <a:noFill/>
        </p:spPr>
        <p:txBody>
          <a:bodyPr wrap="none" rtlCol="0">
            <a:spAutoFit/>
          </a:bodyPr>
          <a:lstStyle/>
          <a:p>
            <a:r>
              <a:rPr lang="fr-FR" b="1" dirty="0" smtClean="0">
                <a:latin typeface="Calibri" pitchFamily="34" charset="0"/>
                <a:cs typeface="Calibri" pitchFamily="34" charset="0"/>
              </a:rPr>
              <a:t>Exemple : pulsations de la Mira</a:t>
            </a:r>
          </a:p>
          <a:p>
            <a:r>
              <a:rPr lang="fr-FR" b="1" dirty="0" smtClean="0">
                <a:solidFill>
                  <a:srgbClr val="FFC000"/>
                </a:solidFill>
                <a:latin typeface="Calibri" pitchFamily="34" charset="0"/>
                <a:cs typeface="Calibri" pitchFamily="34" charset="0"/>
              </a:rPr>
              <a:t>R  </a:t>
            </a:r>
            <a:r>
              <a:rPr lang="fr-FR" b="1" dirty="0" err="1" smtClean="0">
                <a:solidFill>
                  <a:srgbClr val="FFC000"/>
                </a:solidFill>
                <a:latin typeface="Calibri" pitchFamily="34" charset="0"/>
                <a:cs typeface="Calibri" pitchFamily="34" charset="0"/>
              </a:rPr>
              <a:t>Aqr</a:t>
            </a:r>
            <a:endParaRPr lang="fr-FR" b="1" dirty="0">
              <a:solidFill>
                <a:srgbClr val="FFC000"/>
              </a:solidFill>
              <a:latin typeface="Calibri" pitchFamily="34" charset="0"/>
              <a:cs typeface="Calibri" pitchFamily="34" charset="0"/>
            </a:endParaRPr>
          </a:p>
        </p:txBody>
      </p:sp>
      <p:sp>
        <p:nvSpPr>
          <p:cNvPr id="3" name="ZoneTexte 2"/>
          <p:cNvSpPr txBox="1"/>
          <p:nvPr/>
        </p:nvSpPr>
        <p:spPr>
          <a:xfrm>
            <a:off x="609600" y="5029200"/>
            <a:ext cx="1289840" cy="338554"/>
          </a:xfrm>
          <a:prstGeom prst="rect">
            <a:avLst/>
          </a:prstGeom>
          <a:noFill/>
        </p:spPr>
        <p:txBody>
          <a:bodyPr wrap="none" rtlCol="0">
            <a:spAutoFit/>
          </a:bodyPr>
          <a:lstStyle/>
          <a:p>
            <a:r>
              <a:rPr lang="fr-FR" sz="1600" b="1" dirty="0" smtClean="0">
                <a:latin typeface="Calibri" pitchFamily="34" charset="0"/>
                <a:cs typeface="Calibri" pitchFamily="34" charset="0"/>
              </a:rPr>
              <a:t>P = 387 Jours</a:t>
            </a:r>
            <a:endParaRPr lang="fr-FR" sz="1600" b="1" dirty="0">
              <a:latin typeface="Calibri" pitchFamily="34" charset="0"/>
              <a:cs typeface="Calibri" pitchFamily="34" charset="0"/>
            </a:endParaRPr>
          </a:p>
        </p:txBody>
      </p:sp>
      <p:sp>
        <p:nvSpPr>
          <p:cNvPr id="4" name="ZoneTexte 3"/>
          <p:cNvSpPr txBox="1"/>
          <p:nvPr/>
        </p:nvSpPr>
        <p:spPr>
          <a:xfrm>
            <a:off x="5895975" y="2305050"/>
            <a:ext cx="3248025" cy="2677656"/>
          </a:xfrm>
          <a:prstGeom prst="rect">
            <a:avLst/>
          </a:prstGeom>
          <a:noFill/>
        </p:spPr>
        <p:txBody>
          <a:bodyPr wrap="square" rtlCol="0">
            <a:spAutoFit/>
          </a:bodyPr>
          <a:lstStyle/>
          <a:p>
            <a:r>
              <a:rPr lang="fr-FR" sz="1400" b="1" dirty="0" smtClean="0">
                <a:solidFill>
                  <a:srgbClr val="FF0000"/>
                </a:solidFill>
              </a:rPr>
              <a:t>Autres causes de variabilité</a:t>
            </a:r>
          </a:p>
          <a:p>
            <a:endParaRPr lang="fr-FR" sz="1400" dirty="0" smtClean="0"/>
          </a:p>
          <a:p>
            <a:pPr marL="285750" indent="-285750">
              <a:buFont typeface="Wingdings"/>
              <a:buChar char="l"/>
            </a:pPr>
            <a:r>
              <a:rPr lang="fr-FR" sz="1400" dirty="0" smtClean="0"/>
              <a:t>Eclipses </a:t>
            </a:r>
            <a:r>
              <a:rPr lang="fr-FR" sz="1400" b="1" dirty="0" smtClean="0">
                <a:solidFill>
                  <a:srgbClr val="FFC000"/>
                </a:solidFill>
              </a:rPr>
              <a:t>PU </a:t>
            </a:r>
            <a:r>
              <a:rPr lang="fr-FR" sz="1400" b="1" dirty="0" err="1" smtClean="0">
                <a:solidFill>
                  <a:srgbClr val="FFC000"/>
                </a:solidFill>
              </a:rPr>
              <a:t>Vul</a:t>
            </a:r>
            <a:r>
              <a:rPr lang="fr-FR" sz="1400" b="1" dirty="0" smtClean="0">
                <a:solidFill>
                  <a:srgbClr val="FFC000"/>
                </a:solidFill>
              </a:rPr>
              <a:t> CI </a:t>
            </a:r>
            <a:r>
              <a:rPr lang="fr-FR" sz="1400" b="1" dirty="0" err="1" smtClean="0">
                <a:solidFill>
                  <a:srgbClr val="FFC000"/>
                </a:solidFill>
              </a:rPr>
              <a:t>Cyg</a:t>
            </a:r>
            <a:r>
              <a:rPr lang="fr-FR" sz="1400" b="1" dirty="0" smtClean="0">
                <a:solidFill>
                  <a:srgbClr val="FFC000"/>
                </a:solidFill>
              </a:rPr>
              <a:t> FN </a:t>
            </a:r>
            <a:r>
              <a:rPr lang="fr-FR" sz="1400" b="1" dirty="0" err="1" smtClean="0">
                <a:solidFill>
                  <a:srgbClr val="FFC000"/>
                </a:solidFill>
              </a:rPr>
              <a:t>Ser</a:t>
            </a:r>
            <a:endParaRPr lang="fr-FR" sz="1400" b="1" dirty="0" smtClean="0">
              <a:solidFill>
                <a:srgbClr val="FFC000"/>
              </a:solidFill>
            </a:endParaRPr>
          </a:p>
          <a:p>
            <a:endParaRPr lang="fr-FR" sz="1400" b="1" dirty="0" smtClean="0">
              <a:solidFill>
                <a:srgbClr val="FFC000"/>
              </a:solidFill>
            </a:endParaRPr>
          </a:p>
          <a:p>
            <a:pPr marL="285750" indent="-285750">
              <a:buFont typeface="Wingdings"/>
              <a:buChar char="l"/>
            </a:pPr>
            <a:r>
              <a:rPr lang="fr-FR" sz="1400" dirty="0" smtClean="0"/>
              <a:t>Obscurcissement provoqué par le nuage de poussières dans les miras symbiotiques </a:t>
            </a:r>
            <a:r>
              <a:rPr lang="fr-FR" sz="1400" b="1" dirty="0" smtClean="0">
                <a:solidFill>
                  <a:srgbClr val="FFC000"/>
                </a:solidFill>
              </a:rPr>
              <a:t>V407 </a:t>
            </a:r>
            <a:r>
              <a:rPr lang="fr-FR" sz="1400" b="1" dirty="0" err="1" smtClean="0">
                <a:solidFill>
                  <a:srgbClr val="FFC000"/>
                </a:solidFill>
              </a:rPr>
              <a:t>Cyg</a:t>
            </a:r>
            <a:endParaRPr lang="fr-FR" sz="1400" b="1" dirty="0" smtClean="0">
              <a:solidFill>
                <a:srgbClr val="FFC000"/>
              </a:solidFill>
            </a:endParaRPr>
          </a:p>
          <a:p>
            <a:endParaRPr lang="fr-FR" sz="1400" b="1" dirty="0">
              <a:solidFill>
                <a:srgbClr val="FFC000"/>
              </a:solidFill>
            </a:endParaRPr>
          </a:p>
          <a:p>
            <a:pPr marL="285750" indent="-285750">
              <a:buFont typeface="Wingdings"/>
              <a:buChar char="l"/>
            </a:pPr>
            <a:r>
              <a:rPr lang="fr-FR" sz="1400" dirty="0" err="1" smtClean="0"/>
              <a:t>Flickering</a:t>
            </a:r>
            <a:r>
              <a:rPr lang="fr-FR" sz="1400" dirty="0" smtClean="0"/>
              <a:t> </a:t>
            </a:r>
            <a:r>
              <a:rPr lang="fr-FR" sz="1400" b="1" dirty="0" smtClean="0">
                <a:solidFill>
                  <a:srgbClr val="FFC000"/>
                </a:solidFill>
              </a:rPr>
              <a:t>CH </a:t>
            </a:r>
            <a:r>
              <a:rPr lang="fr-FR" sz="1400" b="1" dirty="0" err="1" smtClean="0">
                <a:solidFill>
                  <a:srgbClr val="FFC000"/>
                </a:solidFill>
              </a:rPr>
              <a:t>Cyg</a:t>
            </a:r>
            <a:r>
              <a:rPr lang="fr-FR" sz="1400" b="1" dirty="0" smtClean="0">
                <a:solidFill>
                  <a:srgbClr val="FFC000"/>
                </a:solidFill>
              </a:rPr>
              <a:t>  </a:t>
            </a:r>
            <a:r>
              <a:rPr lang="fr-FR" sz="1400" b="1" dirty="0" smtClean="0"/>
              <a:t>[U et B]</a:t>
            </a:r>
          </a:p>
          <a:p>
            <a:endParaRPr lang="fr-FR" sz="1400" b="1" dirty="0" smtClean="0"/>
          </a:p>
          <a:p>
            <a:r>
              <a:rPr lang="fr-FR" sz="1400" dirty="0">
                <a:sym typeface="Wingdings"/>
              </a:rPr>
              <a:t> </a:t>
            </a:r>
            <a:r>
              <a:rPr lang="fr-FR" sz="1400" dirty="0" smtClean="0"/>
              <a:t>Processus de recombinaison dans la nébuleuse </a:t>
            </a:r>
            <a:r>
              <a:rPr lang="fr-FR" sz="1400" b="1" dirty="0" smtClean="0">
                <a:solidFill>
                  <a:srgbClr val="FFC000"/>
                </a:solidFill>
              </a:rPr>
              <a:t>CH </a:t>
            </a:r>
            <a:r>
              <a:rPr lang="fr-FR" sz="1400" b="1" dirty="0" err="1" smtClean="0">
                <a:solidFill>
                  <a:srgbClr val="FFC000"/>
                </a:solidFill>
              </a:rPr>
              <a:t>Cyg</a:t>
            </a:r>
            <a:endParaRPr lang="fr-FR" sz="1400" b="1" dirty="0">
              <a:solidFill>
                <a:srgbClr val="FFC000"/>
              </a:solidFill>
            </a:endParaRPr>
          </a:p>
        </p:txBody>
      </p:sp>
      <p:sp>
        <p:nvSpPr>
          <p:cNvPr id="5" name="ZoneTexte 4"/>
          <p:cNvSpPr txBox="1"/>
          <p:nvPr/>
        </p:nvSpPr>
        <p:spPr>
          <a:xfrm>
            <a:off x="5969806" y="5153025"/>
            <a:ext cx="3026278" cy="338554"/>
          </a:xfrm>
          <a:prstGeom prst="rect">
            <a:avLst/>
          </a:prstGeom>
          <a:noFill/>
        </p:spPr>
        <p:txBody>
          <a:bodyPr wrap="none" rtlCol="0">
            <a:spAutoFit/>
          </a:bodyPr>
          <a:lstStyle/>
          <a:p>
            <a:r>
              <a:rPr lang="fr-FR" sz="1600" b="1" dirty="0" err="1" smtClean="0">
                <a:latin typeface="Calibri" pitchFamily="34" charset="0"/>
                <a:cs typeface="Calibri" pitchFamily="34" charset="0"/>
              </a:rPr>
              <a:t>pdf</a:t>
            </a:r>
            <a:r>
              <a:rPr lang="fr-FR" sz="1600" b="1" dirty="0" smtClean="0">
                <a:latin typeface="Calibri" pitchFamily="34" charset="0"/>
                <a:cs typeface="Calibri" pitchFamily="34" charset="0"/>
              </a:rPr>
              <a:t> U. </a:t>
            </a:r>
            <a:r>
              <a:rPr lang="fr-FR" sz="1600" b="1" dirty="0" err="1" smtClean="0">
                <a:latin typeface="Calibri" pitchFamily="34" charset="0"/>
                <a:cs typeface="Calibri" pitchFamily="34" charset="0"/>
              </a:rPr>
              <a:t>Munari</a:t>
            </a:r>
            <a:r>
              <a:rPr lang="fr-FR" sz="1600" b="1" dirty="0" smtClean="0">
                <a:latin typeface="Calibri" pitchFamily="34" charset="0"/>
                <a:cs typeface="Calibri" pitchFamily="34" charset="0"/>
              </a:rPr>
              <a:t> Cause di </a:t>
            </a:r>
            <a:r>
              <a:rPr lang="fr-FR" sz="1600" b="1" dirty="0" err="1" smtClean="0">
                <a:latin typeface="Calibri" pitchFamily="34" charset="0"/>
                <a:cs typeface="Calibri" pitchFamily="34" charset="0"/>
              </a:rPr>
              <a:t>variabilità</a:t>
            </a:r>
            <a:endParaRPr lang="fr-FR" sz="1600" b="1" dirty="0">
              <a:latin typeface="Calibri" pitchFamily="34" charset="0"/>
              <a:cs typeface="Calibri" pitchFamily="34" charset="0"/>
            </a:endParaRPr>
          </a:p>
        </p:txBody>
      </p:sp>
    </p:spTree>
    <p:extLst>
      <p:ext uri="{BB962C8B-B14F-4D97-AF65-F5344CB8AC3E}">
        <p14:creationId xmlns:p14="http://schemas.microsoft.com/office/powerpoint/2010/main" val="14487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2"/>
          <p:cNvSpPr>
            <a:spLocks noGrp="1"/>
          </p:cNvSpPr>
          <p:nvPr>
            <p:ph type="body" idx="2"/>
          </p:nvPr>
        </p:nvSpPr>
        <p:spPr>
          <a:xfrm>
            <a:off x="3101" y="0"/>
            <a:ext cx="2743200" cy="262248"/>
          </a:xfrm>
        </p:spPr>
        <p:txBody>
          <a:bodyPr/>
          <a:lstStyle/>
          <a:p>
            <a:r>
              <a:rPr lang="fr-FR" dirty="0" smtClean="0">
                <a:latin typeface="Calibri" pitchFamily="34" charset="0"/>
                <a:cs typeface="Calibri" pitchFamily="34" charset="0"/>
              </a:rPr>
              <a:t>Etoiles symbiotiques</a:t>
            </a:r>
            <a:endParaRPr lang="fr-FR" dirty="0">
              <a:latin typeface="Calibri" pitchFamily="34" charset="0"/>
              <a:cs typeface="Calibri"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1247775"/>
            <a:ext cx="9077325"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57300"/>
            <a:ext cx="9077325"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152400" y="428625"/>
            <a:ext cx="8116581" cy="677108"/>
          </a:xfrm>
          <a:prstGeom prst="rect">
            <a:avLst/>
          </a:prstGeom>
          <a:noFill/>
        </p:spPr>
        <p:txBody>
          <a:bodyPr wrap="none" rtlCol="0">
            <a:spAutoFit/>
          </a:bodyPr>
          <a:lstStyle/>
          <a:p>
            <a:r>
              <a:rPr lang="fr-FR" b="1" dirty="0" smtClean="0">
                <a:latin typeface="Calibri" pitchFamily="34" charset="0"/>
                <a:cs typeface="Calibri" pitchFamily="34" charset="0"/>
              </a:rPr>
              <a:t>Evolution du spectre en fonction de la phase orbitale, de l’activité des composants </a:t>
            </a:r>
          </a:p>
          <a:p>
            <a:r>
              <a:rPr lang="fr-FR" sz="2000" b="1" dirty="0" smtClean="0">
                <a:latin typeface="Calibri" pitchFamily="34" charset="0"/>
                <a:cs typeface="Calibri" pitchFamily="34" charset="0"/>
              </a:rPr>
              <a:t>Ex : </a:t>
            </a:r>
            <a:r>
              <a:rPr lang="fr-FR" sz="2000" b="1" dirty="0" smtClean="0">
                <a:solidFill>
                  <a:srgbClr val="FFC000"/>
                </a:solidFill>
                <a:latin typeface="Calibri" pitchFamily="34" charset="0"/>
                <a:cs typeface="Calibri" pitchFamily="34" charset="0"/>
              </a:rPr>
              <a:t>R </a:t>
            </a:r>
            <a:r>
              <a:rPr lang="fr-FR" sz="2000" b="1" dirty="0" err="1" smtClean="0">
                <a:solidFill>
                  <a:srgbClr val="FFC000"/>
                </a:solidFill>
                <a:latin typeface="Calibri" pitchFamily="34" charset="0"/>
                <a:cs typeface="Calibri" pitchFamily="34" charset="0"/>
              </a:rPr>
              <a:t>Aqr</a:t>
            </a:r>
            <a:r>
              <a:rPr lang="fr-FR" sz="2000" b="1" dirty="0" smtClean="0">
                <a:solidFill>
                  <a:srgbClr val="FFC000"/>
                </a:solidFill>
                <a:latin typeface="Calibri" pitchFamily="34" charset="0"/>
                <a:cs typeface="Calibri" pitchFamily="34" charset="0"/>
              </a:rPr>
              <a:t> </a:t>
            </a:r>
            <a:r>
              <a:rPr lang="fr-FR" b="1" dirty="0" smtClean="0">
                <a:latin typeface="Calibri" pitchFamily="34" charset="0"/>
                <a:cs typeface="Calibri" pitchFamily="34" charset="0"/>
              </a:rPr>
              <a:t>(Mira symbiotique)</a:t>
            </a:r>
            <a:endParaRPr lang="fr-FR" b="1" dirty="0">
              <a:latin typeface="Calibri" pitchFamily="34" charset="0"/>
              <a:cs typeface="Calibri" pitchFamily="34" charset="0"/>
            </a:endParaRPr>
          </a:p>
        </p:txBody>
      </p:sp>
      <p:sp>
        <p:nvSpPr>
          <p:cNvPr id="6" name="ZoneTexte 5"/>
          <p:cNvSpPr txBox="1"/>
          <p:nvPr/>
        </p:nvSpPr>
        <p:spPr>
          <a:xfrm>
            <a:off x="0" y="5667375"/>
            <a:ext cx="1962397" cy="523220"/>
          </a:xfrm>
          <a:prstGeom prst="rect">
            <a:avLst/>
          </a:prstGeom>
          <a:solidFill>
            <a:schemeClr val="tx1">
              <a:lumMod val="95000"/>
            </a:schemeClr>
          </a:solidFill>
        </p:spPr>
        <p:txBody>
          <a:bodyPr wrap="none" rtlCol="0">
            <a:spAutoFit/>
          </a:bodyPr>
          <a:lstStyle/>
          <a:p>
            <a:pPr marL="285750" indent="-285750">
              <a:buFont typeface="Wingdings"/>
              <a:buChar char="n"/>
            </a:pPr>
            <a:r>
              <a:rPr lang="fr-FR" sz="1400" b="1" dirty="0" smtClean="0">
                <a:solidFill>
                  <a:schemeClr val="bg2"/>
                </a:solidFill>
                <a:latin typeface="Calibri" pitchFamily="34" charset="0"/>
                <a:cs typeface="Calibri" pitchFamily="34" charset="0"/>
                <a:sym typeface="Wingdings"/>
              </a:rPr>
              <a:t>14 12 2009 V ~ 7.4</a:t>
            </a:r>
          </a:p>
          <a:p>
            <a:pPr marL="285750" indent="-285750">
              <a:buFont typeface="Wingdings"/>
              <a:buChar char="n"/>
            </a:pPr>
            <a:r>
              <a:rPr lang="fr-FR" sz="1400" b="1" dirty="0" smtClean="0">
                <a:solidFill>
                  <a:srgbClr val="FF0000"/>
                </a:solidFill>
                <a:latin typeface="Calibri" pitchFamily="34" charset="0"/>
                <a:cs typeface="Calibri" pitchFamily="34" charset="0"/>
                <a:sym typeface="Wingdings"/>
              </a:rPr>
              <a:t>12 08 2010 V ~11.5  </a:t>
            </a:r>
            <a:endParaRPr lang="fr-FR" sz="1400" b="1" dirty="0">
              <a:solidFill>
                <a:srgbClr val="FF0000"/>
              </a:solidFill>
              <a:latin typeface="Calibri" pitchFamily="34" charset="0"/>
              <a:cs typeface="Calibri" pitchFamily="34" charset="0"/>
            </a:endParaRPr>
          </a:p>
        </p:txBody>
      </p:sp>
    </p:spTree>
    <p:extLst>
      <p:ext uri="{BB962C8B-B14F-4D97-AF65-F5344CB8AC3E}">
        <p14:creationId xmlns:p14="http://schemas.microsoft.com/office/powerpoint/2010/main" val="7831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08720"/>
            <a:ext cx="7067128" cy="1007058"/>
          </a:xfrm>
        </p:spPr>
        <p:txBody>
          <a:bodyPr>
            <a:normAutofit/>
          </a:bodyPr>
          <a:lstStyle/>
          <a:p>
            <a:r>
              <a:rPr lang="fr-FR" dirty="0" smtClean="0"/>
              <a:t>Les </a:t>
            </a:r>
            <a:r>
              <a:rPr lang="fr-FR" dirty="0" err="1" smtClean="0"/>
              <a:t>outbursts</a:t>
            </a:r>
            <a:r>
              <a:rPr lang="fr-FR" dirty="0" smtClean="0"/>
              <a:t> apparaissent de façon semi-régulière.</a:t>
            </a:r>
            <a:br>
              <a:rPr lang="fr-FR" dirty="0" smtClean="0"/>
            </a:br>
            <a:r>
              <a:rPr lang="fr-FR" dirty="0" smtClean="0"/>
              <a:t>Pour SS </a:t>
            </a:r>
            <a:r>
              <a:rPr lang="fr-FR" dirty="0" err="1" smtClean="0"/>
              <a:t>Cygni</a:t>
            </a:r>
            <a:r>
              <a:rPr lang="fr-FR" dirty="0" smtClean="0"/>
              <a:t>, tous les 40 jours en moyenne (de 20 à 80 jours)</a:t>
            </a:r>
            <a:br>
              <a:rPr lang="fr-FR" dirty="0" smtClean="0"/>
            </a:br>
            <a:endParaRPr lang="fr-FR" dirty="0"/>
          </a:p>
        </p:txBody>
      </p:sp>
      <p:sp>
        <p:nvSpPr>
          <p:cNvPr id="4" name="Espace réservé du contenu 3"/>
          <p:cNvSpPr>
            <a:spLocks noGrp="1"/>
          </p:cNvSpPr>
          <p:nvPr>
            <p:ph sz="half" idx="1"/>
          </p:nvPr>
        </p:nvSpPr>
        <p:spPr/>
        <p:txBody>
          <a:bodyPr>
            <a:normAutofit/>
          </a:bodyPr>
          <a:lstStyle/>
          <a:p>
            <a:pPr marL="36576" indent="0">
              <a:buNone/>
            </a:pPr>
            <a:r>
              <a:rPr lang="fr-FR" sz="2000" dirty="0" smtClean="0"/>
              <a:t>Courbe de luminosité de SS </a:t>
            </a:r>
            <a:r>
              <a:rPr lang="fr-FR" sz="2000" dirty="0" err="1" smtClean="0"/>
              <a:t>Cyg</a:t>
            </a:r>
            <a:r>
              <a:rPr lang="fr-FR" sz="2000" dirty="0" smtClean="0"/>
              <a:t> sur une année</a:t>
            </a:r>
            <a:endParaRPr lang="fr-FR"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933" y="2492895"/>
            <a:ext cx="6334125"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texte 2"/>
          <p:cNvSpPr txBox="1">
            <a:spLocks/>
          </p:cNvSpPr>
          <p:nvPr/>
        </p:nvSpPr>
        <p:spPr>
          <a:xfrm>
            <a:off x="0" y="1"/>
            <a:ext cx="2743200" cy="190240"/>
          </a:xfrm>
          <a:prstGeom prst="rect">
            <a:avLst/>
          </a:prstGeom>
        </p:spPr>
        <p:txBody>
          <a:bodyPr>
            <a:normAutofit fontScale="25000" lnSpcReduction="2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fr-FR" sz="4800" b="1" dirty="0" smtClean="0">
                <a:latin typeface="Calibri" pitchFamily="34" charset="0"/>
                <a:cs typeface="Calibri" pitchFamily="34" charset="0"/>
              </a:rPr>
              <a:t>Etoiles</a:t>
            </a:r>
            <a:r>
              <a:rPr lang="fr-FR" b="1" dirty="0" smtClean="0">
                <a:latin typeface="Calibri" pitchFamily="34" charset="0"/>
                <a:cs typeface="Calibri" pitchFamily="34" charset="0"/>
              </a:rPr>
              <a:t> </a:t>
            </a:r>
            <a:r>
              <a:rPr lang="fr-FR" sz="4800" b="1" dirty="0" smtClean="0">
                <a:latin typeface="Calibri" pitchFamily="34" charset="0"/>
                <a:cs typeface="Calibri" pitchFamily="34" charset="0"/>
              </a:rPr>
              <a:t>cataclysmiques</a:t>
            </a:r>
            <a:endParaRPr lang="fr-FR" sz="4800" b="1" dirty="0">
              <a:latin typeface="Calibri" pitchFamily="34" charset="0"/>
              <a:cs typeface="Calibri" pitchFamily="34" charset="0"/>
            </a:endParaRPr>
          </a:p>
        </p:txBody>
      </p:sp>
    </p:spTree>
    <p:extLst>
      <p:ext uri="{BB962C8B-B14F-4D97-AF65-F5344CB8AC3E}">
        <p14:creationId xmlns:p14="http://schemas.microsoft.com/office/powerpoint/2010/main" val="6791514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au 14"/>
          <p:cNvGraphicFramePr>
            <a:graphicFrameLocks noGrp="1"/>
          </p:cNvGraphicFramePr>
          <p:nvPr>
            <p:extLst>
              <p:ext uri="{D42A27DB-BD31-4B8C-83A1-F6EECF244321}">
                <p14:modId xmlns:p14="http://schemas.microsoft.com/office/powerpoint/2010/main" val="3306505761"/>
              </p:ext>
            </p:extLst>
          </p:nvPr>
        </p:nvGraphicFramePr>
        <p:xfrm>
          <a:off x="611560" y="1196752"/>
          <a:ext cx="7928148" cy="4820315"/>
        </p:xfrm>
        <a:graphic>
          <a:graphicData uri="http://schemas.openxmlformats.org/drawingml/2006/table">
            <a:tbl>
              <a:tblPr firstRow="1" bandRow="1">
                <a:tableStyleId>{5940675A-B579-460E-94D1-54222C63F5DA}</a:tableStyleId>
              </a:tblPr>
              <a:tblGrid>
                <a:gridCol w="3384376"/>
                <a:gridCol w="4543772"/>
              </a:tblGrid>
              <a:tr h="1589435">
                <a:tc>
                  <a:txBody>
                    <a:bodyPr/>
                    <a:lstStyle/>
                    <a:p>
                      <a:endParaRPr lang="fr-FR" dirty="0"/>
                    </a:p>
                  </a:txBody>
                  <a:tcPr/>
                </a:tc>
                <a:tc>
                  <a:txBody>
                    <a:bodyPr/>
                    <a:lstStyle/>
                    <a:p>
                      <a:r>
                        <a:rPr lang="fr-FR" b="1" dirty="0" smtClean="0">
                          <a:latin typeface="Calibri" pitchFamily="34" charset="0"/>
                          <a:cs typeface="Calibri" pitchFamily="34" charset="0"/>
                        </a:rPr>
                        <a:t>Type Z And</a:t>
                      </a:r>
                    </a:p>
                    <a:p>
                      <a:r>
                        <a:rPr lang="fr-FR" b="1" dirty="0" smtClean="0">
                          <a:latin typeface="Calibri" pitchFamily="34" charset="0"/>
                          <a:cs typeface="Calibri" pitchFamily="34" charset="0"/>
                        </a:rPr>
                        <a:t>ou </a:t>
                      </a:r>
                      <a:r>
                        <a:rPr lang="fr-FR" b="1" dirty="0" err="1" smtClean="0">
                          <a:latin typeface="Calibri" pitchFamily="34" charset="0"/>
                          <a:cs typeface="Calibri" pitchFamily="34" charset="0"/>
                        </a:rPr>
                        <a:t>outburst</a:t>
                      </a:r>
                      <a:r>
                        <a:rPr lang="fr-FR" b="1" dirty="0" smtClean="0">
                          <a:latin typeface="Calibri" pitchFamily="34" charset="0"/>
                          <a:cs typeface="Calibri" pitchFamily="34" charset="0"/>
                        </a:rPr>
                        <a:t> de symbiotique classique</a:t>
                      </a:r>
                    </a:p>
                    <a:p>
                      <a:r>
                        <a:rPr lang="fr-FR" b="1" dirty="0" smtClean="0">
                          <a:solidFill>
                            <a:srgbClr val="002060"/>
                          </a:solidFill>
                          <a:latin typeface="Calibri" pitchFamily="34" charset="0"/>
                          <a:cs typeface="Calibri" pitchFamily="34" charset="0"/>
                        </a:rPr>
                        <a:t>Z And, CI </a:t>
                      </a:r>
                      <a:r>
                        <a:rPr lang="fr-FR" b="1" dirty="0" err="1" smtClean="0">
                          <a:solidFill>
                            <a:srgbClr val="002060"/>
                          </a:solidFill>
                          <a:latin typeface="Calibri" pitchFamily="34" charset="0"/>
                          <a:cs typeface="Calibri" pitchFamily="34" charset="0"/>
                        </a:rPr>
                        <a:t>Cyg</a:t>
                      </a:r>
                      <a:endParaRPr lang="fr-FR" b="1" dirty="0" smtClean="0">
                        <a:solidFill>
                          <a:srgbClr val="002060"/>
                        </a:solidFill>
                        <a:latin typeface="Calibri" pitchFamily="34" charset="0"/>
                        <a:cs typeface="Calibri" pitchFamily="34" charset="0"/>
                      </a:endParaRPr>
                    </a:p>
                    <a:p>
                      <a:endParaRPr lang="fr-FR" b="1" dirty="0" smtClean="0">
                        <a:latin typeface="Calibri" pitchFamily="34" charset="0"/>
                        <a:cs typeface="Calibri" pitchFamily="34" charset="0"/>
                      </a:endParaRPr>
                    </a:p>
                    <a:p>
                      <a:r>
                        <a:rPr lang="fr-FR" sz="1400" b="1" dirty="0" err="1" smtClean="0">
                          <a:solidFill>
                            <a:srgbClr val="FFC000"/>
                          </a:solidFill>
                          <a:latin typeface="Calibri" pitchFamily="34" charset="0"/>
                          <a:cs typeface="Calibri" pitchFamily="34" charset="0"/>
                        </a:rPr>
                        <a:t>Outbursts</a:t>
                      </a:r>
                      <a:r>
                        <a:rPr lang="fr-FR" sz="1400" b="1" dirty="0" smtClean="0">
                          <a:solidFill>
                            <a:srgbClr val="FFC000"/>
                          </a:solidFill>
                          <a:latin typeface="Calibri" pitchFamily="34" charset="0"/>
                          <a:cs typeface="Calibri" pitchFamily="34" charset="0"/>
                        </a:rPr>
                        <a:t> d’amplitude moyenne (2</a:t>
                      </a:r>
                      <a:r>
                        <a:rPr lang="fr-FR" sz="1400" b="1" baseline="0" dirty="0" smtClean="0">
                          <a:solidFill>
                            <a:srgbClr val="FFC000"/>
                          </a:solidFill>
                          <a:latin typeface="Calibri" pitchFamily="34" charset="0"/>
                          <a:cs typeface="Calibri" pitchFamily="34" charset="0"/>
                        </a:rPr>
                        <a:t>-3 </a:t>
                      </a:r>
                      <a:r>
                        <a:rPr lang="fr-FR" sz="1400" b="1" baseline="0" dirty="0" err="1" smtClean="0">
                          <a:solidFill>
                            <a:srgbClr val="FFC000"/>
                          </a:solidFill>
                          <a:latin typeface="Calibri" pitchFamily="34" charset="0"/>
                          <a:cs typeface="Calibri" pitchFamily="34" charset="0"/>
                        </a:rPr>
                        <a:t>mags</a:t>
                      </a:r>
                      <a:r>
                        <a:rPr lang="fr-FR" sz="1400" b="1" baseline="0" dirty="0" smtClean="0">
                          <a:solidFill>
                            <a:srgbClr val="FFC000"/>
                          </a:solidFill>
                          <a:latin typeface="Calibri" pitchFamily="34" charset="0"/>
                          <a:cs typeface="Calibri" pitchFamily="34" charset="0"/>
                        </a:rPr>
                        <a:t>) parfois en série, espacés de périodes calmes</a:t>
                      </a:r>
                      <a:endParaRPr lang="fr-FR" sz="1400" b="1" dirty="0">
                        <a:solidFill>
                          <a:srgbClr val="FFC000"/>
                        </a:solidFill>
                        <a:latin typeface="Calibri" pitchFamily="34" charset="0"/>
                        <a:cs typeface="Calibri" pitchFamily="34" charset="0"/>
                      </a:endParaRPr>
                    </a:p>
                  </a:txBody>
                  <a:tcPr>
                    <a:solidFill>
                      <a:schemeClr val="tx2">
                        <a:lumMod val="50000"/>
                      </a:schemeClr>
                    </a:solidFill>
                  </a:tcPr>
                </a:tc>
              </a:tr>
              <a:tr h="1589435">
                <a:tc>
                  <a:txBody>
                    <a:bodyPr/>
                    <a:lstStyle/>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err="1" smtClean="0">
                          <a:latin typeface="Calibri" pitchFamily="34" charset="0"/>
                          <a:cs typeface="Calibri" pitchFamily="34" charset="0"/>
                        </a:rPr>
                        <a:t>Novae</a:t>
                      </a:r>
                      <a:r>
                        <a:rPr lang="fr-FR" b="1" dirty="0" smtClean="0">
                          <a:latin typeface="Calibri" pitchFamily="34" charset="0"/>
                          <a:cs typeface="Calibri" pitchFamily="34" charset="0"/>
                        </a:rPr>
                        <a:t> Symbiotiques</a:t>
                      </a:r>
                    </a:p>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rgbClr val="002060"/>
                          </a:solidFill>
                          <a:latin typeface="Calibri" pitchFamily="34" charset="0"/>
                          <a:cs typeface="Calibri" pitchFamily="34" charset="0"/>
                        </a:rPr>
                        <a:t>AG </a:t>
                      </a:r>
                      <a:r>
                        <a:rPr lang="fr-FR" b="1" dirty="0" err="1" smtClean="0">
                          <a:solidFill>
                            <a:srgbClr val="002060"/>
                          </a:solidFill>
                          <a:latin typeface="Calibri" pitchFamily="34" charset="0"/>
                          <a:cs typeface="Calibri" pitchFamily="34" charset="0"/>
                        </a:rPr>
                        <a:t>Peg</a:t>
                      </a:r>
                      <a:r>
                        <a:rPr lang="fr-FR" b="1" dirty="0" smtClean="0">
                          <a:solidFill>
                            <a:srgbClr val="002060"/>
                          </a:solidFill>
                          <a:latin typeface="Calibri" pitchFamily="34" charset="0"/>
                          <a:cs typeface="Calibri" pitchFamily="34" charset="0"/>
                        </a:rPr>
                        <a:t>, V1016 </a:t>
                      </a:r>
                      <a:r>
                        <a:rPr lang="fr-FR" b="1" dirty="0" err="1" smtClean="0">
                          <a:solidFill>
                            <a:srgbClr val="002060"/>
                          </a:solidFill>
                          <a:latin typeface="Calibri" pitchFamily="34" charset="0"/>
                          <a:cs typeface="Calibri" pitchFamily="34" charset="0"/>
                        </a:rPr>
                        <a:t>Cyg</a:t>
                      </a:r>
                      <a:r>
                        <a:rPr lang="fr-FR" b="1" dirty="0" smtClean="0">
                          <a:solidFill>
                            <a:srgbClr val="002060"/>
                          </a:solidFill>
                          <a:latin typeface="Calibri" pitchFamily="34" charset="0"/>
                          <a:cs typeface="Calibri" pitchFamily="34" charset="0"/>
                        </a:rPr>
                        <a:t>, HM </a:t>
                      </a:r>
                      <a:r>
                        <a:rPr lang="fr-FR" b="1" dirty="0" err="1" smtClean="0">
                          <a:solidFill>
                            <a:srgbClr val="002060"/>
                          </a:solidFill>
                          <a:latin typeface="Calibri" pitchFamily="34" charset="0"/>
                          <a:cs typeface="Calibri" pitchFamily="34" charset="0"/>
                        </a:rPr>
                        <a:t>Sge</a:t>
                      </a:r>
                      <a:endParaRPr lang="fr-FR" b="1" dirty="0" smtClean="0">
                        <a:solidFill>
                          <a:srgbClr val="002060"/>
                        </a:solidFill>
                        <a:latin typeface="Calibri" pitchFamily="34" charset="0"/>
                        <a:cs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b="1" dirty="0" smtClean="0">
                        <a:latin typeface="Calibri" pitchFamily="34" charset="0"/>
                        <a:cs typeface="Calibri" pitchFamily="34" charset="0"/>
                      </a:endParaRPr>
                    </a:p>
                    <a:p>
                      <a:r>
                        <a:rPr lang="fr-FR" sz="1400" b="1" dirty="0" smtClean="0">
                          <a:solidFill>
                            <a:srgbClr val="FFC000"/>
                          </a:solidFill>
                          <a:latin typeface="Calibri" pitchFamily="34" charset="0"/>
                          <a:cs typeface="Calibri" pitchFamily="34" charset="0"/>
                        </a:rPr>
                        <a:t>Phénomène de type nova (très</a:t>
                      </a:r>
                      <a:r>
                        <a:rPr lang="fr-FR" sz="1400" b="1" baseline="0" dirty="0" smtClean="0">
                          <a:solidFill>
                            <a:srgbClr val="FFC000"/>
                          </a:solidFill>
                          <a:latin typeface="Calibri" pitchFamily="34" charset="0"/>
                          <a:cs typeface="Calibri" pitchFamily="34" charset="0"/>
                        </a:rPr>
                        <a:t> lente) s’étendant sur des décennies</a:t>
                      </a:r>
                      <a:endParaRPr lang="fr-FR" sz="1400" b="1" dirty="0">
                        <a:solidFill>
                          <a:srgbClr val="FFC000"/>
                        </a:solidFill>
                        <a:latin typeface="Calibri" pitchFamily="34" charset="0"/>
                        <a:cs typeface="Calibri" pitchFamily="34" charset="0"/>
                      </a:endParaRPr>
                    </a:p>
                  </a:txBody>
                  <a:tcPr>
                    <a:solidFill>
                      <a:schemeClr val="tx2">
                        <a:lumMod val="50000"/>
                      </a:schemeClr>
                    </a:solidFill>
                  </a:tcPr>
                </a:tc>
              </a:tr>
              <a:tr h="1589435">
                <a:tc>
                  <a:txBody>
                    <a:bodyPr/>
                    <a:lstStyle/>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err="1" smtClean="0">
                          <a:latin typeface="Calibri" pitchFamily="34" charset="0"/>
                          <a:cs typeface="Calibri" pitchFamily="34" charset="0"/>
                        </a:rPr>
                        <a:t>Novae</a:t>
                      </a:r>
                      <a:r>
                        <a:rPr lang="fr-FR" b="1" dirty="0" smtClean="0">
                          <a:latin typeface="Calibri" pitchFamily="34" charset="0"/>
                          <a:cs typeface="Calibri" pitchFamily="34" charset="0"/>
                        </a:rPr>
                        <a:t> Récurrentes de type symbiotique</a:t>
                      </a:r>
                    </a:p>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rgbClr val="002060"/>
                          </a:solidFill>
                          <a:latin typeface="Calibri" pitchFamily="34" charset="0"/>
                          <a:cs typeface="Calibri" pitchFamily="34" charset="0"/>
                        </a:rPr>
                        <a:t>RS </a:t>
                      </a:r>
                      <a:r>
                        <a:rPr lang="fr-FR" b="1" dirty="0" err="1" smtClean="0">
                          <a:solidFill>
                            <a:srgbClr val="002060"/>
                          </a:solidFill>
                          <a:latin typeface="Calibri" pitchFamily="34" charset="0"/>
                          <a:cs typeface="Calibri" pitchFamily="34" charset="0"/>
                        </a:rPr>
                        <a:t>Oph</a:t>
                      </a:r>
                      <a:r>
                        <a:rPr lang="fr-FR" b="1" dirty="0" smtClean="0">
                          <a:solidFill>
                            <a:srgbClr val="002060"/>
                          </a:solidFill>
                          <a:latin typeface="Calibri" pitchFamily="34" charset="0"/>
                          <a:cs typeface="Calibri" pitchFamily="34" charset="0"/>
                        </a:rPr>
                        <a:t>, T </a:t>
                      </a:r>
                      <a:r>
                        <a:rPr lang="fr-FR" b="1" dirty="0" err="1" smtClean="0">
                          <a:solidFill>
                            <a:srgbClr val="002060"/>
                          </a:solidFill>
                          <a:latin typeface="Calibri" pitchFamily="34" charset="0"/>
                          <a:cs typeface="Calibri" pitchFamily="34" charset="0"/>
                        </a:rPr>
                        <a:t>CrB</a:t>
                      </a:r>
                      <a:r>
                        <a:rPr lang="fr-FR" b="1" dirty="0" smtClean="0">
                          <a:solidFill>
                            <a:srgbClr val="002060"/>
                          </a:solidFill>
                          <a:latin typeface="Calibri" pitchFamily="34" charset="0"/>
                          <a:cs typeface="Calibri" pitchFamily="34" charset="0"/>
                        </a:rPr>
                        <a:t>, </a:t>
                      </a:r>
                      <a:r>
                        <a:rPr lang="fr-FR" b="1" i="1" dirty="0" smtClean="0">
                          <a:solidFill>
                            <a:srgbClr val="002060"/>
                          </a:solidFill>
                          <a:latin typeface="Calibri" pitchFamily="34" charset="0"/>
                          <a:cs typeface="Calibri" pitchFamily="34" charset="0"/>
                        </a:rPr>
                        <a:t>V407 </a:t>
                      </a:r>
                      <a:r>
                        <a:rPr lang="fr-FR" b="1" i="1" dirty="0" err="1" smtClean="0">
                          <a:solidFill>
                            <a:srgbClr val="002060"/>
                          </a:solidFill>
                          <a:latin typeface="Calibri" pitchFamily="34" charset="0"/>
                          <a:cs typeface="Calibri" pitchFamily="34" charset="0"/>
                        </a:rPr>
                        <a:t>Cyg</a:t>
                      </a:r>
                      <a:r>
                        <a:rPr lang="fr-FR" b="1" i="1" dirty="0" smtClean="0">
                          <a:solidFill>
                            <a:srgbClr val="002060"/>
                          </a:solidFill>
                          <a:latin typeface="Calibri" pitchFamily="34" charset="0"/>
                          <a:cs typeface="Calibri"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fr-FR" b="1" i="1" dirty="0" smtClean="0">
                        <a:solidFill>
                          <a:srgbClr val="002060"/>
                        </a:solidFill>
                        <a:latin typeface="Calibri" pitchFamily="34" charset="0"/>
                        <a:cs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solidFill>
                            <a:srgbClr val="FFC000"/>
                          </a:solidFill>
                          <a:latin typeface="Calibri" pitchFamily="34" charset="0"/>
                          <a:cs typeface="Calibri" pitchFamily="34" charset="0"/>
                        </a:rPr>
                        <a:t>Phénomène de type nova se reproduisant</a:t>
                      </a:r>
                      <a:r>
                        <a:rPr lang="fr-FR" sz="1400" b="1" baseline="0" dirty="0" smtClean="0">
                          <a:solidFill>
                            <a:srgbClr val="FFC000"/>
                          </a:solidFill>
                          <a:latin typeface="Calibri" pitchFamily="34" charset="0"/>
                          <a:cs typeface="Calibri" pitchFamily="34" charset="0"/>
                        </a:rPr>
                        <a:t> à des échelles de temps de l’ordre de la décennie</a:t>
                      </a:r>
                      <a:endParaRPr lang="fr-FR" sz="1400" b="1" dirty="0" smtClean="0">
                        <a:solidFill>
                          <a:srgbClr val="FFC000"/>
                        </a:solidFill>
                        <a:latin typeface="Calibri" pitchFamily="34" charset="0"/>
                        <a:cs typeface="Calibri" pitchFamily="34" charset="0"/>
                      </a:endParaRPr>
                    </a:p>
                    <a:p>
                      <a:endParaRPr lang="fr-FR" b="1" dirty="0">
                        <a:latin typeface="Calibri" pitchFamily="34" charset="0"/>
                        <a:cs typeface="Calibri" pitchFamily="34" charset="0"/>
                      </a:endParaRPr>
                    </a:p>
                  </a:txBody>
                  <a:tcPr>
                    <a:solidFill>
                      <a:schemeClr val="tx2">
                        <a:lumMod val="50000"/>
                      </a:schemeClr>
                    </a:solidFill>
                  </a:tcPr>
                </a:tc>
              </a:tr>
            </a:tbl>
          </a:graphicData>
        </a:graphic>
      </p:graphicFrame>
      <p:sp>
        <p:nvSpPr>
          <p:cNvPr id="2" name="Titre 1"/>
          <p:cNvSpPr>
            <a:spLocks noGrp="1"/>
          </p:cNvSpPr>
          <p:nvPr>
            <p:ph type="title"/>
          </p:nvPr>
        </p:nvSpPr>
        <p:spPr>
          <a:xfrm>
            <a:off x="0" y="260648"/>
            <a:ext cx="3200400" cy="371264"/>
          </a:xfrm>
        </p:spPr>
        <p:txBody>
          <a:bodyPr/>
          <a:lstStyle/>
          <a:p>
            <a:r>
              <a:rPr lang="fr-FR" dirty="0" err="1" smtClean="0"/>
              <a:t>Outbursts</a:t>
            </a:r>
            <a:endParaRPr lang="fr-FR" dirty="0"/>
          </a:p>
        </p:txBody>
      </p:sp>
      <p:sp>
        <p:nvSpPr>
          <p:cNvPr id="3" name="Espace réservé du texte 2"/>
          <p:cNvSpPr>
            <a:spLocks noGrp="1"/>
          </p:cNvSpPr>
          <p:nvPr>
            <p:ph type="body" idx="2"/>
          </p:nvPr>
        </p:nvSpPr>
        <p:spPr>
          <a:xfrm>
            <a:off x="-28525" y="19472"/>
            <a:ext cx="2743200" cy="216024"/>
          </a:xfrm>
        </p:spPr>
        <p:txBody>
          <a:bodyPr/>
          <a:lstStyle/>
          <a:p>
            <a:r>
              <a:rPr lang="fr-FR" dirty="0" smtClean="0"/>
              <a:t>Etoiles symbiotiques</a:t>
            </a:r>
            <a:endParaRPr lang="fr-FR" dirty="0"/>
          </a:p>
        </p:txBody>
      </p:sp>
      <p:sp>
        <p:nvSpPr>
          <p:cNvPr id="5" name="ZoneTexte 4"/>
          <p:cNvSpPr txBox="1"/>
          <p:nvPr/>
        </p:nvSpPr>
        <p:spPr>
          <a:xfrm>
            <a:off x="1331640" y="6237312"/>
            <a:ext cx="7718267" cy="523220"/>
          </a:xfrm>
          <a:prstGeom prst="rect">
            <a:avLst/>
          </a:prstGeom>
          <a:noFill/>
        </p:spPr>
        <p:txBody>
          <a:bodyPr wrap="none" rtlCol="0">
            <a:spAutoFit/>
          </a:bodyPr>
          <a:lstStyle/>
          <a:p>
            <a:r>
              <a:rPr lang="fr-FR" sz="1400" dirty="0" smtClean="0"/>
              <a:t>Rem : certaines symbiotiques n’ont jamais présenté d’</a:t>
            </a:r>
            <a:r>
              <a:rPr lang="fr-FR" sz="1400" dirty="0" err="1" smtClean="0"/>
              <a:t>outbursts</a:t>
            </a:r>
            <a:r>
              <a:rPr lang="fr-FR" sz="1400" dirty="0" smtClean="0"/>
              <a:t> 	</a:t>
            </a:r>
            <a:r>
              <a:rPr lang="fr-FR" sz="1400" dirty="0" smtClean="0">
                <a:solidFill>
                  <a:srgbClr val="FFC000"/>
                </a:solidFill>
              </a:rPr>
              <a:t>EG And V443 </a:t>
            </a:r>
            <a:r>
              <a:rPr lang="fr-FR" sz="1400" dirty="0" err="1" smtClean="0">
                <a:solidFill>
                  <a:srgbClr val="FFC000"/>
                </a:solidFill>
              </a:rPr>
              <a:t>HerUV</a:t>
            </a:r>
            <a:r>
              <a:rPr lang="fr-FR" sz="1400" dirty="0" smtClean="0">
                <a:solidFill>
                  <a:srgbClr val="FFC000"/>
                </a:solidFill>
              </a:rPr>
              <a:t> Aur</a:t>
            </a:r>
          </a:p>
          <a:p>
            <a:r>
              <a:rPr lang="fr-FR" sz="1400" dirty="0" smtClean="0"/>
              <a:t>d’autres sont considérées comme étant en </a:t>
            </a:r>
            <a:r>
              <a:rPr lang="fr-FR" sz="1400" dirty="0" err="1" smtClean="0"/>
              <a:t>outburst</a:t>
            </a:r>
            <a:r>
              <a:rPr lang="fr-FR" sz="1400" dirty="0" smtClean="0"/>
              <a:t> permanent 	</a:t>
            </a:r>
            <a:r>
              <a:rPr lang="fr-FR" sz="1400" dirty="0" smtClean="0">
                <a:solidFill>
                  <a:srgbClr val="FFC000"/>
                </a:solidFill>
              </a:rPr>
              <a:t>V694 Mon</a:t>
            </a:r>
            <a:endParaRPr lang="fr-FR" sz="1400" dirty="0">
              <a:solidFill>
                <a:srgbClr val="FFC000"/>
              </a:solidFill>
            </a:endParaRPr>
          </a:p>
        </p:txBody>
      </p:sp>
      <p:sp>
        <p:nvSpPr>
          <p:cNvPr id="6" name="ZoneTexte 5"/>
          <p:cNvSpPr txBox="1"/>
          <p:nvPr/>
        </p:nvSpPr>
        <p:spPr>
          <a:xfrm>
            <a:off x="5825058" y="360238"/>
            <a:ext cx="3106941" cy="461665"/>
          </a:xfrm>
          <a:prstGeom prst="rect">
            <a:avLst/>
          </a:prstGeom>
          <a:noFill/>
        </p:spPr>
        <p:txBody>
          <a:bodyPr wrap="none" rtlCol="0">
            <a:spAutoFit/>
          </a:bodyPr>
          <a:lstStyle/>
          <a:p>
            <a:r>
              <a:rPr lang="fr-FR" sz="2400" b="1" dirty="0" smtClean="0">
                <a:solidFill>
                  <a:srgbClr val="FF0000"/>
                </a:solidFill>
              </a:rPr>
              <a:t>3 types d’</a:t>
            </a:r>
            <a:r>
              <a:rPr lang="fr-FR" sz="2400" b="1" dirty="0" err="1" smtClean="0">
                <a:solidFill>
                  <a:srgbClr val="FF0000"/>
                </a:solidFill>
              </a:rPr>
              <a:t>outbursts</a:t>
            </a:r>
            <a:r>
              <a:rPr lang="fr-FR" sz="2400" b="1" dirty="0" smtClean="0">
                <a:solidFill>
                  <a:srgbClr val="FF0000"/>
                </a:solidFill>
              </a:rPr>
              <a:t> </a:t>
            </a:r>
            <a:endParaRPr lang="fr-FR" sz="2400" b="1"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433" y="2852936"/>
            <a:ext cx="3233093" cy="1506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433" y="4437112"/>
            <a:ext cx="3233091" cy="1471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Connecteur droit 12"/>
          <p:cNvCxnSpPr/>
          <p:nvPr/>
        </p:nvCxnSpPr>
        <p:spPr>
          <a:xfrm flipH="1">
            <a:off x="899592" y="4941168"/>
            <a:ext cx="72008" cy="718339"/>
          </a:xfrm>
          <a:prstGeom prst="line">
            <a:avLst/>
          </a:prstGeom>
          <a:ln w="22225">
            <a:solidFill>
              <a:schemeClr val="bg1">
                <a:lumMod val="85000"/>
                <a:lumOff val="1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100" y="1196752"/>
            <a:ext cx="3230563"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Connecteur droit 16"/>
          <p:cNvCxnSpPr/>
          <p:nvPr/>
        </p:nvCxnSpPr>
        <p:spPr>
          <a:xfrm>
            <a:off x="1187624" y="2492896"/>
            <a:ext cx="2448272" cy="0"/>
          </a:xfrm>
          <a:prstGeom prst="line">
            <a:avLst/>
          </a:prstGeom>
          <a:ln w="25400">
            <a:solidFill>
              <a:srgbClr val="002060"/>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2051720" y="2273289"/>
            <a:ext cx="596638" cy="276999"/>
          </a:xfrm>
          <a:prstGeom prst="rect">
            <a:avLst/>
          </a:prstGeom>
          <a:noFill/>
        </p:spPr>
        <p:txBody>
          <a:bodyPr wrap="none" rtlCol="0">
            <a:spAutoFit/>
          </a:bodyPr>
          <a:lstStyle/>
          <a:p>
            <a:r>
              <a:rPr lang="fr-FR" sz="1200" b="1" dirty="0" smtClean="0">
                <a:solidFill>
                  <a:srgbClr val="002060"/>
                </a:solidFill>
                <a:latin typeface="Calibri" pitchFamily="34" charset="0"/>
                <a:cs typeface="Calibri" pitchFamily="34" charset="0"/>
              </a:rPr>
              <a:t>10 ans</a:t>
            </a:r>
            <a:endParaRPr lang="fr-FR" sz="1200" b="1" dirty="0">
              <a:solidFill>
                <a:srgbClr val="002060"/>
              </a:solidFill>
              <a:latin typeface="Calibri" pitchFamily="34" charset="0"/>
              <a:cs typeface="Calibri" pitchFamily="34" charset="0"/>
            </a:endParaRPr>
          </a:p>
        </p:txBody>
      </p:sp>
      <p:cxnSp>
        <p:nvCxnSpPr>
          <p:cNvPr id="25" name="Connecteur droit 24"/>
          <p:cNvCxnSpPr/>
          <p:nvPr/>
        </p:nvCxnSpPr>
        <p:spPr>
          <a:xfrm>
            <a:off x="1862805" y="4220476"/>
            <a:ext cx="1296144" cy="0"/>
          </a:xfrm>
          <a:prstGeom prst="line">
            <a:avLst/>
          </a:prstGeom>
          <a:ln w="25400">
            <a:solidFill>
              <a:srgbClr val="002060"/>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310978" y="4032540"/>
            <a:ext cx="388814" cy="1879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2205387" y="4126508"/>
            <a:ext cx="554447" cy="2324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2145345" y="4081977"/>
            <a:ext cx="720079" cy="276999"/>
          </a:xfrm>
          <a:prstGeom prst="rect">
            <a:avLst/>
          </a:prstGeom>
          <a:noFill/>
        </p:spPr>
        <p:txBody>
          <a:bodyPr wrap="square" rtlCol="0">
            <a:spAutoFit/>
          </a:bodyPr>
          <a:lstStyle/>
          <a:p>
            <a:r>
              <a:rPr lang="fr-FR" sz="1200" b="1" dirty="0" smtClean="0">
                <a:solidFill>
                  <a:srgbClr val="002060"/>
                </a:solidFill>
                <a:latin typeface="Calibri" pitchFamily="34" charset="0"/>
                <a:cs typeface="Calibri" pitchFamily="34" charset="0"/>
              </a:rPr>
              <a:t>100 ans</a:t>
            </a:r>
            <a:endParaRPr lang="fr-FR" sz="1200" b="1" dirty="0">
              <a:solidFill>
                <a:srgbClr val="002060"/>
              </a:solidFill>
              <a:latin typeface="Calibri" pitchFamily="34" charset="0"/>
              <a:cs typeface="Calibri" pitchFamily="34" charset="0"/>
            </a:endParaRPr>
          </a:p>
        </p:txBody>
      </p:sp>
      <p:cxnSp>
        <p:nvCxnSpPr>
          <p:cNvPr id="31" name="Connecteur droit 30"/>
          <p:cNvCxnSpPr/>
          <p:nvPr/>
        </p:nvCxnSpPr>
        <p:spPr>
          <a:xfrm>
            <a:off x="981251" y="5805264"/>
            <a:ext cx="2448272" cy="0"/>
          </a:xfrm>
          <a:prstGeom prst="line">
            <a:avLst/>
          </a:prstGeom>
          <a:ln w="25400">
            <a:solidFill>
              <a:srgbClr val="002060"/>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1564486" y="5521007"/>
            <a:ext cx="606256" cy="276999"/>
          </a:xfrm>
          <a:prstGeom prst="rect">
            <a:avLst/>
          </a:prstGeom>
          <a:noFill/>
        </p:spPr>
        <p:txBody>
          <a:bodyPr wrap="none" rtlCol="0">
            <a:spAutoFit/>
          </a:bodyPr>
          <a:lstStyle/>
          <a:p>
            <a:r>
              <a:rPr lang="fr-FR" sz="1200" b="1" dirty="0" smtClean="0">
                <a:solidFill>
                  <a:srgbClr val="002060"/>
                </a:solidFill>
                <a:latin typeface="Calibri" pitchFamily="34" charset="0"/>
                <a:cs typeface="Calibri" pitchFamily="34" charset="0"/>
              </a:rPr>
              <a:t>6 mois</a:t>
            </a:r>
            <a:endParaRPr lang="fr-FR" sz="1200" b="1" dirty="0">
              <a:solidFill>
                <a:srgbClr val="002060"/>
              </a:solidFill>
              <a:latin typeface="Calibri" pitchFamily="34" charset="0"/>
              <a:cs typeface="Calibri" pitchFamily="34" charset="0"/>
            </a:endParaRPr>
          </a:p>
        </p:txBody>
      </p:sp>
    </p:spTree>
    <p:extLst>
      <p:ext uri="{BB962C8B-B14F-4D97-AF65-F5344CB8AC3E}">
        <p14:creationId xmlns:p14="http://schemas.microsoft.com/office/powerpoint/2010/main" val="34755783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32656"/>
            <a:ext cx="3200400" cy="371264"/>
          </a:xfrm>
        </p:spPr>
        <p:txBody>
          <a:bodyPr/>
          <a:lstStyle/>
          <a:p>
            <a:r>
              <a:rPr lang="fr-FR" dirty="0" err="1" smtClean="0"/>
              <a:t>Outbursts</a:t>
            </a:r>
            <a:endParaRPr lang="fr-FR" dirty="0"/>
          </a:p>
        </p:txBody>
      </p:sp>
      <p:sp>
        <p:nvSpPr>
          <p:cNvPr id="3" name="Espace réservé du texte 2"/>
          <p:cNvSpPr>
            <a:spLocks noGrp="1"/>
          </p:cNvSpPr>
          <p:nvPr>
            <p:ph type="body" idx="2"/>
          </p:nvPr>
        </p:nvSpPr>
        <p:spPr>
          <a:xfrm>
            <a:off x="0" y="0"/>
            <a:ext cx="2743200" cy="288032"/>
          </a:xfrm>
        </p:spPr>
        <p:txBody>
          <a:bodyPr/>
          <a:lstStyle/>
          <a:p>
            <a:r>
              <a:rPr lang="fr-FR" b="1" dirty="0" smtClean="0">
                <a:latin typeface="Calibri" pitchFamily="34" charset="0"/>
                <a:cs typeface="Calibri" pitchFamily="34" charset="0"/>
              </a:rPr>
              <a:t>Etoiles symbiotiques</a:t>
            </a:r>
            <a:endParaRPr lang="fr-FR" b="1" dirty="0">
              <a:latin typeface="Calibri" pitchFamily="34" charset="0"/>
              <a:cs typeface="Calibri" pitchFamily="34" charset="0"/>
            </a:endParaRPr>
          </a:p>
        </p:txBody>
      </p:sp>
      <p:sp>
        <p:nvSpPr>
          <p:cNvPr id="6" name="ZoneTexte 5"/>
          <p:cNvSpPr txBox="1"/>
          <p:nvPr/>
        </p:nvSpPr>
        <p:spPr>
          <a:xfrm>
            <a:off x="4744117" y="476672"/>
            <a:ext cx="3379451" cy="461665"/>
          </a:xfrm>
          <a:prstGeom prst="rect">
            <a:avLst/>
          </a:prstGeom>
          <a:noFill/>
        </p:spPr>
        <p:txBody>
          <a:bodyPr wrap="none" rtlCol="0">
            <a:spAutoFit/>
          </a:bodyPr>
          <a:lstStyle/>
          <a:p>
            <a:r>
              <a:rPr lang="fr-FR" sz="2400" b="1" dirty="0" smtClean="0">
                <a:solidFill>
                  <a:srgbClr val="FF0000"/>
                </a:solidFill>
              </a:rPr>
              <a:t>Origine des </a:t>
            </a:r>
            <a:r>
              <a:rPr lang="fr-FR" sz="2400" b="1" dirty="0" err="1" smtClean="0">
                <a:solidFill>
                  <a:srgbClr val="FF0000"/>
                </a:solidFill>
              </a:rPr>
              <a:t>outbursts</a:t>
            </a:r>
            <a:endParaRPr lang="fr-FR" sz="2400" b="1" dirty="0">
              <a:solidFill>
                <a:srgbClr val="FF0000"/>
              </a:solidFill>
            </a:endParaRPr>
          </a:p>
        </p:txBody>
      </p:sp>
      <p:sp>
        <p:nvSpPr>
          <p:cNvPr id="7" name="ZoneTexte 6"/>
          <p:cNvSpPr txBox="1"/>
          <p:nvPr/>
        </p:nvSpPr>
        <p:spPr>
          <a:xfrm>
            <a:off x="683568" y="1588850"/>
            <a:ext cx="4841052" cy="1754326"/>
          </a:xfrm>
          <a:prstGeom prst="rect">
            <a:avLst/>
          </a:prstGeom>
          <a:noFill/>
        </p:spPr>
        <p:txBody>
          <a:bodyPr wrap="square" rtlCol="0">
            <a:spAutoFit/>
          </a:bodyPr>
          <a:lstStyle/>
          <a:p>
            <a:pPr algn="just"/>
            <a:r>
              <a:rPr lang="fr-FR" sz="1200" b="1" dirty="0" smtClean="0">
                <a:latin typeface="Calibri" pitchFamily="34" charset="0"/>
                <a:cs typeface="Calibri" pitchFamily="34" charset="0"/>
              </a:rPr>
              <a:t>En état calme, la matière accrétée par la naine blanche, alimente des réactions thermonucléaires. </a:t>
            </a:r>
          </a:p>
          <a:p>
            <a:pPr algn="just"/>
            <a:r>
              <a:rPr lang="fr-FR" sz="1200" b="1" dirty="0" smtClean="0">
                <a:latin typeface="Calibri" pitchFamily="34" charset="0"/>
                <a:cs typeface="Calibri" pitchFamily="34" charset="0"/>
              </a:rPr>
              <a:t>Une augmentation du flux de matière provoque une augmentation des réactions nucléaires  qui conduit à une expansion de la pseudo-photosphère à magnitude bolométrique constante.</a:t>
            </a:r>
          </a:p>
          <a:p>
            <a:pPr algn="just"/>
            <a:r>
              <a:rPr lang="fr-FR" sz="1200" b="1" dirty="0" smtClean="0">
                <a:latin typeface="Calibri" pitchFamily="34" charset="0"/>
                <a:cs typeface="Calibri" pitchFamily="34" charset="0"/>
              </a:rPr>
              <a:t>La photosphère se refroidit (baisse d’intensité des raies de forte ionisation) , le maximum du rayonnement se déplace de l’UV vers le visible, provoquant une augmentation de luminosité dans le visible (</a:t>
            </a:r>
            <a:r>
              <a:rPr lang="fr-FR" sz="1200" b="1" dirty="0" err="1" smtClean="0">
                <a:latin typeface="Calibri" pitchFamily="34" charset="0"/>
                <a:cs typeface="Calibri" pitchFamily="34" charset="0"/>
              </a:rPr>
              <a:t>outburst</a:t>
            </a:r>
            <a:r>
              <a:rPr lang="fr-FR" sz="1200" b="1" dirty="0" smtClean="0">
                <a:latin typeface="Calibri" pitchFamily="34" charset="0"/>
                <a:cs typeface="Calibri" pitchFamily="34" charset="0"/>
              </a:rPr>
              <a:t>)</a:t>
            </a:r>
            <a:endParaRPr lang="fr-FR" sz="1200" dirty="0"/>
          </a:p>
        </p:txBody>
      </p:sp>
      <p:sp>
        <p:nvSpPr>
          <p:cNvPr id="11" name="ZoneTexte 10"/>
          <p:cNvSpPr txBox="1"/>
          <p:nvPr/>
        </p:nvSpPr>
        <p:spPr>
          <a:xfrm>
            <a:off x="683568" y="4806444"/>
            <a:ext cx="4841052" cy="1384995"/>
          </a:xfrm>
          <a:prstGeom prst="rect">
            <a:avLst/>
          </a:prstGeom>
          <a:noFill/>
        </p:spPr>
        <p:txBody>
          <a:bodyPr wrap="square" rtlCol="0">
            <a:spAutoFit/>
          </a:bodyPr>
          <a:lstStyle/>
          <a:p>
            <a:pPr algn="just"/>
            <a:r>
              <a:rPr lang="fr-FR" sz="1200" b="1" dirty="0" smtClean="0">
                <a:latin typeface="Calibri" pitchFamily="34" charset="0"/>
                <a:cs typeface="Calibri" pitchFamily="34" charset="0"/>
              </a:rPr>
              <a:t>= événement de type nova naine</a:t>
            </a:r>
          </a:p>
          <a:p>
            <a:pPr algn="just"/>
            <a:r>
              <a:rPr lang="fr-FR" sz="1200" b="1" dirty="0" smtClean="0">
                <a:latin typeface="Calibri" pitchFamily="34" charset="0"/>
                <a:cs typeface="Calibri" pitchFamily="34" charset="0"/>
              </a:rPr>
              <a:t>Pb : taux d’accrétion insuffisant pour la plupart des symbiotiques (dont les étoiles géantes ne remplissent pas leur lobe de Roche) – D’où l’importance de déterminer l’existence (ou non de variations ellipsoïdales de luminosité)</a:t>
            </a:r>
          </a:p>
          <a:p>
            <a:pPr algn="just"/>
            <a:endParaRPr lang="fr-FR" sz="1200" b="1" dirty="0">
              <a:latin typeface="Calibri" pitchFamily="34" charset="0"/>
              <a:cs typeface="Calibri" pitchFamily="34" charset="0"/>
            </a:endParaRPr>
          </a:p>
          <a:p>
            <a:pPr algn="just"/>
            <a:endParaRPr lang="fr-FR" sz="1200" dirty="0"/>
          </a:p>
        </p:txBody>
      </p:sp>
      <p:grpSp>
        <p:nvGrpSpPr>
          <p:cNvPr id="16" name="Groupe 15"/>
          <p:cNvGrpSpPr/>
          <p:nvPr/>
        </p:nvGrpSpPr>
        <p:grpSpPr>
          <a:xfrm>
            <a:off x="179512" y="1217365"/>
            <a:ext cx="5632867" cy="369332"/>
            <a:chOff x="0" y="1219518"/>
            <a:chExt cx="5632867" cy="369332"/>
          </a:xfrm>
        </p:grpSpPr>
        <p:sp>
          <p:nvSpPr>
            <p:cNvPr id="4" name="ZoneTexte 3"/>
            <p:cNvSpPr txBox="1"/>
            <p:nvPr/>
          </p:nvSpPr>
          <p:spPr>
            <a:xfrm>
              <a:off x="395536" y="1219518"/>
              <a:ext cx="5237331" cy="369332"/>
            </a:xfrm>
            <a:prstGeom prst="rect">
              <a:avLst/>
            </a:prstGeom>
            <a:solidFill>
              <a:schemeClr val="bg1">
                <a:lumMod val="50000"/>
                <a:lumOff val="50000"/>
              </a:schemeClr>
            </a:solidFill>
          </p:spPr>
          <p:txBody>
            <a:bodyPr wrap="none" rtlCol="0">
              <a:spAutoFit/>
            </a:bodyPr>
            <a:lstStyle/>
            <a:p>
              <a:r>
                <a:rPr lang="fr-FR" dirty="0" smtClean="0"/>
                <a:t>Expansion de la photosphère de la naine blanche</a:t>
              </a:r>
              <a:endParaRPr lang="fr-FR" dirty="0"/>
            </a:p>
          </p:txBody>
        </p:sp>
        <p:sp>
          <p:nvSpPr>
            <p:cNvPr id="13" name="ZoneTexte 12"/>
            <p:cNvSpPr txBox="1"/>
            <p:nvPr/>
          </p:nvSpPr>
          <p:spPr>
            <a:xfrm>
              <a:off x="0" y="1219518"/>
              <a:ext cx="312906" cy="369332"/>
            </a:xfrm>
            <a:prstGeom prst="rect">
              <a:avLst/>
            </a:prstGeom>
            <a:solidFill>
              <a:schemeClr val="bg1">
                <a:lumMod val="50000"/>
                <a:lumOff val="50000"/>
              </a:schemeClr>
            </a:solidFill>
          </p:spPr>
          <p:txBody>
            <a:bodyPr wrap="none" rtlCol="0">
              <a:spAutoFit/>
            </a:bodyPr>
            <a:lstStyle/>
            <a:p>
              <a:r>
                <a:rPr lang="fr-FR" dirty="0" smtClean="0"/>
                <a:t>1</a:t>
              </a:r>
              <a:endParaRPr lang="fr-FR" dirty="0"/>
            </a:p>
          </p:txBody>
        </p:sp>
      </p:grpSp>
      <p:grpSp>
        <p:nvGrpSpPr>
          <p:cNvPr id="17" name="Groupe 16"/>
          <p:cNvGrpSpPr/>
          <p:nvPr/>
        </p:nvGrpSpPr>
        <p:grpSpPr>
          <a:xfrm>
            <a:off x="175740" y="3498855"/>
            <a:ext cx="2533226" cy="369332"/>
            <a:chOff x="-3772" y="3501008"/>
            <a:chExt cx="2533226" cy="369332"/>
          </a:xfrm>
        </p:grpSpPr>
        <p:sp>
          <p:nvSpPr>
            <p:cNvPr id="12" name="ZoneTexte 11"/>
            <p:cNvSpPr txBox="1"/>
            <p:nvPr/>
          </p:nvSpPr>
          <p:spPr>
            <a:xfrm>
              <a:off x="395536" y="3501008"/>
              <a:ext cx="2133918" cy="369332"/>
            </a:xfrm>
            <a:prstGeom prst="rect">
              <a:avLst/>
            </a:prstGeom>
            <a:solidFill>
              <a:schemeClr val="bg1">
                <a:lumMod val="50000"/>
                <a:lumOff val="50000"/>
              </a:schemeClr>
            </a:solidFill>
          </p:spPr>
          <p:txBody>
            <a:bodyPr wrap="none" rtlCol="0">
              <a:spAutoFit/>
            </a:bodyPr>
            <a:lstStyle/>
            <a:p>
              <a:r>
                <a:rPr lang="fr-FR" dirty="0" smtClean="0"/>
                <a:t>Flash de type nova</a:t>
              </a:r>
              <a:endParaRPr lang="fr-FR" dirty="0"/>
            </a:p>
          </p:txBody>
        </p:sp>
        <p:sp>
          <p:nvSpPr>
            <p:cNvPr id="14" name="ZoneTexte 13"/>
            <p:cNvSpPr txBox="1"/>
            <p:nvPr/>
          </p:nvSpPr>
          <p:spPr>
            <a:xfrm>
              <a:off x="-3772" y="3501008"/>
              <a:ext cx="312906" cy="369332"/>
            </a:xfrm>
            <a:prstGeom prst="rect">
              <a:avLst/>
            </a:prstGeom>
            <a:solidFill>
              <a:schemeClr val="bg1">
                <a:lumMod val="50000"/>
                <a:lumOff val="50000"/>
              </a:schemeClr>
            </a:solidFill>
          </p:spPr>
          <p:txBody>
            <a:bodyPr wrap="none" rtlCol="0">
              <a:spAutoFit/>
            </a:bodyPr>
            <a:lstStyle/>
            <a:p>
              <a:r>
                <a:rPr lang="fr-FR" dirty="0" smtClean="0"/>
                <a:t>2</a:t>
              </a:r>
              <a:endParaRPr lang="fr-FR" dirty="0"/>
            </a:p>
          </p:txBody>
        </p:sp>
      </p:grpSp>
      <p:grpSp>
        <p:nvGrpSpPr>
          <p:cNvPr id="18" name="Groupe 17"/>
          <p:cNvGrpSpPr/>
          <p:nvPr/>
        </p:nvGrpSpPr>
        <p:grpSpPr>
          <a:xfrm>
            <a:off x="179512" y="4434959"/>
            <a:ext cx="3799032" cy="371485"/>
            <a:chOff x="0" y="4437112"/>
            <a:chExt cx="3799032" cy="371485"/>
          </a:xfrm>
        </p:grpSpPr>
        <p:sp>
          <p:nvSpPr>
            <p:cNvPr id="8" name="ZoneTexte 7"/>
            <p:cNvSpPr txBox="1"/>
            <p:nvPr/>
          </p:nvSpPr>
          <p:spPr>
            <a:xfrm>
              <a:off x="395536" y="4437112"/>
              <a:ext cx="3403496" cy="369332"/>
            </a:xfrm>
            <a:prstGeom prst="rect">
              <a:avLst/>
            </a:prstGeom>
            <a:solidFill>
              <a:schemeClr val="bg1">
                <a:lumMod val="50000"/>
                <a:lumOff val="50000"/>
              </a:schemeClr>
            </a:solidFill>
          </p:spPr>
          <p:txBody>
            <a:bodyPr wrap="none" rtlCol="0">
              <a:spAutoFit/>
            </a:bodyPr>
            <a:lstStyle/>
            <a:p>
              <a:r>
                <a:rPr lang="fr-FR" dirty="0" smtClean="0"/>
                <a:t>Instabilité du disque d’accrétion</a:t>
              </a:r>
              <a:endParaRPr lang="fr-FR" dirty="0"/>
            </a:p>
          </p:txBody>
        </p:sp>
        <p:sp>
          <p:nvSpPr>
            <p:cNvPr id="15" name="ZoneTexte 14"/>
            <p:cNvSpPr txBox="1"/>
            <p:nvPr/>
          </p:nvSpPr>
          <p:spPr>
            <a:xfrm>
              <a:off x="0" y="4439265"/>
              <a:ext cx="312906" cy="369332"/>
            </a:xfrm>
            <a:prstGeom prst="rect">
              <a:avLst/>
            </a:prstGeom>
            <a:solidFill>
              <a:schemeClr val="bg1">
                <a:lumMod val="50000"/>
                <a:lumOff val="50000"/>
              </a:schemeClr>
            </a:solidFill>
          </p:spPr>
          <p:txBody>
            <a:bodyPr wrap="none" rtlCol="0">
              <a:spAutoFit/>
            </a:bodyPr>
            <a:lstStyle/>
            <a:p>
              <a:r>
                <a:rPr lang="fr-FR" dirty="0" smtClean="0"/>
                <a:t>3</a:t>
              </a:r>
              <a:endParaRPr lang="fr-FR" dirty="0"/>
            </a:p>
          </p:txBody>
        </p:sp>
      </p:grpSp>
      <p:sp>
        <p:nvSpPr>
          <p:cNvPr id="19" name="ZoneTexte 18"/>
          <p:cNvSpPr txBox="1"/>
          <p:nvPr/>
        </p:nvSpPr>
        <p:spPr>
          <a:xfrm>
            <a:off x="6433842" y="5373215"/>
            <a:ext cx="2314621" cy="1323439"/>
          </a:xfrm>
          <a:prstGeom prst="rect">
            <a:avLst/>
          </a:prstGeom>
          <a:noFill/>
        </p:spPr>
        <p:txBody>
          <a:bodyPr wrap="square" rtlCol="0">
            <a:spAutoFit/>
          </a:bodyPr>
          <a:lstStyle/>
          <a:p>
            <a:r>
              <a:rPr lang="fr-FR" sz="1400" dirty="0" smtClean="0">
                <a:latin typeface="Calibri" pitchFamily="34" charset="0"/>
                <a:cs typeface="Calibri" pitchFamily="34" charset="0"/>
              </a:rPr>
              <a:t>Combinaison</a:t>
            </a:r>
          </a:p>
          <a:p>
            <a:r>
              <a:rPr lang="fr-FR" sz="1400" dirty="0" smtClean="0">
                <a:latin typeface="Calibri" pitchFamily="34" charset="0"/>
                <a:cs typeface="Calibri" pitchFamily="34" charset="0"/>
              </a:rPr>
              <a:t>Instabilité disque provoquant l’amorçage des réactions thermonucléaires et l’expulsion d’une enveloppe</a:t>
            </a:r>
          </a:p>
          <a:p>
            <a:r>
              <a:rPr lang="fr-FR" sz="1000" b="1" dirty="0" err="1" smtClean="0">
                <a:latin typeface="Calibri" pitchFamily="34" charset="0"/>
                <a:cs typeface="Calibri" pitchFamily="34" charset="0"/>
              </a:rPr>
              <a:t>Sokoloski</a:t>
            </a:r>
            <a:r>
              <a:rPr lang="fr-FR" sz="1000" b="1" dirty="0" smtClean="0">
                <a:latin typeface="Calibri" pitchFamily="34" charset="0"/>
                <a:cs typeface="Calibri" pitchFamily="34" charset="0"/>
              </a:rPr>
              <a:t> &amp; al., 2006</a:t>
            </a:r>
            <a:endParaRPr lang="fr-FR" sz="1000" b="1" dirty="0">
              <a:latin typeface="Calibri" pitchFamily="34" charset="0"/>
              <a:cs typeface="Calibri" pitchFamily="34" charset="0"/>
            </a:endParaRPr>
          </a:p>
        </p:txBody>
      </p:sp>
      <p:grpSp>
        <p:nvGrpSpPr>
          <p:cNvPr id="20" name="Groupe 19"/>
          <p:cNvGrpSpPr/>
          <p:nvPr/>
        </p:nvGrpSpPr>
        <p:grpSpPr>
          <a:xfrm>
            <a:off x="6433842" y="4947771"/>
            <a:ext cx="1103347" cy="369332"/>
            <a:chOff x="-3772" y="3501008"/>
            <a:chExt cx="1103347" cy="369332"/>
          </a:xfrm>
        </p:grpSpPr>
        <p:sp>
          <p:nvSpPr>
            <p:cNvPr id="21" name="ZoneTexte 20"/>
            <p:cNvSpPr txBox="1"/>
            <p:nvPr/>
          </p:nvSpPr>
          <p:spPr>
            <a:xfrm>
              <a:off x="395536" y="3501008"/>
              <a:ext cx="704039" cy="369332"/>
            </a:xfrm>
            <a:prstGeom prst="rect">
              <a:avLst/>
            </a:prstGeom>
            <a:solidFill>
              <a:schemeClr val="bg1">
                <a:lumMod val="50000"/>
                <a:lumOff val="50000"/>
              </a:schemeClr>
            </a:solidFill>
          </p:spPr>
          <p:txBody>
            <a:bodyPr wrap="none" rtlCol="0">
              <a:spAutoFit/>
            </a:bodyPr>
            <a:lstStyle/>
            <a:p>
              <a:r>
                <a:rPr lang="fr-FR" dirty="0" smtClean="0"/>
                <a:t>2 + 3</a:t>
              </a:r>
              <a:endParaRPr lang="fr-FR" dirty="0"/>
            </a:p>
          </p:txBody>
        </p:sp>
        <p:sp>
          <p:nvSpPr>
            <p:cNvPr id="22" name="ZoneTexte 21"/>
            <p:cNvSpPr txBox="1"/>
            <p:nvPr/>
          </p:nvSpPr>
          <p:spPr>
            <a:xfrm>
              <a:off x="-3772" y="3501008"/>
              <a:ext cx="312906" cy="369332"/>
            </a:xfrm>
            <a:prstGeom prst="rect">
              <a:avLst/>
            </a:prstGeom>
            <a:solidFill>
              <a:schemeClr val="bg1">
                <a:lumMod val="50000"/>
                <a:lumOff val="50000"/>
              </a:schemeClr>
            </a:solidFill>
          </p:spPr>
          <p:txBody>
            <a:bodyPr wrap="none" rtlCol="0">
              <a:spAutoFit/>
            </a:bodyPr>
            <a:lstStyle/>
            <a:p>
              <a:r>
                <a:rPr lang="fr-FR" dirty="0" smtClean="0"/>
                <a:t>4</a:t>
              </a:r>
              <a:endParaRPr lang="fr-FR" dirty="0"/>
            </a:p>
          </p:txBody>
        </p:sp>
      </p:grpSp>
      <p:sp>
        <p:nvSpPr>
          <p:cNvPr id="23" name="ZoneTexte 22"/>
          <p:cNvSpPr txBox="1"/>
          <p:nvPr/>
        </p:nvSpPr>
        <p:spPr>
          <a:xfrm>
            <a:off x="683568" y="3977769"/>
            <a:ext cx="4841052" cy="276999"/>
          </a:xfrm>
          <a:prstGeom prst="rect">
            <a:avLst/>
          </a:prstGeom>
          <a:noFill/>
        </p:spPr>
        <p:txBody>
          <a:bodyPr wrap="square" rtlCol="0">
            <a:spAutoFit/>
          </a:bodyPr>
          <a:lstStyle/>
          <a:p>
            <a:pPr algn="just"/>
            <a:r>
              <a:rPr lang="fr-FR" sz="1200" b="1" dirty="0" smtClean="0">
                <a:latin typeface="Calibri" pitchFamily="34" charset="0"/>
                <a:cs typeface="Calibri" pitchFamily="34" charset="0"/>
              </a:rPr>
              <a:t>Augmentation de la température de la naine blanche jusqu’à 200 000 K</a:t>
            </a:r>
            <a:endParaRPr lang="fr-FR" sz="1200" dirty="0"/>
          </a:p>
        </p:txBody>
      </p:sp>
    </p:spTree>
    <p:extLst>
      <p:ext uri="{BB962C8B-B14F-4D97-AF65-F5344CB8AC3E}">
        <p14:creationId xmlns:p14="http://schemas.microsoft.com/office/powerpoint/2010/main" val="41961651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2"/>
          </p:nvPr>
        </p:nvSpPr>
        <p:spPr>
          <a:xfrm>
            <a:off x="0" y="0"/>
            <a:ext cx="2743200" cy="288032"/>
          </a:xfrm>
        </p:spPr>
        <p:txBody>
          <a:bodyPr/>
          <a:lstStyle/>
          <a:p>
            <a:r>
              <a:rPr lang="fr-FR" b="1" dirty="0" smtClean="0">
                <a:latin typeface="Calibri" pitchFamily="34" charset="0"/>
                <a:cs typeface="Calibri" pitchFamily="34" charset="0"/>
              </a:rPr>
              <a:t>Etoiles symbiotiques</a:t>
            </a:r>
            <a:endParaRPr lang="fr-FR" b="1" dirty="0">
              <a:latin typeface="Calibri" pitchFamily="34" charset="0"/>
              <a:cs typeface="Calibri" pitchFamily="34" charset="0"/>
            </a:endParaRPr>
          </a:p>
        </p:txBody>
      </p:sp>
      <p:sp>
        <p:nvSpPr>
          <p:cNvPr id="18" name="Titre 1"/>
          <p:cNvSpPr txBox="1">
            <a:spLocks/>
          </p:cNvSpPr>
          <p:nvPr/>
        </p:nvSpPr>
        <p:spPr>
          <a:xfrm>
            <a:off x="976970" y="389931"/>
            <a:ext cx="3816424" cy="730250"/>
          </a:xfrm>
          <a:prstGeom prst="rect">
            <a:avLst/>
          </a:prstGeom>
        </p:spPr>
        <p:txBody>
          <a:bodyPr vert="horz" lIns="45720" tIns="0" rIns="45720" bIns="0" anchor="t">
            <a:normAutofit/>
          </a:bodyPr>
          <a:lstStyle>
            <a:lvl1pPr algn="l" rtl="0" eaLnBrk="1" latinLnBrk="0" hangingPunct="1">
              <a:spcBef>
                <a:spcPct val="0"/>
              </a:spcBef>
              <a:buNone/>
              <a:defRPr kumimoji="0" sz="1800" b="1" kern="1200">
                <a:solidFill>
                  <a:schemeClr val="accent1"/>
                </a:solidFill>
                <a:latin typeface="+mj-lt"/>
                <a:ea typeface="+mj-ea"/>
                <a:cs typeface="+mj-cs"/>
              </a:defRPr>
            </a:lvl1pPr>
          </a:lstStyle>
          <a:p>
            <a:r>
              <a:rPr lang="fr-FR" dirty="0" smtClean="0"/>
              <a:t>Aspect spectroscopique </a:t>
            </a:r>
            <a:br>
              <a:rPr lang="fr-FR" dirty="0" smtClean="0"/>
            </a:br>
            <a:r>
              <a:rPr lang="fr-FR" dirty="0" smtClean="0"/>
              <a:t>en </a:t>
            </a:r>
            <a:r>
              <a:rPr lang="fr-FR" dirty="0" err="1" smtClean="0"/>
              <a:t>ouburst</a:t>
            </a:r>
            <a:endParaRPr lang="fr-F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09887"/>
            <a:ext cx="384810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634" y="3789040"/>
            <a:ext cx="386715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ZoneTexte 19"/>
          <p:cNvSpPr txBox="1"/>
          <p:nvPr/>
        </p:nvSpPr>
        <p:spPr>
          <a:xfrm>
            <a:off x="4132784" y="3271870"/>
            <a:ext cx="743730" cy="338554"/>
          </a:xfrm>
          <a:prstGeom prst="rect">
            <a:avLst/>
          </a:prstGeom>
          <a:noFill/>
        </p:spPr>
        <p:txBody>
          <a:bodyPr wrap="none" rtlCol="0">
            <a:spAutoFit/>
          </a:bodyPr>
          <a:lstStyle/>
          <a:p>
            <a:r>
              <a:rPr lang="fr-FR" sz="1600" b="1" dirty="0" smtClean="0">
                <a:solidFill>
                  <a:srgbClr val="FFC000"/>
                </a:solidFill>
                <a:latin typeface="Calibri" pitchFamily="34" charset="0"/>
                <a:cs typeface="Calibri" pitchFamily="34" charset="0"/>
              </a:rPr>
              <a:t>BF </a:t>
            </a:r>
            <a:r>
              <a:rPr lang="fr-FR" sz="1600" b="1" dirty="0" err="1" smtClean="0">
                <a:solidFill>
                  <a:srgbClr val="FFC000"/>
                </a:solidFill>
                <a:latin typeface="Calibri" pitchFamily="34" charset="0"/>
                <a:cs typeface="Calibri" pitchFamily="34" charset="0"/>
              </a:rPr>
              <a:t>Cyg</a:t>
            </a:r>
            <a:endParaRPr lang="fr-FR" sz="1600" b="1" dirty="0">
              <a:solidFill>
                <a:srgbClr val="FFC000"/>
              </a:solidFill>
              <a:latin typeface="Calibri" pitchFamily="34" charset="0"/>
              <a:cs typeface="Calibri" pitchFamily="34" charset="0"/>
            </a:endParaRPr>
          </a:p>
        </p:txBody>
      </p:sp>
      <p:sp>
        <p:nvSpPr>
          <p:cNvPr id="24" name="ZoneTexte 23"/>
          <p:cNvSpPr txBox="1"/>
          <p:nvPr/>
        </p:nvSpPr>
        <p:spPr>
          <a:xfrm>
            <a:off x="4268453" y="5926986"/>
            <a:ext cx="1072345" cy="338554"/>
          </a:xfrm>
          <a:prstGeom prst="rect">
            <a:avLst/>
          </a:prstGeom>
          <a:noFill/>
        </p:spPr>
        <p:txBody>
          <a:bodyPr wrap="none" rtlCol="0">
            <a:spAutoFit/>
          </a:bodyPr>
          <a:lstStyle/>
          <a:p>
            <a:r>
              <a:rPr lang="fr-FR" sz="1600" b="1" dirty="0" smtClean="0">
                <a:solidFill>
                  <a:srgbClr val="FFC000"/>
                </a:solidFill>
                <a:latin typeface="Calibri" pitchFamily="34" charset="0"/>
                <a:cs typeface="Calibri" pitchFamily="34" charset="0"/>
              </a:rPr>
              <a:t>V1016 </a:t>
            </a:r>
            <a:r>
              <a:rPr lang="fr-FR" sz="1600" b="1" dirty="0" err="1" smtClean="0">
                <a:solidFill>
                  <a:srgbClr val="FFC000"/>
                </a:solidFill>
                <a:latin typeface="Calibri" pitchFamily="34" charset="0"/>
                <a:cs typeface="Calibri" pitchFamily="34" charset="0"/>
              </a:rPr>
              <a:t>Cyg</a:t>
            </a:r>
            <a:endParaRPr lang="fr-FR" sz="1600" b="1" dirty="0">
              <a:solidFill>
                <a:srgbClr val="FFC000"/>
              </a:solidFill>
              <a:latin typeface="Calibri" pitchFamily="34" charset="0"/>
              <a:cs typeface="Calibri" pitchFamily="34" charset="0"/>
            </a:endParaRPr>
          </a:p>
        </p:txBody>
      </p:sp>
      <p:sp>
        <p:nvSpPr>
          <p:cNvPr id="21" name="ZoneTexte 20"/>
          <p:cNvSpPr txBox="1"/>
          <p:nvPr/>
        </p:nvSpPr>
        <p:spPr>
          <a:xfrm>
            <a:off x="4268453" y="1120181"/>
            <a:ext cx="2659831" cy="369332"/>
          </a:xfrm>
          <a:prstGeom prst="rect">
            <a:avLst/>
          </a:prstGeom>
          <a:noFill/>
        </p:spPr>
        <p:txBody>
          <a:bodyPr wrap="none" rtlCol="0">
            <a:spAutoFit/>
          </a:bodyPr>
          <a:lstStyle/>
          <a:p>
            <a:r>
              <a:rPr lang="fr-FR" dirty="0" smtClean="0"/>
              <a:t>Continuum de type A - F</a:t>
            </a:r>
            <a:endParaRPr lang="fr-FR" dirty="0"/>
          </a:p>
        </p:txBody>
      </p:sp>
      <p:sp>
        <p:nvSpPr>
          <p:cNvPr id="22" name="ZoneTexte 21"/>
          <p:cNvSpPr txBox="1"/>
          <p:nvPr/>
        </p:nvSpPr>
        <p:spPr>
          <a:xfrm>
            <a:off x="4357117" y="3813294"/>
            <a:ext cx="1903085" cy="369332"/>
          </a:xfrm>
          <a:prstGeom prst="rect">
            <a:avLst/>
          </a:prstGeom>
          <a:noFill/>
        </p:spPr>
        <p:txBody>
          <a:bodyPr wrap="none" rtlCol="0">
            <a:spAutoFit/>
          </a:bodyPr>
          <a:lstStyle/>
          <a:p>
            <a:r>
              <a:rPr lang="fr-FR" dirty="0" smtClean="0"/>
              <a:t>Aspect </a:t>
            </a:r>
            <a:r>
              <a:rPr lang="fr-FR" dirty="0" err="1" smtClean="0"/>
              <a:t>nébulaire</a:t>
            </a:r>
            <a:endParaRPr lang="fr-FR" dirty="0"/>
          </a:p>
        </p:txBody>
      </p:sp>
    </p:spTree>
    <p:extLst>
      <p:ext uri="{BB962C8B-B14F-4D97-AF65-F5344CB8AC3E}">
        <p14:creationId xmlns:p14="http://schemas.microsoft.com/office/powerpoint/2010/main" val="26079300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2"/>
          </p:nvPr>
        </p:nvSpPr>
        <p:spPr>
          <a:xfrm>
            <a:off x="0" y="0"/>
            <a:ext cx="2743200" cy="288032"/>
          </a:xfrm>
        </p:spPr>
        <p:txBody>
          <a:bodyPr/>
          <a:lstStyle/>
          <a:p>
            <a:r>
              <a:rPr lang="fr-FR" b="1" dirty="0" smtClean="0">
                <a:latin typeface="Calibri" pitchFamily="34" charset="0"/>
                <a:cs typeface="Calibri" pitchFamily="34" charset="0"/>
              </a:rPr>
              <a:t>Etoiles symbiotiques</a:t>
            </a:r>
            <a:endParaRPr lang="fr-FR" b="1" dirty="0">
              <a:latin typeface="Calibri" pitchFamily="34" charset="0"/>
              <a:cs typeface="Calibri" pitchFamily="34" charset="0"/>
            </a:endParaRPr>
          </a:p>
        </p:txBody>
      </p:sp>
      <p:sp>
        <p:nvSpPr>
          <p:cNvPr id="18" name="Titre 1"/>
          <p:cNvSpPr txBox="1">
            <a:spLocks/>
          </p:cNvSpPr>
          <p:nvPr/>
        </p:nvSpPr>
        <p:spPr>
          <a:xfrm>
            <a:off x="976970" y="389931"/>
            <a:ext cx="3816424" cy="730250"/>
          </a:xfrm>
          <a:prstGeom prst="rect">
            <a:avLst/>
          </a:prstGeom>
        </p:spPr>
        <p:txBody>
          <a:bodyPr vert="horz" lIns="45720" tIns="0" rIns="45720" bIns="0" anchor="t">
            <a:normAutofit/>
          </a:bodyPr>
          <a:lstStyle>
            <a:lvl1pPr algn="l" rtl="0" eaLnBrk="1" latinLnBrk="0" hangingPunct="1">
              <a:spcBef>
                <a:spcPct val="0"/>
              </a:spcBef>
              <a:buNone/>
              <a:defRPr kumimoji="0" sz="1800" b="1" kern="1200">
                <a:solidFill>
                  <a:schemeClr val="accent1"/>
                </a:solidFill>
                <a:latin typeface="+mj-lt"/>
                <a:ea typeface="+mj-ea"/>
                <a:cs typeface="+mj-cs"/>
              </a:defRPr>
            </a:lvl1pPr>
          </a:lstStyle>
          <a:p>
            <a:r>
              <a:rPr lang="fr-FR" dirty="0" smtClean="0"/>
              <a:t>Aspect spectroscopique </a:t>
            </a:r>
            <a:br>
              <a:rPr lang="fr-FR" dirty="0" smtClean="0"/>
            </a:br>
            <a:r>
              <a:rPr lang="fr-FR" dirty="0" smtClean="0"/>
              <a:t>en </a:t>
            </a:r>
            <a:r>
              <a:rPr lang="fr-FR" dirty="0" err="1" smtClean="0"/>
              <a:t>ouburst</a:t>
            </a:r>
            <a:endParaRPr lang="fr-FR" dirty="0"/>
          </a:p>
        </p:txBody>
      </p:sp>
      <p:sp>
        <p:nvSpPr>
          <p:cNvPr id="24" name="ZoneTexte 23"/>
          <p:cNvSpPr txBox="1"/>
          <p:nvPr/>
        </p:nvSpPr>
        <p:spPr>
          <a:xfrm>
            <a:off x="55811" y="5757709"/>
            <a:ext cx="1729704" cy="584775"/>
          </a:xfrm>
          <a:prstGeom prst="rect">
            <a:avLst/>
          </a:prstGeom>
          <a:noFill/>
        </p:spPr>
        <p:txBody>
          <a:bodyPr wrap="none" rtlCol="0">
            <a:spAutoFit/>
          </a:bodyPr>
          <a:lstStyle/>
          <a:p>
            <a:r>
              <a:rPr lang="fr-FR" sz="1600" b="1" dirty="0" smtClean="0">
                <a:solidFill>
                  <a:srgbClr val="FFC000"/>
                </a:solidFill>
                <a:latin typeface="Calibri" pitchFamily="34" charset="0"/>
                <a:cs typeface="Calibri" pitchFamily="34" charset="0"/>
              </a:rPr>
              <a:t>V1016 </a:t>
            </a:r>
            <a:r>
              <a:rPr lang="fr-FR" sz="1600" b="1" dirty="0" err="1" smtClean="0">
                <a:solidFill>
                  <a:srgbClr val="FFC000"/>
                </a:solidFill>
                <a:latin typeface="Calibri" pitchFamily="34" charset="0"/>
                <a:cs typeface="Calibri" pitchFamily="34" charset="0"/>
              </a:rPr>
              <a:t>Cyg</a:t>
            </a:r>
            <a:endParaRPr lang="fr-FR" sz="1600" b="1" dirty="0" smtClean="0">
              <a:solidFill>
                <a:srgbClr val="FFC000"/>
              </a:solidFill>
              <a:latin typeface="Calibri" pitchFamily="34" charset="0"/>
              <a:cs typeface="Calibri" pitchFamily="34" charset="0"/>
            </a:endParaRPr>
          </a:p>
          <a:p>
            <a:r>
              <a:rPr lang="fr-FR" sz="1600" b="1" dirty="0" smtClean="0">
                <a:solidFill>
                  <a:srgbClr val="FFC000"/>
                </a:solidFill>
                <a:latin typeface="Calibri" pitchFamily="34" charset="0"/>
                <a:cs typeface="Calibri" pitchFamily="34" charset="0"/>
              </a:rPr>
              <a:t>Nova symbiotique</a:t>
            </a:r>
            <a:endParaRPr lang="fr-FR" sz="1600" b="1" dirty="0">
              <a:solidFill>
                <a:srgbClr val="FFC000"/>
              </a:solidFill>
              <a:latin typeface="Calibri" pitchFamily="34" charset="0"/>
              <a:cs typeface="Calibri"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 y="1143398"/>
            <a:ext cx="9077325"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3188" y="2190750"/>
            <a:ext cx="3857625"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317110" y="4651226"/>
            <a:ext cx="1802359" cy="576064"/>
          </a:xfrm>
          <a:prstGeom prst="rect">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3563888" y="2852936"/>
            <a:ext cx="697627" cy="369332"/>
          </a:xfrm>
          <a:prstGeom prst="rect">
            <a:avLst/>
          </a:prstGeom>
          <a:noFill/>
        </p:spPr>
        <p:txBody>
          <a:bodyPr wrap="none" rtlCol="0">
            <a:spAutoFit/>
          </a:bodyPr>
          <a:lstStyle/>
          <a:p>
            <a:r>
              <a:rPr lang="fr-FR" dirty="0" smtClean="0">
                <a:solidFill>
                  <a:srgbClr val="002060"/>
                </a:solidFill>
              </a:rPr>
              <a:t>6830</a:t>
            </a:r>
            <a:endParaRPr lang="fr-FR" dirty="0">
              <a:solidFill>
                <a:srgbClr val="002060"/>
              </a:solidFill>
            </a:endParaRPr>
          </a:p>
        </p:txBody>
      </p:sp>
      <p:cxnSp>
        <p:nvCxnSpPr>
          <p:cNvPr id="6" name="Connecteur droit avec flèche 5"/>
          <p:cNvCxnSpPr/>
          <p:nvPr/>
        </p:nvCxnSpPr>
        <p:spPr>
          <a:xfrm>
            <a:off x="3912701" y="3222268"/>
            <a:ext cx="0" cy="494764"/>
          </a:xfrm>
          <a:prstGeom prst="straightConnector1">
            <a:avLst/>
          </a:prstGeom>
          <a:ln w="19050">
            <a:tailEnd type="arrow" w="sm" len="lg"/>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4118222" y="5573043"/>
            <a:ext cx="4918274" cy="1600438"/>
          </a:xfrm>
          <a:prstGeom prst="rect">
            <a:avLst/>
          </a:prstGeom>
          <a:noFill/>
        </p:spPr>
        <p:txBody>
          <a:bodyPr wrap="square" rtlCol="0">
            <a:spAutoFit/>
          </a:bodyPr>
          <a:lstStyle/>
          <a:p>
            <a:r>
              <a:rPr lang="fr-FR" sz="1600" b="1" dirty="0" smtClean="0">
                <a:solidFill>
                  <a:srgbClr val="FFC000"/>
                </a:solidFill>
                <a:latin typeface="Calibri" pitchFamily="34" charset="0"/>
                <a:cs typeface="Calibri" pitchFamily="34" charset="0"/>
              </a:rPr>
              <a:t>Bandes ~ 6830 Å ~ 7088 </a:t>
            </a:r>
            <a:r>
              <a:rPr lang="fr-FR" sz="1600" b="1" dirty="0">
                <a:solidFill>
                  <a:srgbClr val="FFC000"/>
                </a:solidFill>
                <a:latin typeface="Calibri" pitchFamily="34" charset="0"/>
                <a:cs typeface="Calibri" pitchFamily="34" charset="0"/>
              </a:rPr>
              <a:t>Å</a:t>
            </a:r>
            <a:r>
              <a:rPr lang="fr-FR" sz="1600" b="1" dirty="0" smtClean="0">
                <a:solidFill>
                  <a:srgbClr val="FFC000"/>
                </a:solidFill>
                <a:latin typeface="Calibri" pitchFamily="34" charset="0"/>
                <a:cs typeface="Calibri" pitchFamily="34" charset="0"/>
              </a:rPr>
              <a:t> </a:t>
            </a:r>
          </a:p>
          <a:p>
            <a:r>
              <a:rPr lang="fr-FR" sz="1600" dirty="0" smtClean="0">
                <a:latin typeface="Calibri" pitchFamily="34" charset="0"/>
                <a:cs typeface="Calibri" pitchFamily="34" charset="0"/>
              </a:rPr>
              <a:t>Spécifique des systèmes symbiotiques (50%)</a:t>
            </a:r>
          </a:p>
          <a:p>
            <a:r>
              <a:rPr lang="fr-FR" sz="1600" dirty="0" smtClean="0">
                <a:latin typeface="Calibri" pitchFamily="34" charset="0"/>
                <a:cs typeface="Calibri" pitchFamily="34" charset="0"/>
              </a:rPr>
              <a:t>Effet de diffusion Raman (Raman </a:t>
            </a:r>
            <a:r>
              <a:rPr lang="fr-FR" sz="1600" dirty="0" err="1" smtClean="0">
                <a:latin typeface="Calibri" pitchFamily="34" charset="0"/>
                <a:cs typeface="Calibri" pitchFamily="34" charset="0"/>
              </a:rPr>
              <a:t>scattering</a:t>
            </a:r>
            <a:r>
              <a:rPr lang="fr-FR" sz="1600" dirty="0" smtClean="0">
                <a:latin typeface="Calibri" pitchFamily="34" charset="0"/>
                <a:cs typeface="Calibri" pitchFamily="34" charset="0"/>
              </a:rPr>
              <a:t>) de radiations UV émises par O VI (O</a:t>
            </a:r>
            <a:r>
              <a:rPr lang="fr-FR" sz="1600" baseline="30000" dirty="0" smtClean="0">
                <a:latin typeface="Calibri" pitchFamily="34" charset="0"/>
                <a:cs typeface="Calibri" pitchFamily="34" charset="0"/>
              </a:rPr>
              <a:t>5+ </a:t>
            </a:r>
            <a:r>
              <a:rPr lang="fr-FR" sz="1600" dirty="0" smtClean="0">
                <a:latin typeface="Calibri" pitchFamily="34" charset="0"/>
                <a:cs typeface="Calibri" pitchFamily="34" charset="0"/>
              </a:rPr>
              <a:t>) à </a:t>
            </a:r>
            <a:r>
              <a:rPr lang="fr-FR" sz="1600" dirty="0" err="1" smtClean="0">
                <a:latin typeface="Symbol" pitchFamily="18" charset="2"/>
                <a:cs typeface="Calibri" pitchFamily="34" charset="0"/>
              </a:rPr>
              <a:t>ll</a:t>
            </a:r>
            <a:r>
              <a:rPr lang="fr-FR" sz="1600" dirty="0" smtClean="0">
                <a:latin typeface="Calibri" pitchFamily="34" charset="0"/>
                <a:cs typeface="Calibri" pitchFamily="34" charset="0"/>
              </a:rPr>
              <a:t> 1032 – 1038 Å sur l’hydrogène neutre </a:t>
            </a:r>
          </a:p>
          <a:p>
            <a:endParaRPr lang="fr-FR" dirty="0"/>
          </a:p>
        </p:txBody>
      </p:sp>
      <p:sp>
        <p:nvSpPr>
          <p:cNvPr id="17" name="ZoneTexte 16"/>
          <p:cNvSpPr txBox="1"/>
          <p:nvPr/>
        </p:nvSpPr>
        <p:spPr>
          <a:xfrm>
            <a:off x="5004048" y="2276872"/>
            <a:ext cx="697627" cy="369332"/>
          </a:xfrm>
          <a:prstGeom prst="rect">
            <a:avLst/>
          </a:prstGeom>
          <a:noFill/>
        </p:spPr>
        <p:txBody>
          <a:bodyPr wrap="none" rtlCol="0">
            <a:spAutoFit/>
          </a:bodyPr>
          <a:lstStyle/>
          <a:p>
            <a:r>
              <a:rPr lang="fr-FR" dirty="0" smtClean="0">
                <a:solidFill>
                  <a:srgbClr val="002060"/>
                </a:solidFill>
              </a:rPr>
              <a:t>7088</a:t>
            </a:r>
            <a:endParaRPr lang="fr-FR" dirty="0">
              <a:solidFill>
                <a:srgbClr val="002060"/>
              </a:solidFill>
            </a:endParaRPr>
          </a:p>
        </p:txBody>
      </p:sp>
      <p:cxnSp>
        <p:nvCxnSpPr>
          <p:cNvPr id="19" name="Connecteur droit avec flèche 18"/>
          <p:cNvCxnSpPr/>
          <p:nvPr/>
        </p:nvCxnSpPr>
        <p:spPr>
          <a:xfrm>
            <a:off x="5352861" y="2646204"/>
            <a:ext cx="0" cy="1286852"/>
          </a:xfrm>
          <a:prstGeom prst="straightConnector1">
            <a:avLst/>
          </a:prstGeom>
          <a:ln w="19050">
            <a:tailEnd type="arrow" w="sm"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243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fade">
                                      <p:cBhvr>
                                        <p:cTn id="12" dur="500"/>
                                        <p:tgtEl>
                                          <p:spTgt spid="12291"/>
                                        </p:tgtEl>
                                      </p:cBhvr>
                                    </p:animEffect>
                                  </p:childTnLst>
                                </p:cTn>
                              </p:par>
                              <p:par>
                                <p:cTn id="13" presetID="42" presetClass="path" presetSubtype="0" accel="50000" decel="50000" fill="hold" nodeType="withEffect">
                                  <p:stCondLst>
                                    <p:cond delay="0"/>
                                  </p:stCondLst>
                                  <p:childTnLst>
                                    <p:animMotion origin="layout" path="M 0.30712 0.17847 L 0 0 " pathEditMode="relative" rAng="0" ptsTypes="AA">
                                      <p:cBhvr>
                                        <p:cTn id="14" dur="2000" fill="hold"/>
                                        <p:tgtEl>
                                          <p:spTgt spid="12291"/>
                                        </p:tgtEl>
                                        <p:attrNameLst>
                                          <p:attrName>ppt_x</p:attrName>
                                          <p:attrName>ppt_y</p:attrName>
                                        </p:attrNameLst>
                                      </p:cBhvr>
                                      <p:rCtr x="-15365" y="-8935"/>
                                    </p:animMotion>
                                  </p:childTnLst>
                                </p:cTn>
                              </p:par>
                            </p:childTnLst>
                          </p:cTn>
                        </p:par>
                        <p:par>
                          <p:cTn id="15" fill="hold">
                            <p:stCondLst>
                              <p:cond delay="2000"/>
                            </p:stCondLst>
                            <p:childTnLst>
                              <p:par>
                                <p:cTn id="16" presetID="22" presetClass="exit" presetSubtype="4" fill="hold" nodeType="afterEffect">
                                  <p:stCondLst>
                                    <p:cond delay="0"/>
                                  </p:stCondLst>
                                  <p:childTnLst>
                                    <p:animEffect transition="out" filter="wipe(down)">
                                      <p:cBhvr>
                                        <p:cTn id="17" dur="1000"/>
                                        <p:tgtEl>
                                          <p:spTgt spid="12290"/>
                                        </p:tgtEl>
                                      </p:cBhvr>
                                    </p:animEffect>
                                    <p:set>
                                      <p:cBhvr>
                                        <p:cTn id="18" dur="1" fill="hold">
                                          <p:stCondLst>
                                            <p:cond delay="999"/>
                                          </p:stCondLst>
                                        </p:cTn>
                                        <p:tgtEl>
                                          <p:spTgt spid="12290"/>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par>
                                <p:cTn id="34" presetID="16" presetClass="entr" presetSubtype="21"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inVertical)">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1000" fill="hold"/>
                                        <p:tgtEl>
                                          <p:spTgt spid="7"/>
                                        </p:tgtEl>
                                        <p:attrNameLst>
                                          <p:attrName>ppt_x</p:attrName>
                                        </p:attrNameLst>
                                      </p:cBhvr>
                                      <p:tavLst>
                                        <p:tav tm="0">
                                          <p:val>
                                            <p:strVal val="#ppt_x"/>
                                          </p:val>
                                        </p:tav>
                                        <p:tav tm="100000">
                                          <p:val>
                                            <p:strVal val="#ppt_x"/>
                                          </p:val>
                                        </p:tav>
                                      </p:tavLst>
                                    </p:anim>
                                    <p:anim calcmode="lin" valueType="num">
                                      <p:cBhvr additive="base">
                                        <p:cTn id="42"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p:bldP spid="7" grpId="0"/>
      <p:bldP spid="1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32656"/>
            <a:ext cx="3200400" cy="371264"/>
          </a:xfrm>
        </p:spPr>
        <p:txBody>
          <a:bodyPr/>
          <a:lstStyle/>
          <a:p>
            <a:r>
              <a:rPr lang="fr-FR" dirty="0" err="1" smtClean="0"/>
              <a:t>Outbursts</a:t>
            </a:r>
            <a:endParaRPr lang="fr-FR" dirty="0"/>
          </a:p>
        </p:txBody>
      </p:sp>
      <p:sp>
        <p:nvSpPr>
          <p:cNvPr id="3" name="Espace réservé du texte 2"/>
          <p:cNvSpPr>
            <a:spLocks noGrp="1"/>
          </p:cNvSpPr>
          <p:nvPr>
            <p:ph type="body" idx="2"/>
          </p:nvPr>
        </p:nvSpPr>
        <p:spPr>
          <a:xfrm>
            <a:off x="0" y="0"/>
            <a:ext cx="2743200" cy="288032"/>
          </a:xfrm>
        </p:spPr>
        <p:txBody>
          <a:bodyPr/>
          <a:lstStyle/>
          <a:p>
            <a:r>
              <a:rPr lang="fr-FR" b="1" dirty="0" smtClean="0">
                <a:latin typeface="Calibri" pitchFamily="34" charset="0"/>
                <a:cs typeface="Calibri" pitchFamily="34" charset="0"/>
              </a:rPr>
              <a:t>Etoiles symbiotiques</a:t>
            </a:r>
            <a:endParaRPr lang="fr-FR" b="1" dirty="0">
              <a:latin typeface="Calibri" pitchFamily="34" charset="0"/>
              <a:cs typeface="Calibri" pitchFamily="34" charset="0"/>
            </a:endParaRPr>
          </a:p>
        </p:txBody>
      </p:sp>
      <p:sp>
        <p:nvSpPr>
          <p:cNvPr id="6" name="ZoneTexte 5"/>
          <p:cNvSpPr txBox="1"/>
          <p:nvPr/>
        </p:nvSpPr>
        <p:spPr>
          <a:xfrm>
            <a:off x="6118276" y="257448"/>
            <a:ext cx="2904770" cy="461665"/>
          </a:xfrm>
          <a:prstGeom prst="rect">
            <a:avLst/>
          </a:prstGeom>
          <a:noFill/>
        </p:spPr>
        <p:txBody>
          <a:bodyPr wrap="none" rtlCol="0">
            <a:spAutoFit/>
          </a:bodyPr>
          <a:lstStyle/>
          <a:p>
            <a:r>
              <a:rPr lang="fr-FR" sz="2400" b="1" dirty="0" smtClean="0">
                <a:solidFill>
                  <a:srgbClr val="FF0000"/>
                </a:solidFill>
              </a:rPr>
              <a:t>Z And en  </a:t>
            </a:r>
            <a:r>
              <a:rPr lang="fr-FR" sz="2400" b="1" dirty="0" err="1" smtClean="0">
                <a:solidFill>
                  <a:srgbClr val="FF0000"/>
                </a:solidFill>
              </a:rPr>
              <a:t>outburst</a:t>
            </a:r>
            <a:endParaRPr lang="fr-FR" sz="2400" b="1" dirty="0">
              <a:solidFill>
                <a:srgbClr val="FF0000"/>
              </a:solidFill>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484784"/>
            <a:ext cx="5267325" cy="2457450"/>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3980334"/>
            <a:ext cx="5267325" cy="2457450"/>
          </a:xfrm>
          <a:prstGeom prst="rect">
            <a:avLst/>
          </a:prstGeom>
        </p:spPr>
      </p:pic>
      <p:sp>
        <p:nvSpPr>
          <p:cNvPr id="9" name="ZoneTexte 8"/>
          <p:cNvSpPr txBox="1"/>
          <p:nvPr/>
        </p:nvSpPr>
        <p:spPr>
          <a:xfrm>
            <a:off x="5698609" y="1497311"/>
            <a:ext cx="995785" cy="307777"/>
          </a:xfrm>
          <a:prstGeom prst="rect">
            <a:avLst/>
          </a:prstGeom>
          <a:noFill/>
        </p:spPr>
        <p:txBody>
          <a:bodyPr wrap="none" rtlCol="0">
            <a:spAutoFit/>
          </a:bodyPr>
          <a:lstStyle/>
          <a:p>
            <a:r>
              <a:rPr lang="fr-FR" sz="1400" b="1" dirty="0" smtClean="0">
                <a:latin typeface="Calibri" pitchFamily="34" charset="0"/>
                <a:cs typeface="Calibri" pitchFamily="34" charset="0"/>
              </a:rPr>
              <a:t>06 12 2009</a:t>
            </a:r>
            <a:endParaRPr lang="fr-FR" sz="1400" b="1" dirty="0">
              <a:latin typeface="Calibri" pitchFamily="34" charset="0"/>
              <a:cs typeface="Calibri" pitchFamily="34" charset="0"/>
            </a:endParaRPr>
          </a:p>
        </p:txBody>
      </p:sp>
      <p:sp>
        <p:nvSpPr>
          <p:cNvPr id="10" name="ZoneTexte 9"/>
          <p:cNvSpPr txBox="1"/>
          <p:nvPr/>
        </p:nvSpPr>
        <p:spPr>
          <a:xfrm>
            <a:off x="5698609" y="1754936"/>
            <a:ext cx="1188146" cy="338554"/>
          </a:xfrm>
          <a:prstGeom prst="rect">
            <a:avLst/>
          </a:prstGeom>
          <a:noFill/>
        </p:spPr>
        <p:txBody>
          <a:bodyPr wrap="none" rtlCol="0">
            <a:spAutoFit/>
          </a:bodyPr>
          <a:lstStyle/>
          <a:p>
            <a:r>
              <a:rPr lang="fr-FR" sz="1600" b="1" dirty="0" err="1" smtClean="0">
                <a:latin typeface="Calibri" pitchFamily="34" charset="0"/>
                <a:cs typeface="Calibri" pitchFamily="34" charset="0"/>
              </a:rPr>
              <a:t>mag</a:t>
            </a:r>
            <a:r>
              <a:rPr lang="fr-FR" sz="1600" b="1" dirty="0" smtClean="0">
                <a:latin typeface="Calibri" pitchFamily="34" charset="0"/>
                <a:cs typeface="Calibri" pitchFamily="34" charset="0"/>
              </a:rPr>
              <a:t> V = 8,4</a:t>
            </a:r>
            <a:endParaRPr lang="fr-FR" sz="1600" b="1" dirty="0">
              <a:latin typeface="Calibri" pitchFamily="34" charset="0"/>
              <a:cs typeface="Calibri" pitchFamily="34" charset="0"/>
            </a:endParaRPr>
          </a:p>
        </p:txBody>
      </p:sp>
      <p:sp>
        <p:nvSpPr>
          <p:cNvPr id="12" name="ZoneTexte 11"/>
          <p:cNvSpPr txBox="1"/>
          <p:nvPr/>
        </p:nvSpPr>
        <p:spPr>
          <a:xfrm>
            <a:off x="5564789" y="3968799"/>
            <a:ext cx="995785" cy="307777"/>
          </a:xfrm>
          <a:prstGeom prst="rect">
            <a:avLst/>
          </a:prstGeom>
          <a:noFill/>
        </p:spPr>
        <p:txBody>
          <a:bodyPr wrap="none" rtlCol="0">
            <a:spAutoFit/>
          </a:bodyPr>
          <a:lstStyle/>
          <a:p>
            <a:r>
              <a:rPr lang="fr-FR" sz="1400" b="1" dirty="0" smtClean="0">
                <a:latin typeface="Calibri" pitchFamily="34" charset="0"/>
                <a:cs typeface="Calibri" pitchFamily="34" charset="0"/>
              </a:rPr>
              <a:t>30 10 2010</a:t>
            </a:r>
            <a:endParaRPr lang="fr-FR" sz="1400" b="1" dirty="0">
              <a:latin typeface="Calibri" pitchFamily="34" charset="0"/>
              <a:cs typeface="Calibri" pitchFamily="34" charset="0"/>
            </a:endParaRPr>
          </a:p>
        </p:txBody>
      </p:sp>
      <p:sp>
        <p:nvSpPr>
          <p:cNvPr id="13" name="ZoneTexte 12"/>
          <p:cNvSpPr txBox="1"/>
          <p:nvPr/>
        </p:nvSpPr>
        <p:spPr>
          <a:xfrm>
            <a:off x="5564789" y="4226424"/>
            <a:ext cx="1175322" cy="338554"/>
          </a:xfrm>
          <a:prstGeom prst="rect">
            <a:avLst/>
          </a:prstGeom>
          <a:noFill/>
        </p:spPr>
        <p:txBody>
          <a:bodyPr wrap="none" rtlCol="0">
            <a:spAutoFit/>
          </a:bodyPr>
          <a:lstStyle/>
          <a:p>
            <a:r>
              <a:rPr lang="fr-FR" sz="1600" b="1" dirty="0" err="1" smtClean="0">
                <a:latin typeface="Calibri" pitchFamily="34" charset="0"/>
                <a:cs typeface="Calibri" pitchFamily="34" charset="0"/>
              </a:rPr>
              <a:t>mag</a:t>
            </a:r>
            <a:r>
              <a:rPr lang="fr-FR" sz="1600" b="1" dirty="0" smtClean="0">
                <a:latin typeface="Calibri" pitchFamily="34" charset="0"/>
                <a:cs typeface="Calibri" pitchFamily="34" charset="0"/>
              </a:rPr>
              <a:t> V = 9,6</a:t>
            </a:r>
            <a:endParaRPr lang="fr-FR" sz="1600" b="1" dirty="0">
              <a:latin typeface="Calibri" pitchFamily="34" charset="0"/>
              <a:cs typeface="Calibri" pitchFamily="34" charset="0"/>
            </a:endParaRPr>
          </a:p>
        </p:txBody>
      </p: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950" y="747861"/>
            <a:ext cx="8838096" cy="380952"/>
          </a:xfrm>
          <a:prstGeom prst="rect">
            <a:avLst/>
          </a:prstGeom>
        </p:spPr>
      </p:pic>
      <p:pic>
        <p:nvPicPr>
          <p:cNvPr id="14" name="Imag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3980334"/>
            <a:ext cx="5267325" cy="2457450"/>
          </a:xfrm>
          <a:prstGeom prst="rect">
            <a:avLst/>
          </a:prstGeom>
        </p:spPr>
      </p:pic>
      <p:pic>
        <p:nvPicPr>
          <p:cNvPr id="15" name="Imag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520" y="1484784"/>
            <a:ext cx="5267325" cy="2457450"/>
          </a:xfrm>
          <a:prstGeom prst="rect">
            <a:avLst/>
          </a:prstGeom>
        </p:spPr>
      </p:pic>
      <p:sp>
        <p:nvSpPr>
          <p:cNvPr id="4" name="ZoneTexte 3"/>
          <p:cNvSpPr txBox="1"/>
          <p:nvPr/>
        </p:nvSpPr>
        <p:spPr>
          <a:xfrm>
            <a:off x="5796391" y="4673252"/>
            <a:ext cx="800219" cy="338554"/>
          </a:xfrm>
          <a:prstGeom prst="rect">
            <a:avLst/>
          </a:prstGeom>
          <a:noFill/>
        </p:spPr>
        <p:txBody>
          <a:bodyPr wrap="none" rtlCol="0">
            <a:spAutoFit/>
          </a:bodyPr>
          <a:lstStyle/>
          <a:p>
            <a:r>
              <a:rPr lang="fr-FR" sz="1600" b="1" dirty="0" smtClean="0">
                <a:solidFill>
                  <a:srgbClr val="FF0000"/>
                </a:solidFill>
              </a:rPr>
              <a:t>Déclin</a:t>
            </a:r>
            <a:endParaRPr lang="fr-FR" sz="1600" b="1" dirty="0">
              <a:solidFill>
                <a:srgbClr val="FF0000"/>
              </a:solidFill>
            </a:endParaRPr>
          </a:p>
        </p:txBody>
      </p:sp>
      <p:sp>
        <p:nvSpPr>
          <p:cNvPr id="5" name="ZoneTexte 4"/>
          <p:cNvSpPr txBox="1"/>
          <p:nvPr/>
        </p:nvSpPr>
        <p:spPr>
          <a:xfrm>
            <a:off x="5777537" y="5022483"/>
            <a:ext cx="3339376" cy="738664"/>
          </a:xfrm>
          <a:prstGeom prst="rect">
            <a:avLst/>
          </a:prstGeom>
          <a:noFill/>
        </p:spPr>
        <p:txBody>
          <a:bodyPr wrap="none" rtlCol="0">
            <a:spAutoFit/>
          </a:bodyPr>
          <a:lstStyle/>
          <a:p>
            <a:r>
              <a:rPr lang="fr-FR" sz="1400" dirty="0" smtClean="0">
                <a:solidFill>
                  <a:srgbClr val="FFC000"/>
                </a:solidFill>
              </a:rPr>
              <a:t>Réapparition </a:t>
            </a:r>
          </a:p>
          <a:p>
            <a:pPr marL="285750" indent="-285750">
              <a:buFontTx/>
              <a:buChar char="-"/>
            </a:pPr>
            <a:r>
              <a:rPr lang="fr-FR" sz="1400" dirty="0" smtClean="0">
                <a:solidFill>
                  <a:srgbClr val="FFC000"/>
                </a:solidFill>
              </a:rPr>
              <a:t>des bandes d’absorption </a:t>
            </a:r>
            <a:r>
              <a:rPr lang="fr-FR" sz="1400" dirty="0" err="1" smtClean="0">
                <a:solidFill>
                  <a:srgbClr val="FFC000"/>
                </a:solidFill>
              </a:rPr>
              <a:t>TiO</a:t>
            </a:r>
            <a:endParaRPr lang="fr-FR" sz="1400" dirty="0" smtClean="0">
              <a:solidFill>
                <a:srgbClr val="FFC000"/>
              </a:solidFill>
            </a:endParaRPr>
          </a:p>
          <a:p>
            <a:pPr marL="285750" indent="-285750">
              <a:buFontTx/>
              <a:buChar char="-"/>
            </a:pPr>
            <a:r>
              <a:rPr lang="fr-FR" sz="1400" dirty="0" smtClean="0">
                <a:solidFill>
                  <a:srgbClr val="FFC000"/>
                </a:solidFill>
              </a:rPr>
              <a:t>Raies émission </a:t>
            </a:r>
            <a:r>
              <a:rPr lang="fr-FR" sz="1400" dirty="0" err="1" smtClean="0">
                <a:solidFill>
                  <a:srgbClr val="FFC000"/>
                </a:solidFill>
              </a:rPr>
              <a:t>HeI</a:t>
            </a:r>
            <a:r>
              <a:rPr lang="fr-FR" sz="1400" dirty="0" smtClean="0">
                <a:solidFill>
                  <a:srgbClr val="FFC000"/>
                </a:solidFill>
              </a:rPr>
              <a:t>, </a:t>
            </a:r>
            <a:r>
              <a:rPr lang="fr-FR" sz="1400" dirty="0" err="1" smtClean="0">
                <a:solidFill>
                  <a:srgbClr val="FFC000"/>
                </a:solidFill>
              </a:rPr>
              <a:t>HeII</a:t>
            </a:r>
            <a:r>
              <a:rPr lang="fr-FR" sz="1400" dirty="0" smtClean="0">
                <a:solidFill>
                  <a:srgbClr val="FFC000"/>
                </a:solidFill>
              </a:rPr>
              <a:t>, [OIII], </a:t>
            </a:r>
            <a:r>
              <a:rPr lang="fr-FR" sz="1400" dirty="0" err="1" smtClean="0">
                <a:solidFill>
                  <a:srgbClr val="FFC000"/>
                </a:solidFill>
              </a:rPr>
              <a:t>FeII</a:t>
            </a:r>
            <a:endParaRPr lang="fr-FR" sz="1400" dirty="0">
              <a:solidFill>
                <a:srgbClr val="FFC000"/>
              </a:solidFill>
            </a:endParaRPr>
          </a:p>
        </p:txBody>
      </p:sp>
      <p:sp>
        <p:nvSpPr>
          <p:cNvPr id="16" name="ZoneTexte 15"/>
          <p:cNvSpPr txBox="1"/>
          <p:nvPr/>
        </p:nvSpPr>
        <p:spPr>
          <a:xfrm>
            <a:off x="5837145" y="2364278"/>
            <a:ext cx="1132041" cy="338554"/>
          </a:xfrm>
          <a:prstGeom prst="rect">
            <a:avLst/>
          </a:prstGeom>
          <a:noFill/>
        </p:spPr>
        <p:txBody>
          <a:bodyPr wrap="none" rtlCol="0">
            <a:spAutoFit/>
          </a:bodyPr>
          <a:lstStyle/>
          <a:p>
            <a:r>
              <a:rPr lang="fr-FR" sz="1600" b="1" dirty="0" smtClean="0">
                <a:solidFill>
                  <a:srgbClr val="FF0000"/>
                </a:solidFill>
              </a:rPr>
              <a:t>Maximum</a:t>
            </a:r>
            <a:endParaRPr lang="fr-FR" sz="1600" b="1" dirty="0">
              <a:solidFill>
                <a:srgbClr val="FF0000"/>
              </a:solidFill>
            </a:endParaRPr>
          </a:p>
        </p:txBody>
      </p:sp>
      <p:sp>
        <p:nvSpPr>
          <p:cNvPr id="17" name="ZoneTexte 16"/>
          <p:cNvSpPr txBox="1"/>
          <p:nvPr/>
        </p:nvSpPr>
        <p:spPr>
          <a:xfrm>
            <a:off x="5818291" y="2713509"/>
            <a:ext cx="2589170" cy="1169551"/>
          </a:xfrm>
          <a:prstGeom prst="rect">
            <a:avLst/>
          </a:prstGeom>
          <a:noFill/>
        </p:spPr>
        <p:txBody>
          <a:bodyPr wrap="none" rtlCol="0">
            <a:spAutoFit/>
          </a:bodyPr>
          <a:lstStyle/>
          <a:p>
            <a:r>
              <a:rPr lang="fr-FR" sz="1400" dirty="0" smtClean="0">
                <a:solidFill>
                  <a:srgbClr val="FFC000"/>
                </a:solidFill>
              </a:rPr>
              <a:t>- Continuum très plat, </a:t>
            </a:r>
          </a:p>
          <a:p>
            <a:r>
              <a:rPr lang="fr-FR" sz="1400" dirty="0" smtClean="0">
                <a:solidFill>
                  <a:srgbClr val="FFC000"/>
                </a:solidFill>
              </a:rPr>
              <a:t>- Affaiblissement , disparition </a:t>
            </a:r>
          </a:p>
          <a:p>
            <a:r>
              <a:rPr lang="fr-FR" sz="1400" dirty="0" smtClean="0">
                <a:solidFill>
                  <a:srgbClr val="FFC000"/>
                </a:solidFill>
              </a:rPr>
              <a:t>des bandes d’absorption </a:t>
            </a:r>
            <a:r>
              <a:rPr lang="fr-FR" sz="1400" dirty="0" err="1" smtClean="0">
                <a:solidFill>
                  <a:srgbClr val="FFC000"/>
                </a:solidFill>
              </a:rPr>
              <a:t>TiO</a:t>
            </a:r>
            <a:endParaRPr lang="fr-FR" sz="1400" dirty="0" smtClean="0">
              <a:solidFill>
                <a:srgbClr val="FFC000"/>
              </a:solidFill>
            </a:endParaRPr>
          </a:p>
          <a:p>
            <a:pPr marL="285750" indent="-285750">
              <a:buFontTx/>
              <a:buChar char="-"/>
            </a:pPr>
            <a:r>
              <a:rPr lang="fr-FR" sz="1400" dirty="0" smtClean="0">
                <a:solidFill>
                  <a:srgbClr val="FFC000"/>
                </a:solidFill>
              </a:rPr>
              <a:t>Raies émission  affaiblies </a:t>
            </a:r>
          </a:p>
          <a:p>
            <a:pPr algn="r"/>
            <a:r>
              <a:rPr lang="fr-FR" sz="1400" dirty="0" smtClean="0">
                <a:solidFill>
                  <a:srgbClr val="FFC000"/>
                </a:solidFill>
              </a:rPr>
              <a:t>(par rapport au continuum)</a:t>
            </a:r>
            <a:endParaRPr lang="fr-FR" sz="1400" dirty="0">
              <a:solidFill>
                <a:srgbClr val="FFC000"/>
              </a:solidFill>
            </a:endParaRPr>
          </a:p>
        </p:txBody>
      </p:sp>
    </p:spTree>
    <p:extLst>
      <p:ext uri="{BB962C8B-B14F-4D97-AF65-F5344CB8AC3E}">
        <p14:creationId xmlns:p14="http://schemas.microsoft.com/office/powerpoint/2010/main" val="335611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08" y="260648"/>
            <a:ext cx="3200400" cy="443272"/>
          </a:xfrm>
        </p:spPr>
        <p:txBody>
          <a:bodyPr/>
          <a:lstStyle/>
          <a:p>
            <a:r>
              <a:rPr lang="fr-FR" dirty="0" smtClean="0"/>
              <a:t>Suivi d’un </a:t>
            </a:r>
            <a:r>
              <a:rPr lang="fr-FR" dirty="0" err="1" smtClean="0"/>
              <a:t>outburst</a:t>
            </a:r>
            <a:endParaRPr lang="fr-FR" dirty="0"/>
          </a:p>
        </p:txBody>
      </p:sp>
      <p:sp>
        <p:nvSpPr>
          <p:cNvPr id="3" name="Espace réservé du texte 2"/>
          <p:cNvSpPr>
            <a:spLocks noGrp="1"/>
          </p:cNvSpPr>
          <p:nvPr>
            <p:ph type="body" idx="2"/>
          </p:nvPr>
        </p:nvSpPr>
        <p:spPr>
          <a:xfrm>
            <a:off x="0" y="794"/>
            <a:ext cx="2743200" cy="259854"/>
          </a:xfrm>
        </p:spPr>
        <p:txBody>
          <a:bodyPr/>
          <a:lstStyle/>
          <a:p>
            <a:r>
              <a:rPr lang="fr-FR" dirty="0" smtClean="0"/>
              <a:t>Etoiles symbiotiques</a:t>
            </a:r>
            <a:endParaRPr lang="fr-FR" dirty="0"/>
          </a:p>
        </p:txBody>
      </p:sp>
      <p:sp>
        <p:nvSpPr>
          <p:cNvPr id="4" name="ZoneTexte 3"/>
          <p:cNvSpPr txBox="1"/>
          <p:nvPr/>
        </p:nvSpPr>
        <p:spPr>
          <a:xfrm>
            <a:off x="3670945" y="783729"/>
            <a:ext cx="3682418" cy="461665"/>
          </a:xfrm>
          <a:prstGeom prst="rect">
            <a:avLst/>
          </a:prstGeom>
          <a:noFill/>
        </p:spPr>
        <p:txBody>
          <a:bodyPr wrap="none" rtlCol="0">
            <a:spAutoFit/>
          </a:bodyPr>
          <a:lstStyle/>
          <a:p>
            <a:r>
              <a:rPr lang="fr-FR" sz="2400" dirty="0" smtClean="0">
                <a:solidFill>
                  <a:srgbClr val="FF0000"/>
                </a:solidFill>
              </a:rPr>
              <a:t>CI </a:t>
            </a:r>
            <a:r>
              <a:rPr lang="fr-FR" sz="2400" dirty="0" err="1" smtClean="0">
                <a:solidFill>
                  <a:srgbClr val="FF0000"/>
                </a:solidFill>
              </a:rPr>
              <a:t>Cygni</a:t>
            </a:r>
            <a:r>
              <a:rPr lang="fr-FR" sz="2400" dirty="0" smtClean="0">
                <a:solidFill>
                  <a:srgbClr val="FF0000"/>
                </a:solidFill>
              </a:rPr>
              <a:t> </a:t>
            </a:r>
            <a:r>
              <a:rPr lang="fr-FR" dirty="0" smtClean="0">
                <a:solidFill>
                  <a:srgbClr val="FF0000"/>
                </a:solidFill>
              </a:rPr>
              <a:t>: un </a:t>
            </a:r>
            <a:r>
              <a:rPr lang="fr-FR" dirty="0" err="1" smtClean="0">
                <a:solidFill>
                  <a:srgbClr val="FF0000"/>
                </a:solidFill>
              </a:rPr>
              <a:t>outburst</a:t>
            </a:r>
            <a:r>
              <a:rPr lang="fr-FR" dirty="0" smtClean="0">
                <a:solidFill>
                  <a:srgbClr val="FF0000"/>
                </a:solidFill>
              </a:rPr>
              <a:t> en cours</a:t>
            </a:r>
            <a:endParaRPr lang="fr-FR"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524000"/>
            <a:ext cx="5715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7320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08" y="260648"/>
            <a:ext cx="3200400" cy="443272"/>
          </a:xfrm>
        </p:spPr>
        <p:txBody>
          <a:bodyPr/>
          <a:lstStyle/>
          <a:p>
            <a:r>
              <a:rPr lang="fr-FR" dirty="0" smtClean="0"/>
              <a:t>Suivi d’un </a:t>
            </a:r>
            <a:r>
              <a:rPr lang="fr-FR" dirty="0" err="1" smtClean="0"/>
              <a:t>outburst</a:t>
            </a:r>
            <a:endParaRPr lang="fr-FR" dirty="0"/>
          </a:p>
        </p:txBody>
      </p:sp>
      <p:sp>
        <p:nvSpPr>
          <p:cNvPr id="3" name="Espace réservé du texte 2"/>
          <p:cNvSpPr>
            <a:spLocks noGrp="1"/>
          </p:cNvSpPr>
          <p:nvPr>
            <p:ph type="body" idx="2"/>
          </p:nvPr>
        </p:nvSpPr>
        <p:spPr>
          <a:xfrm>
            <a:off x="0" y="794"/>
            <a:ext cx="2743200" cy="259854"/>
          </a:xfrm>
        </p:spPr>
        <p:txBody>
          <a:bodyPr/>
          <a:lstStyle/>
          <a:p>
            <a:r>
              <a:rPr lang="fr-FR" dirty="0" smtClean="0"/>
              <a:t>Etoiles symbiotiques</a:t>
            </a:r>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58" y="1628800"/>
            <a:ext cx="9077325"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3635896" y="1014562"/>
            <a:ext cx="5016117" cy="461665"/>
          </a:xfrm>
          <a:prstGeom prst="rect">
            <a:avLst/>
          </a:prstGeom>
          <a:noFill/>
        </p:spPr>
        <p:txBody>
          <a:bodyPr wrap="none" rtlCol="0">
            <a:spAutoFit/>
          </a:bodyPr>
          <a:lstStyle/>
          <a:p>
            <a:r>
              <a:rPr lang="fr-FR" sz="2400" dirty="0" smtClean="0">
                <a:solidFill>
                  <a:srgbClr val="FF0000"/>
                </a:solidFill>
              </a:rPr>
              <a:t>CI </a:t>
            </a:r>
            <a:r>
              <a:rPr lang="fr-FR" sz="2400" dirty="0" err="1" smtClean="0">
                <a:solidFill>
                  <a:srgbClr val="FF0000"/>
                </a:solidFill>
              </a:rPr>
              <a:t>Cygni</a:t>
            </a:r>
            <a:r>
              <a:rPr lang="fr-FR" sz="2400" dirty="0" smtClean="0">
                <a:solidFill>
                  <a:srgbClr val="FF0000"/>
                </a:solidFill>
              </a:rPr>
              <a:t> </a:t>
            </a:r>
            <a:r>
              <a:rPr lang="fr-FR" dirty="0" smtClean="0">
                <a:solidFill>
                  <a:srgbClr val="FF0000"/>
                </a:solidFill>
              </a:rPr>
              <a:t>une symbiotique de forte excitation</a:t>
            </a:r>
            <a:endParaRPr lang="fr-FR" dirty="0">
              <a:solidFill>
                <a:srgbClr val="FF0000"/>
              </a:solidFill>
            </a:endParaRPr>
          </a:p>
        </p:txBody>
      </p:sp>
      <p:sp>
        <p:nvSpPr>
          <p:cNvPr id="5" name="ZoneTexte 4"/>
          <p:cNvSpPr txBox="1"/>
          <p:nvPr/>
        </p:nvSpPr>
        <p:spPr>
          <a:xfrm>
            <a:off x="5292080" y="6130170"/>
            <a:ext cx="3768980" cy="646331"/>
          </a:xfrm>
          <a:prstGeom prst="rect">
            <a:avLst/>
          </a:prstGeom>
          <a:noFill/>
        </p:spPr>
        <p:txBody>
          <a:bodyPr wrap="none" rtlCol="0">
            <a:spAutoFit/>
          </a:bodyPr>
          <a:lstStyle/>
          <a:p>
            <a:r>
              <a:rPr lang="fr-FR" dirty="0" smtClean="0">
                <a:solidFill>
                  <a:srgbClr val="002060"/>
                </a:solidFill>
              </a:rPr>
              <a:t>Continuum = M4</a:t>
            </a:r>
          </a:p>
          <a:p>
            <a:r>
              <a:rPr lang="fr-FR" dirty="0" smtClean="0">
                <a:solidFill>
                  <a:srgbClr val="002060"/>
                </a:solidFill>
              </a:rPr>
              <a:t>Raies intenses de Fe</a:t>
            </a:r>
            <a:r>
              <a:rPr lang="fr-FR" baseline="30000" dirty="0" smtClean="0">
                <a:solidFill>
                  <a:srgbClr val="002060"/>
                </a:solidFill>
              </a:rPr>
              <a:t>6+ </a:t>
            </a:r>
            <a:r>
              <a:rPr lang="fr-FR" dirty="0" smtClean="0">
                <a:solidFill>
                  <a:srgbClr val="002060"/>
                </a:solidFill>
              </a:rPr>
              <a:t>, Ca</a:t>
            </a:r>
            <a:r>
              <a:rPr lang="fr-FR" baseline="30000" dirty="0" smtClean="0">
                <a:solidFill>
                  <a:srgbClr val="002060"/>
                </a:solidFill>
              </a:rPr>
              <a:t>6+ </a:t>
            </a:r>
            <a:r>
              <a:rPr lang="fr-FR" dirty="0" smtClean="0">
                <a:solidFill>
                  <a:srgbClr val="002060"/>
                </a:solidFill>
              </a:rPr>
              <a:t>, He</a:t>
            </a:r>
            <a:r>
              <a:rPr lang="fr-FR" baseline="30000" dirty="0" smtClean="0">
                <a:solidFill>
                  <a:srgbClr val="002060"/>
                </a:solidFill>
              </a:rPr>
              <a:t>+</a:t>
            </a:r>
            <a:endParaRPr lang="fr-FR" baseline="30000" dirty="0">
              <a:solidFill>
                <a:srgbClr val="002060"/>
              </a:solidFill>
            </a:endParaRPr>
          </a:p>
        </p:txBody>
      </p:sp>
      <p:sp>
        <p:nvSpPr>
          <p:cNvPr id="6" name="ZoneTexte 5"/>
          <p:cNvSpPr txBox="1"/>
          <p:nvPr/>
        </p:nvSpPr>
        <p:spPr>
          <a:xfrm>
            <a:off x="0" y="5992499"/>
            <a:ext cx="2275879" cy="338554"/>
          </a:xfrm>
          <a:prstGeom prst="rect">
            <a:avLst/>
          </a:prstGeom>
          <a:noFill/>
        </p:spPr>
        <p:txBody>
          <a:bodyPr wrap="none" rtlCol="0">
            <a:spAutoFit/>
          </a:bodyPr>
          <a:lstStyle/>
          <a:p>
            <a:r>
              <a:rPr lang="fr-FR" sz="1600" b="1" dirty="0" smtClean="0">
                <a:latin typeface="Calibri" pitchFamily="34" charset="0"/>
                <a:cs typeface="Calibri" pitchFamily="34" charset="0"/>
              </a:rPr>
              <a:t>Spectre du 30 juin 2010  </a:t>
            </a:r>
            <a:endParaRPr lang="fr-FR" sz="1600" b="1" dirty="0">
              <a:latin typeface="Calibri" pitchFamily="34" charset="0"/>
              <a:cs typeface="Calibri" pitchFamily="34" charset="0"/>
            </a:endParaRPr>
          </a:p>
        </p:txBody>
      </p:sp>
    </p:spTree>
    <p:extLst>
      <p:ext uri="{BB962C8B-B14F-4D97-AF65-F5344CB8AC3E}">
        <p14:creationId xmlns:p14="http://schemas.microsoft.com/office/powerpoint/2010/main" val="311923133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708920"/>
            <a:ext cx="6753225"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a:xfrm>
            <a:off x="25946" y="188640"/>
            <a:ext cx="4320092" cy="443272"/>
          </a:xfrm>
        </p:spPr>
        <p:txBody>
          <a:bodyPr>
            <a:noAutofit/>
          </a:bodyPr>
          <a:lstStyle/>
          <a:p>
            <a:r>
              <a:rPr lang="fr-FR" dirty="0" smtClean="0">
                <a:latin typeface="Calibri" pitchFamily="34" charset="0"/>
                <a:cs typeface="Calibri" pitchFamily="34" charset="0"/>
              </a:rPr>
              <a:t>Suivi d’un </a:t>
            </a:r>
            <a:r>
              <a:rPr lang="fr-FR" dirty="0" err="1" smtClean="0">
                <a:latin typeface="Calibri" pitchFamily="34" charset="0"/>
                <a:cs typeface="Calibri" pitchFamily="34" charset="0"/>
              </a:rPr>
              <a:t>outburst</a:t>
            </a:r>
            <a:r>
              <a:rPr lang="fr-FR" dirty="0" smtClean="0">
                <a:latin typeface="Calibri" pitchFamily="34" charset="0"/>
                <a:cs typeface="Calibri" pitchFamily="34" charset="0"/>
              </a:rPr>
              <a:t>   </a:t>
            </a:r>
            <a:r>
              <a:rPr lang="fr-FR" sz="2800" dirty="0" smtClean="0">
                <a:solidFill>
                  <a:srgbClr val="FFC000"/>
                </a:solidFill>
                <a:latin typeface="Calibri" pitchFamily="34" charset="0"/>
                <a:cs typeface="Calibri" pitchFamily="34" charset="0"/>
              </a:rPr>
              <a:t>CI </a:t>
            </a:r>
            <a:r>
              <a:rPr lang="fr-FR" sz="2800" dirty="0" err="1" smtClean="0">
                <a:solidFill>
                  <a:srgbClr val="FFC000"/>
                </a:solidFill>
                <a:latin typeface="Calibri" pitchFamily="34" charset="0"/>
                <a:cs typeface="Calibri" pitchFamily="34" charset="0"/>
              </a:rPr>
              <a:t>Cygni</a:t>
            </a:r>
            <a:r>
              <a:rPr lang="fr-FR" sz="2800" dirty="0" smtClean="0">
                <a:solidFill>
                  <a:srgbClr val="FFC000"/>
                </a:solidFill>
                <a:latin typeface="Calibri" pitchFamily="34" charset="0"/>
                <a:cs typeface="Calibri" pitchFamily="34" charset="0"/>
              </a:rPr>
              <a:t> 2010</a:t>
            </a:r>
            <a:endParaRPr lang="fr-FR" dirty="0">
              <a:solidFill>
                <a:srgbClr val="FFC000"/>
              </a:solidFill>
              <a:latin typeface="Calibri" pitchFamily="34" charset="0"/>
              <a:cs typeface="Calibri" pitchFamily="34" charset="0"/>
            </a:endParaRPr>
          </a:p>
        </p:txBody>
      </p:sp>
      <p:sp>
        <p:nvSpPr>
          <p:cNvPr id="3" name="Espace réservé du texte 2"/>
          <p:cNvSpPr>
            <a:spLocks noGrp="1"/>
          </p:cNvSpPr>
          <p:nvPr>
            <p:ph type="body" idx="2"/>
          </p:nvPr>
        </p:nvSpPr>
        <p:spPr>
          <a:xfrm>
            <a:off x="0" y="33933"/>
            <a:ext cx="2743200" cy="220104"/>
          </a:xfrm>
        </p:spPr>
        <p:txBody>
          <a:bodyPr/>
          <a:lstStyle/>
          <a:p>
            <a:r>
              <a:rPr lang="fr-FR" b="1" dirty="0" smtClean="0">
                <a:latin typeface="Calibri" pitchFamily="34" charset="0"/>
                <a:cs typeface="Calibri" pitchFamily="34" charset="0"/>
              </a:rPr>
              <a:t>Etoiles symbiotiques</a:t>
            </a:r>
            <a:endParaRPr lang="fr-FR" b="1" dirty="0">
              <a:latin typeface="Calibri" pitchFamily="34" charset="0"/>
              <a:cs typeface="Calibri" pitchFamily="34" charset="0"/>
            </a:endParaRPr>
          </a:p>
        </p:txBody>
      </p:sp>
      <p:sp>
        <p:nvSpPr>
          <p:cNvPr id="7" name="ZoneTexte 6"/>
          <p:cNvSpPr txBox="1"/>
          <p:nvPr/>
        </p:nvSpPr>
        <p:spPr>
          <a:xfrm>
            <a:off x="0" y="6550223"/>
            <a:ext cx="2038507" cy="307777"/>
          </a:xfrm>
          <a:prstGeom prst="rect">
            <a:avLst/>
          </a:prstGeom>
          <a:noFill/>
        </p:spPr>
        <p:txBody>
          <a:bodyPr wrap="none" rtlCol="0">
            <a:spAutoFit/>
          </a:bodyPr>
          <a:lstStyle/>
          <a:p>
            <a:r>
              <a:rPr lang="fr-FR" sz="1400" dirty="0" smtClean="0">
                <a:solidFill>
                  <a:srgbClr val="00B050"/>
                </a:solidFill>
              </a:rPr>
              <a:t>Courbe AAVSO V + Vis</a:t>
            </a:r>
            <a:endParaRPr lang="fr-FR" sz="1400" dirty="0">
              <a:solidFill>
                <a:srgbClr val="00B050"/>
              </a:solidFill>
            </a:endParaRPr>
          </a:p>
        </p:txBody>
      </p:sp>
      <p:grpSp>
        <p:nvGrpSpPr>
          <p:cNvPr id="4" name="Groupe 3"/>
          <p:cNvGrpSpPr/>
          <p:nvPr/>
        </p:nvGrpSpPr>
        <p:grpSpPr>
          <a:xfrm>
            <a:off x="3419872" y="2164214"/>
            <a:ext cx="3096344" cy="419182"/>
            <a:chOff x="3419872" y="2164214"/>
            <a:chExt cx="3096344" cy="419182"/>
          </a:xfrm>
        </p:grpSpPr>
        <p:sp>
          <p:nvSpPr>
            <p:cNvPr id="10" name="Double flèche horizontale 9"/>
            <p:cNvSpPr/>
            <p:nvPr/>
          </p:nvSpPr>
          <p:spPr>
            <a:xfrm rot="10800000">
              <a:off x="3419872" y="2348880"/>
              <a:ext cx="3096344" cy="234516"/>
            </a:xfrm>
            <a:prstGeom prst="leftRightArrow">
              <a:avLst/>
            </a:prstGeom>
            <a:solidFill>
              <a:srgbClr val="00B0F0"/>
            </a:solidFill>
            <a:ln>
              <a:gradFill>
                <a:gsLst>
                  <a:gs pos="0">
                    <a:srgbClr val="002060"/>
                  </a:gs>
                  <a:gs pos="50000">
                    <a:srgbClr val="00B0F0"/>
                  </a:gs>
                  <a:gs pos="100000">
                    <a:srgbClr val="00B0F0"/>
                  </a:gs>
                </a:gsLst>
                <a:lin ang="54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p:cNvSpPr txBox="1"/>
            <p:nvPr/>
          </p:nvSpPr>
          <p:spPr>
            <a:xfrm>
              <a:off x="4492228" y="2164214"/>
              <a:ext cx="800219" cy="369332"/>
            </a:xfrm>
            <a:prstGeom prst="rect">
              <a:avLst/>
            </a:prstGeom>
            <a:noFill/>
          </p:spPr>
          <p:txBody>
            <a:bodyPr wrap="none" rtlCol="0">
              <a:spAutoFit/>
            </a:bodyPr>
            <a:lstStyle/>
            <a:p>
              <a:r>
                <a:rPr lang="fr-FR" dirty="0" smtClean="0"/>
                <a:t>calme</a:t>
              </a:r>
              <a:endParaRPr lang="fr-FR" dirty="0"/>
            </a:p>
          </p:txBody>
        </p:sp>
      </p:grpSp>
      <p:grpSp>
        <p:nvGrpSpPr>
          <p:cNvPr id="5" name="Groupe 4"/>
          <p:cNvGrpSpPr/>
          <p:nvPr/>
        </p:nvGrpSpPr>
        <p:grpSpPr>
          <a:xfrm>
            <a:off x="2038507" y="2164214"/>
            <a:ext cx="5596073" cy="868164"/>
            <a:chOff x="2038507" y="2164214"/>
            <a:chExt cx="5596073" cy="868164"/>
          </a:xfrm>
        </p:grpSpPr>
        <p:sp>
          <p:nvSpPr>
            <p:cNvPr id="6" name="Double flèche horizontale 5"/>
            <p:cNvSpPr/>
            <p:nvPr/>
          </p:nvSpPr>
          <p:spPr>
            <a:xfrm>
              <a:off x="2195736" y="2348880"/>
              <a:ext cx="1224136" cy="234516"/>
            </a:xfrm>
            <a:prstGeom prst="leftRightArrow">
              <a:avLst/>
            </a:prstGeom>
            <a:solidFill>
              <a:srgbClr val="FE3E02"/>
            </a:solidFill>
            <a:ln>
              <a:gradFill>
                <a:gsLst>
                  <a:gs pos="0">
                    <a:srgbClr val="FF0000"/>
                  </a:gs>
                  <a:gs pos="74000">
                    <a:srgbClr val="FFC000"/>
                  </a:gs>
                  <a:gs pos="100000">
                    <a:srgbClr val="FFFF00"/>
                  </a:gs>
                </a:gsLst>
                <a:lin ang="54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Double flèche horizontale 10"/>
            <p:cNvSpPr/>
            <p:nvPr/>
          </p:nvSpPr>
          <p:spPr>
            <a:xfrm>
              <a:off x="6516216" y="2348880"/>
              <a:ext cx="864096" cy="234516"/>
            </a:xfrm>
            <a:prstGeom prst="leftRightArrow">
              <a:avLst/>
            </a:prstGeom>
            <a:solidFill>
              <a:srgbClr val="FE3E02"/>
            </a:solidFill>
            <a:ln>
              <a:gradFill>
                <a:gsLst>
                  <a:gs pos="0">
                    <a:srgbClr val="FF0000"/>
                  </a:gs>
                  <a:gs pos="74000">
                    <a:srgbClr val="FFC000"/>
                  </a:gs>
                  <a:gs pos="100000">
                    <a:srgbClr val="FFFF00"/>
                  </a:gs>
                </a:gsLst>
                <a:lin ang="54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p:cNvSpPr txBox="1"/>
            <p:nvPr/>
          </p:nvSpPr>
          <p:spPr>
            <a:xfrm>
              <a:off x="6449409" y="2764671"/>
              <a:ext cx="498855" cy="261610"/>
            </a:xfrm>
            <a:prstGeom prst="rect">
              <a:avLst/>
            </a:prstGeom>
            <a:noFill/>
          </p:spPr>
          <p:txBody>
            <a:bodyPr wrap="none" rtlCol="0">
              <a:spAutoFit/>
            </a:bodyPr>
            <a:lstStyle/>
            <a:p>
              <a:r>
                <a:rPr lang="fr-FR" sz="1100" b="1" dirty="0" smtClean="0">
                  <a:solidFill>
                    <a:srgbClr val="FF0000"/>
                  </a:solidFill>
                  <a:effectLst>
                    <a:outerShdw blurRad="38100" dist="38100" dir="2700000" algn="tl">
                      <a:srgbClr val="000000">
                        <a:alpha val="43137"/>
                      </a:srgbClr>
                    </a:outerShdw>
                  </a:effectLst>
                </a:rPr>
                <a:t>2008</a:t>
              </a:r>
              <a:endParaRPr lang="fr-FR" sz="1100" b="1" dirty="0">
                <a:solidFill>
                  <a:srgbClr val="FF0000"/>
                </a:solidFill>
                <a:effectLst>
                  <a:outerShdw blurRad="38100" dist="38100" dir="2700000" algn="tl">
                    <a:srgbClr val="000000">
                      <a:alpha val="43137"/>
                    </a:srgbClr>
                  </a:outerShdw>
                </a:effectLst>
              </a:endParaRPr>
            </a:p>
          </p:txBody>
        </p:sp>
        <p:sp>
          <p:nvSpPr>
            <p:cNvPr id="12" name="ZoneTexte 11"/>
            <p:cNvSpPr txBox="1"/>
            <p:nvPr/>
          </p:nvSpPr>
          <p:spPr>
            <a:xfrm>
              <a:off x="2265293" y="2164214"/>
              <a:ext cx="1133644" cy="369332"/>
            </a:xfrm>
            <a:prstGeom prst="rect">
              <a:avLst/>
            </a:prstGeom>
            <a:noFill/>
          </p:spPr>
          <p:txBody>
            <a:bodyPr wrap="none" rtlCol="0">
              <a:spAutoFit/>
            </a:bodyPr>
            <a:lstStyle/>
            <a:p>
              <a:r>
                <a:rPr lang="fr-FR" dirty="0" err="1" smtClean="0"/>
                <a:t>outbursts</a:t>
              </a:r>
              <a:endParaRPr lang="fr-FR" dirty="0"/>
            </a:p>
          </p:txBody>
        </p:sp>
        <p:sp>
          <p:nvSpPr>
            <p:cNvPr id="18" name="ZoneTexte 17"/>
            <p:cNvSpPr txBox="1"/>
            <p:nvPr/>
          </p:nvSpPr>
          <p:spPr>
            <a:xfrm>
              <a:off x="6500936" y="2164214"/>
              <a:ext cx="1133644" cy="369332"/>
            </a:xfrm>
            <a:prstGeom prst="rect">
              <a:avLst/>
            </a:prstGeom>
            <a:noFill/>
          </p:spPr>
          <p:txBody>
            <a:bodyPr wrap="none" rtlCol="0">
              <a:spAutoFit/>
            </a:bodyPr>
            <a:lstStyle/>
            <a:p>
              <a:r>
                <a:rPr lang="fr-FR" dirty="0" err="1" smtClean="0"/>
                <a:t>outbursts</a:t>
              </a:r>
              <a:endParaRPr lang="fr-FR" dirty="0"/>
            </a:p>
          </p:txBody>
        </p:sp>
        <p:sp>
          <p:nvSpPr>
            <p:cNvPr id="20" name="ZoneTexte 19"/>
            <p:cNvSpPr txBox="1"/>
            <p:nvPr/>
          </p:nvSpPr>
          <p:spPr>
            <a:xfrm>
              <a:off x="2558376" y="2770768"/>
              <a:ext cx="498855" cy="261610"/>
            </a:xfrm>
            <a:prstGeom prst="rect">
              <a:avLst/>
            </a:prstGeom>
            <a:noFill/>
          </p:spPr>
          <p:txBody>
            <a:bodyPr wrap="none" rtlCol="0">
              <a:spAutoFit/>
            </a:bodyPr>
            <a:lstStyle/>
            <a:p>
              <a:r>
                <a:rPr lang="fr-FR" sz="1100" b="1" dirty="0" smtClean="0">
                  <a:solidFill>
                    <a:srgbClr val="FF0000"/>
                  </a:solidFill>
                  <a:effectLst>
                    <a:outerShdw blurRad="38100" dist="38100" dir="2700000" algn="tl">
                      <a:srgbClr val="000000">
                        <a:alpha val="43137"/>
                      </a:srgbClr>
                    </a:outerShdw>
                  </a:effectLst>
                </a:rPr>
                <a:t>1973</a:t>
              </a:r>
              <a:endParaRPr lang="fr-FR" sz="1100" b="1" dirty="0">
                <a:solidFill>
                  <a:srgbClr val="FF0000"/>
                </a:solidFill>
                <a:effectLst>
                  <a:outerShdw blurRad="38100" dist="38100" dir="2700000" algn="tl">
                    <a:srgbClr val="000000">
                      <a:alpha val="43137"/>
                    </a:srgbClr>
                  </a:outerShdw>
                </a:effectLst>
              </a:endParaRPr>
            </a:p>
          </p:txBody>
        </p:sp>
        <p:sp>
          <p:nvSpPr>
            <p:cNvPr id="21" name="ZoneTexte 20"/>
            <p:cNvSpPr txBox="1"/>
            <p:nvPr/>
          </p:nvSpPr>
          <p:spPr>
            <a:xfrm>
              <a:off x="2038507" y="2764671"/>
              <a:ext cx="498855" cy="261610"/>
            </a:xfrm>
            <a:prstGeom prst="rect">
              <a:avLst/>
            </a:prstGeom>
            <a:noFill/>
          </p:spPr>
          <p:txBody>
            <a:bodyPr wrap="none" rtlCol="0">
              <a:spAutoFit/>
            </a:bodyPr>
            <a:lstStyle/>
            <a:p>
              <a:r>
                <a:rPr lang="fr-FR" sz="1100" b="1" dirty="0" smtClean="0">
                  <a:solidFill>
                    <a:srgbClr val="FF0000"/>
                  </a:solidFill>
                  <a:effectLst>
                    <a:outerShdw blurRad="38100" dist="38100" dir="2700000" algn="tl">
                      <a:srgbClr val="000000">
                        <a:alpha val="43137"/>
                      </a:srgbClr>
                    </a:outerShdw>
                  </a:effectLst>
                </a:rPr>
                <a:t>1971</a:t>
              </a:r>
              <a:endParaRPr lang="fr-FR" sz="1100" b="1" dirty="0">
                <a:solidFill>
                  <a:srgbClr val="FF0000"/>
                </a:solidFill>
                <a:effectLst>
                  <a:outerShdw blurRad="38100" dist="38100" dir="2700000" algn="tl">
                    <a:srgbClr val="000000">
                      <a:alpha val="43137"/>
                    </a:srgbClr>
                  </a:outerShdw>
                </a:effectLst>
              </a:endParaRPr>
            </a:p>
          </p:txBody>
        </p:sp>
      </p:grpSp>
      <p:grpSp>
        <p:nvGrpSpPr>
          <p:cNvPr id="16" name="Groupe 15"/>
          <p:cNvGrpSpPr/>
          <p:nvPr/>
        </p:nvGrpSpPr>
        <p:grpSpPr>
          <a:xfrm>
            <a:off x="6067722" y="5517346"/>
            <a:ext cx="1589749" cy="369332"/>
            <a:chOff x="6067722" y="5517346"/>
            <a:chExt cx="1589749" cy="369332"/>
          </a:xfrm>
        </p:grpSpPr>
        <p:sp>
          <p:nvSpPr>
            <p:cNvPr id="15" name="ZoneTexte 14"/>
            <p:cNvSpPr txBox="1"/>
            <p:nvPr/>
          </p:nvSpPr>
          <p:spPr>
            <a:xfrm>
              <a:off x="6804352" y="5517346"/>
              <a:ext cx="853119" cy="307777"/>
            </a:xfrm>
            <a:prstGeom prst="rect">
              <a:avLst/>
            </a:prstGeom>
            <a:solidFill>
              <a:schemeClr val="accent1">
                <a:lumMod val="20000"/>
                <a:lumOff val="80000"/>
              </a:schemeClr>
            </a:solidFill>
          </p:spPr>
          <p:txBody>
            <a:bodyPr wrap="none" rtlCol="0">
              <a:spAutoFit/>
            </a:bodyPr>
            <a:lstStyle/>
            <a:p>
              <a:r>
                <a:rPr lang="fr-FR" sz="1400" dirty="0" smtClean="0">
                  <a:solidFill>
                    <a:srgbClr val="002060"/>
                  </a:solidFill>
                </a:rPr>
                <a:t>Eclipses</a:t>
              </a:r>
              <a:endParaRPr lang="fr-FR" sz="1400" dirty="0">
                <a:solidFill>
                  <a:srgbClr val="002060"/>
                </a:solidFill>
              </a:endParaRPr>
            </a:p>
          </p:txBody>
        </p:sp>
        <p:cxnSp>
          <p:nvCxnSpPr>
            <p:cNvPr id="22" name="Connecteur droit avec flèche 21"/>
            <p:cNvCxnSpPr/>
            <p:nvPr/>
          </p:nvCxnSpPr>
          <p:spPr>
            <a:xfrm flipV="1">
              <a:off x="6067722" y="5702012"/>
              <a:ext cx="0" cy="184666"/>
            </a:xfrm>
            <a:prstGeom prst="straightConnector1">
              <a:avLst/>
            </a:prstGeom>
            <a:ln w="25400">
              <a:solidFill>
                <a:srgbClr val="00206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17" name="Groupe 16"/>
          <p:cNvGrpSpPr/>
          <p:nvPr/>
        </p:nvGrpSpPr>
        <p:grpSpPr>
          <a:xfrm>
            <a:off x="4320092" y="3666261"/>
            <a:ext cx="1059906" cy="831453"/>
            <a:chOff x="4320092" y="3666261"/>
            <a:chExt cx="1059906" cy="831453"/>
          </a:xfrm>
        </p:grpSpPr>
        <p:sp>
          <p:nvSpPr>
            <p:cNvPr id="23" name="Double flèche horizontale 22"/>
            <p:cNvSpPr/>
            <p:nvPr/>
          </p:nvSpPr>
          <p:spPr>
            <a:xfrm>
              <a:off x="4716016" y="4451995"/>
              <a:ext cx="252028" cy="457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4320092" y="3666261"/>
              <a:ext cx="1059906" cy="523220"/>
            </a:xfrm>
            <a:prstGeom prst="rect">
              <a:avLst/>
            </a:prstGeom>
            <a:solidFill>
              <a:schemeClr val="accent1">
                <a:lumMod val="20000"/>
                <a:lumOff val="80000"/>
              </a:schemeClr>
            </a:solidFill>
          </p:spPr>
          <p:txBody>
            <a:bodyPr wrap="none" rtlCol="0">
              <a:spAutoFit/>
            </a:bodyPr>
            <a:lstStyle/>
            <a:p>
              <a:r>
                <a:rPr lang="fr-FR" sz="1400" dirty="0" smtClean="0">
                  <a:solidFill>
                    <a:srgbClr val="002060"/>
                  </a:solidFill>
                </a:rPr>
                <a:t>Modulation</a:t>
              </a:r>
            </a:p>
            <a:p>
              <a:pPr algn="ctr"/>
              <a:r>
                <a:rPr lang="fr-FR" sz="1400" dirty="0" smtClean="0">
                  <a:solidFill>
                    <a:srgbClr val="002060"/>
                  </a:solidFill>
                </a:rPr>
                <a:t>orbitale</a:t>
              </a:r>
              <a:endParaRPr lang="fr-FR" sz="1400" dirty="0">
                <a:solidFill>
                  <a:srgbClr val="002060"/>
                </a:solidFill>
              </a:endParaRPr>
            </a:p>
          </p:txBody>
        </p:sp>
      </p:grpSp>
      <p:grpSp>
        <p:nvGrpSpPr>
          <p:cNvPr id="14" name="Groupe 13"/>
          <p:cNvGrpSpPr/>
          <p:nvPr/>
        </p:nvGrpSpPr>
        <p:grpSpPr>
          <a:xfrm>
            <a:off x="5462382" y="3035806"/>
            <a:ext cx="1101584" cy="1617330"/>
            <a:chOff x="5462382" y="3035806"/>
            <a:chExt cx="1101584" cy="1617330"/>
          </a:xfrm>
        </p:grpSpPr>
        <p:cxnSp>
          <p:nvCxnSpPr>
            <p:cNvPr id="25" name="Connecteur droit avec flèche 24"/>
            <p:cNvCxnSpPr/>
            <p:nvPr/>
          </p:nvCxnSpPr>
          <p:spPr>
            <a:xfrm>
              <a:off x="6168727" y="3559026"/>
              <a:ext cx="0" cy="10941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5462382" y="3035806"/>
              <a:ext cx="1101584" cy="523220"/>
            </a:xfrm>
            <a:prstGeom prst="rect">
              <a:avLst/>
            </a:prstGeom>
            <a:solidFill>
              <a:schemeClr val="accent1">
                <a:lumMod val="20000"/>
                <a:lumOff val="80000"/>
              </a:schemeClr>
            </a:solidFill>
          </p:spPr>
          <p:txBody>
            <a:bodyPr wrap="none" rtlCol="0">
              <a:spAutoFit/>
            </a:bodyPr>
            <a:lstStyle/>
            <a:p>
              <a:r>
                <a:rPr lang="fr-FR" sz="1400" dirty="0" smtClean="0">
                  <a:solidFill>
                    <a:srgbClr val="002060"/>
                  </a:solidFill>
                </a:rPr>
                <a:t>Modulation</a:t>
              </a:r>
            </a:p>
            <a:p>
              <a:pPr algn="ctr"/>
              <a:r>
                <a:rPr lang="fr-FR" sz="1400" dirty="0" smtClean="0">
                  <a:solidFill>
                    <a:srgbClr val="002060"/>
                  </a:solidFill>
                </a:rPr>
                <a:t>Ellipsoïdale</a:t>
              </a:r>
              <a:endParaRPr lang="fr-FR" sz="1400" dirty="0">
                <a:solidFill>
                  <a:srgbClr val="002060"/>
                </a:solidFill>
              </a:endParaRPr>
            </a:p>
          </p:txBody>
        </p:sp>
      </p:grpSp>
    </p:spTree>
    <p:extLst>
      <p:ext uri="{BB962C8B-B14F-4D97-AF65-F5344CB8AC3E}">
        <p14:creationId xmlns:p14="http://schemas.microsoft.com/office/powerpoint/2010/main" val="364747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373" y="1920601"/>
            <a:ext cx="6515100" cy="3114675"/>
          </a:xfrm>
          <a:prstGeom prst="rect">
            <a:avLst/>
          </a:prstGeom>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2130150"/>
            <a:ext cx="2857500"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llipse 4"/>
          <p:cNvSpPr/>
          <p:nvPr/>
        </p:nvSpPr>
        <p:spPr>
          <a:xfrm>
            <a:off x="2771800" y="1871662"/>
            <a:ext cx="720080" cy="2736304"/>
          </a:xfrm>
          <a:prstGeom prst="ellipse">
            <a:avLst/>
          </a:prstGeom>
          <a:no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1"/>
          <p:cNvSpPr>
            <a:spLocks noGrp="1"/>
          </p:cNvSpPr>
          <p:nvPr>
            <p:ph type="title"/>
          </p:nvPr>
        </p:nvSpPr>
        <p:spPr>
          <a:xfrm>
            <a:off x="25946" y="188640"/>
            <a:ext cx="4320092" cy="443272"/>
          </a:xfrm>
        </p:spPr>
        <p:txBody>
          <a:bodyPr>
            <a:noAutofit/>
          </a:bodyPr>
          <a:lstStyle/>
          <a:p>
            <a:r>
              <a:rPr lang="fr-FR" dirty="0" smtClean="0">
                <a:latin typeface="Calibri" pitchFamily="34" charset="0"/>
                <a:cs typeface="Calibri" pitchFamily="34" charset="0"/>
              </a:rPr>
              <a:t>Suivi d’un </a:t>
            </a:r>
            <a:r>
              <a:rPr lang="fr-FR" dirty="0" err="1" smtClean="0">
                <a:latin typeface="Calibri" pitchFamily="34" charset="0"/>
                <a:cs typeface="Calibri" pitchFamily="34" charset="0"/>
              </a:rPr>
              <a:t>outburst</a:t>
            </a:r>
            <a:r>
              <a:rPr lang="fr-FR" dirty="0" smtClean="0">
                <a:latin typeface="Calibri" pitchFamily="34" charset="0"/>
                <a:cs typeface="Calibri" pitchFamily="34" charset="0"/>
              </a:rPr>
              <a:t>   </a:t>
            </a:r>
            <a:r>
              <a:rPr lang="fr-FR" sz="2800" dirty="0" smtClean="0">
                <a:solidFill>
                  <a:srgbClr val="FFC000"/>
                </a:solidFill>
                <a:latin typeface="Calibri" pitchFamily="34" charset="0"/>
                <a:cs typeface="Calibri" pitchFamily="34" charset="0"/>
              </a:rPr>
              <a:t>CI </a:t>
            </a:r>
            <a:r>
              <a:rPr lang="fr-FR" sz="2800" dirty="0" err="1" smtClean="0">
                <a:solidFill>
                  <a:srgbClr val="FFC000"/>
                </a:solidFill>
                <a:latin typeface="Calibri" pitchFamily="34" charset="0"/>
                <a:cs typeface="Calibri" pitchFamily="34" charset="0"/>
              </a:rPr>
              <a:t>Cygni</a:t>
            </a:r>
            <a:r>
              <a:rPr lang="fr-FR" sz="2800" dirty="0" smtClean="0">
                <a:solidFill>
                  <a:srgbClr val="FFC000"/>
                </a:solidFill>
                <a:latin typeface="Calibri" pitchFamily="34" charset="0"/>
                <a:cs typeface="Calibri" pitchFamily="34" charset="0"/>
              </a:rPr>
              <a:t> 2010</a:t>
            </a:r>
            <a:endParaRPr lang="fr-FR" dirty="0">
              <a:solidFill>
                <a:srgbClr val="FFC000"/>
              </a:solidFill>
              <a:latin typeface="Calibri" pitchFamily="34" charset="0"/>
              <a:cs typeface="Calibri" pitchFamily="34" charset="0"/>
            </a:endParaRPr>
          </a:p>
        </p:txBody>
      </p:sp>
      <p:sp>
        <p:nvSpPr>
          <p:cNvPr id="10" name="Espace réservé du texte 2"/>
          <p:cNvSpPr>
            <a:spLocks noGrp="1"/>
          </p:cNvSpPr>
          <p:nvPr>
            <p:ph type="body" idx="2"/>
          </p:nvPr>
        </p:nvSpPr>
        <p:spPr>
          <a:xfrm>
            <a:off x="0" y="33933"/>
            <a:ext cx="2743200" cy="220104"/>
          </a:xfrm>
        </p:spPr>
        <p:txBody>
          <a:bodyPr/>
          <a:lstStyle/>
          <a:p>
            <a:r>
              <a:rPr lang="fr-FR" b="1" dirty="0" smtClean="0">
                <a:latin typeface="Calibri" pitchFamily="34" charset="0"/>
                <a:cs typeface="Calibri" pitchFamily="34" charset="0"/>
              </a:rPr>
              <a:t>Etoiles symbiotiques</a:t>
            </a:r>
            <a:endParaRPr lang="fr-FR" b="1" dirty="0">
              <a:latin typeface="Calibri" pitchFamily="34" charset="0"/>
              <a:cs typeface="Calibri" pitchFamily="34" charset="0"/>
            </a:endParaRPr>
          </a:p>
        </p:txBody>
      </p:sp>
      <p:sp>
        <p:nvSpPr>
          <p:cNvPr id="2" name="ZoneTexte 1"/>
          <p:cNvSpPr txBox="1"/>
          <p:nvPr/>
        </p:nvSpPr>
        <p:spPr>
          <a:xfrm>
            <a:off x="1266825" y="1171575"/>
            <a:ext cx="2697662" cy="369332"/>
          </a:xfrm>
          <a:prstGeom prst="rect">
            <a:avLst/>
          </a:prstGeom>
          <a:noFill/>
        </p:spPr>
        <p:txBody>
          <a:bodyPr wrap="none" rtlCol="0">
            <a:spAutoFit/>
          </a:bodyPr>
          <a:lstStyle/>
          <a:p>
            <a:r>
              <a:rPr lang="fr-FR" b="1" dirty="0" smtClean="0">
                <a:solidFill>
                  <a:srgbClr val="0070C0"/>
                </a:solidFill>
                <a:latin typeface="Calibri" pitchFamily="34" charset="0"/>
                <a:cs typeface="Calibri" pitchFamily="34" charset="0"/>
              </a:rPr>
              <a:t>Eclipse durant un </a:t>
            </a:r>
            <a:r>
              <a:rPr lang="fr-FR" b="1" dirty="0" err="1" smtClean="0">
                <a:solidFill>
                  <a:srgbClr val="0070C0"/>
                </a:solidFill>
                <a:latin typeface="Calibri" pitchFamily="34" charset="0"/>
                <a:cs typeface="Calibri" pitchFamily="34" charset="0"/>
              </a:rPr>
              <a:t>outburst</a:t>
            </a:r>
            <a:endParaRPr lang="fr-FR" b="1" dirty="0">
              <a:solidFill>
                <a:srgbClr val="0070C0"/>
              </a:solidFill>
              <a:latin typeface="Calibri" pitchFamily="34" charset="0"/>
              <a:cs typeface="Calibri" pitchFamily="34" charset="0"/>
            </a:endParaRPr>
          </a:p>
        </p:txBody>
      </p:sp>
    </p:spTree>
    <p:extLst>
      <p:ext uri="{BB962C8B-B14F-4D97-AF65-F5344CB8AC3E}">
        <p14:creationId xmlns:p14="http://schemas.microsoft.com/office/powerpoint/2010/main" val="144788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childTnLst>
                                </p:cTn>
                              </p:par>
                              <p:par>
                                <p:cTn id="12" presetID="42" presetClass="path" presetSubtype="0" accel="50000" decel="50000" fill="hold" nodeType="withEffect">
                                  <p:stCondLst>
                                    <p:cond delay="0"/>
                                  </p:stCondLst>
                                  <p:childTnLst>
                                    <p:animMotion origin="layout" path="M 3.05556E-6 3.33333E-6 L 0.31493 0.20995 " pathEditMode="relative" rAng="0" ptsTypes="AA">
                                      <p:cBhvr>
                                        <p:cTn id="13" dur="2000" fill="hold"/>
                                        <p:tgtEl>
                                          <p:spTgt spid="4099"/>
                                        </p:tgtEl>
                                        <p:attrNameLst>
                                          <p:attrName>ppt_x</p:attrName>
                                          <p:attrName>ppt_y</p:attrName>
                                        </p:attrNameLst>
                                      </p:cBhvr>
                                      <p:rCtr x="15747" y="104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273779" y="2906154"/>
            <a:ext cx="2352119" cy="461665"/>
          </a:xfrm>
          <a:prstGeom prst="rect">
            <a:avLst/>
          </a:prstGeom>
          <a:noFill/>
        </p:spPr>
        <p:txBody>
          <a:bodyPr wrap="none" rtlCol="0">
            <a:spAutoFit/>
          </a:bodyPr>
          <a:lstStyle/>
          <a:p>
            <a:r>
              <a:rPr lang="fr-FR" sz="2400" dirty="0" err="1" smtClean="0">
                <a:solidFill>
                  <a:srgbClr val="FF0000"/>
                </a:solidFill>
                <a:latin typeface="Calibri" pitchFamily="34" charset="0"/>
                <a:cs typeface="Calibri" pitchFamily="34" charset="0"/>
              </a:rPr>
              <a:t>Outburst</a:t>
            </a:r>
            <a:r>
              <a:rPr lang="fr-FR" sz="2400" dirty="0" smtClean="0">
                <a:solidFill>
                  <a:srgbClr val="FF0000"/>
                </a:solidFill>
                <a:latin typeface="Calibri" pitchFamily="34" charset="0"/>
                <a:cs typeface="Calibri" pitchFamily="34" charset="0"/>
              </a:rPr>
              <a:t> CI </a:t>
            </a:r>
            <a:r>
              <a:rPr lang="fr-FR" sz="2400" dirty="0" err="1" smtClean="0">
                <a:solidFill>
                  <a:srgbClr val="FF0000"/>
                </a:solidFill>
                <a:latin typeface="Calibri" pitchFamily="34" charset="0"/>
                <a:cs typeface="Calibri" pitchFamily="34" charset="0"/>
              </a:rPr>
              <a:t>Cygni</a:t>
            </a:r>
            <a:endParaRPr lang="fr-FR" dirty="0">
              <a:solidFill>
                <a:srgbClr val="FF0000"/>
              </a:solidFill>
              <a:latin typeface="Calibri" pitchFamily="34" charset="0"/>
              <a:cs typeface="Calibri" pitchFamily="34" charset="0"/>
            </a:endParaRPr>
          </a:p>
        </p:txBody>
      </p:sp>
      <p:sp>
        <p:nvSpPr>
          <p:cNvPr id="6" name="AutoShape 2" descr="mailbox://C%7C/Users/FM/AppData/Roaming/Thunderbird/Profiles/ctf8vga7.default/Mail/pop.dbmail.com/Sent?number=67209278&amp;part=1.2&amp;type=image/png&amp;filename=Schema%20CI%20Cyg.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4" descr="mailbox://C%7C/Users/FM/AppData/Roaming/Thunderbird/Profiles/ctf8vga7.default/Mail/pop.dbmail.com/Sent?number=67209278&amp;part=1.2&amp;type=image/png&amp;filename=Schema%20CI%20Cyg.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6" descr="mailbox://C%7C/Users/FM/AppData/Roaming/Thunderbird/Profiles/ctf8vga7.default/Mail/pop.dbmail.com/Sent?number=67209278&amp;part=1.2&amp;type=image/png&amp;filename=Schema%20CI%20Cyg.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Titre 1"/>
          <p:cNvSpPr txBox="1">
            <a:spLocks/>
          </p:cNvSpPr>
          <p:nvPr/>
        </p:nvSpPr>
        <p:spPr>
          <a:xfrm>
            <a:off x="25946" y="188640"/>
            <a:ext cx="4320092" cy="443272"/>
          </a:xfrm>
          <a:prstGeom prst="rect">
            <a:avLst/>
          </a:prstGeom>
        </p:spPr>
        <p:txBody>
          <a:bodyPr vert="horz" lIns="45720" tIns="0" rIns="45720" bIns="0" anchor="t">
            <a:noAutofit/>
          </a:bodyPr>
          <a:lstStyle>
            <a:lvl1pPr algn="l" rtl="0" eaLnBrk="1" latinLnBrk="0" hangingPunct="1">
              <a:spcBef>
                <a:spcPct val="0"/>
              </a:spcBef>
              <a:buNone/>
              <a:defRPr kumimoji="0" sz="1800" b="1" kern="1200">
                <a:solidFill>
                  <a:schemeClr val="accent1"/>
                </a:solidFill>
                <a:latin typeface="+mj-lt"/>
                <a:ea typeface="+mj-ea"/>
                <a:cs typeface="+mj-cs"/>
              </a:defRPr>
            </a:lvl1pPr>
          </a:lstStyle>
          <a:p>
            <a:r>
              <a:rPr lang="fr-FR" dirty="0" smtClean="0">
                <a:latin typeface="Calibri" pitchFamily="34" charset="0"/>
                <a:cs typeface="Calibri" pitchFamily="34" charset="0"/>
              </a:rPr>
              <a:t>Suivi d’un </a:t>
            </a:r>
            <a:r>
              <a:rPr lang="fr-FR" dirty="0" err="1" smtClean="0">
                <a:latin typeface="Calibri" pitchFamily="34" charset="0"/>
                <a:cs typeface="Calibri" pitchFamily="34" charset="0"/>
              </a:rPr>
              <a:t>outburst</a:t>
            </a:r>
            <a:r>
              <a:rPr lang="fr-FR" dirty="0" smtClean="0">
                <a:latin typeface="Calibri" pitchFamily="34" charset="0"/>
                <a:cs typeface="Calibri" pitchFamily="34" charset="0"/>
              </a:rPr>
              <a:t>   </a:t>
            </a:r>
            <a:r>
              <a:rPr lang="fr-FR" sz="1600" dirty="0" smtClean="0">
                <a:solidFill>
                  <a:srgbClr val="FFC000"/>
                </a:solidFill>
                <a:latin typeface="Calibri" pitchFamily="34" charset="0"/>
                <a:cs typeface="Calibri" pitchFamily="34" charset="0"/>
              </a:rPr>
              <a:t>CI </a:t>
            </a:r>
            <a:r>
              <a:rPr lang="fr-FR" sz="1600" dirty="0" err="1" smtClean="0">
                <a:solidFill>
                  <a:srgbClr val="FFC000"/>
                </a:solidFill>
                <a:latin typeface="Calibri" pitchFamily="34" charset="0"/>
                <a:cs typeface="Calibri" pitchFamily="34" charset="0"/>
              </a:rPr>
              <a:t>Cygni</a:t>
            </a:r>
            <a:r>
              <a:rPr lang="fr-FR" sz="1600" dirty="0" smtClean="0">
                <a:solidFill>
                  <a:srgbClr val="FFC000"/>
                </a:solidFill>
                <a:latin typeface="Calibri" pitchFamily="34" charset="0"/>
                <a:cs typeface="Calibri" pitchFamily="34" charset="0"/>
              </a:rPr>
              <a:t> 2010</a:t>
            </a:r>
            <a:endParaRPr lang="fr-FR" sz="1600" dirty="0">
              <a:solidFill>
                <a:srgbClr val="FFC000"/>
              </a:solidFill>
              <a:latin typeface="Calibri" pitchFamily="34" charset="0"/>
              <a:cs typeface="Calibri" pitchFamily="34" charset="0"/>
            </a:endParaRPr>
          </a:p>
        </p:txBody>
      </p:sp>
      <p:sp>
        <p:nvSpPr>
          <p:cNvPr id="11" name="Espace réservé du texte 2"/>
          <p:cNvSpPr txBox="1">
            <a:spLocks/>
          </p:cNvSpPr>
          <p:nvPr/>
        </p:nvSpPr>
        <p:spPr>
          <a:xfrm>
            <a:off x="0" y="33933"/>
            <a:ext cx="2743200" cy="220104"/>
          </a:xfrm>
          <a:prstGeom prst="rect">
            <a:avLst/>
          </a:prstGeom>
        </p:spPr>
        <p:txBody>
          <a:bodyPr vert="horz" lIns="45720" tIns="0" rIns="45720" bIns="0" anchor="b">
            <a:normAutofit/>
          </a:bodyPr>
          <a:lstStyle>
            <a:lvl1pPr marL="0" indent="0" algn="l" rtl="0" eaLnBrk="1" latinLnBrk="0" hangingPunct="1">
              <a:spcBef>
                <a:spcPct val="20000"/>
              </a:spcBef>
              <a:buClr>
                <a:schemeClr val="accent1"/>
              </a:buClr>
              <a:buSzPct val="80000"/>
              <a:buFont typeface="Wingdings 2"/>
              <a:buNone/>
              <a:defRPr kumimoji="0" sz="14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9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9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fr-FR" b="1" smtClean="0">
                <a:latin typeface="Calibri" pitchFamily="34" charset="0"/>
                <a:cs typeface="Calibri" pitchFamily="34" charset="0"/>
              </a:rPr>
              <a:t>Etoiles symbiotiques</a:t>
            </a:r>
            <a:endParaRPr lang="fr-FR" b="1" dirty="0">
              <a:latin typeface="Calibri" pitchFamily="34" charset="0"/>
              <a:cs typeface="Calibri"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219" y="2004814"/>
            <a:ext cx="4019550"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llipse 1"/>
          <p:cNvSpPr/>
          <p:nvPr/>
        </p:nvSpPr>
        <p:spPr>
          <a:xfrm>
            <a:off x="3376860" y="2840360"/>
            <a:ext cx="504056" cy="432048"/>
          </a:xfrm>
          <a:prstGeom prst="ellipse">
            <a:avLst/>
          </a:prstGeom>
          <a:noFill/>
          <a:ln w="254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llipse 2"/>
          <p:cNvSpPr/>
          <p:nvPr/>
        </p:nvSpPr>
        <p:spPr>
          <a:xfrm>
            <a:off x="2984039" y="2444316"/>
            <a:ext cx="1289695" cy="1224136"/>
          </a:xfrm>
          <a:prstGeom prst="ellipse">
            <a:avLst/>
          </a:prstGeom>
          <a:noFill/>
          <a:ln w="25400">
            <a:solidFill>
              <a:srgbClr val="6BFF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orme libre 4"/>
          <p:cNvSpPr/>
          <p:nvPr/>
        </p:nvSpPr>
        <p:spPr>
          <a:xfrm>
            <a:off x="3321155" y="3827512"/>
            <a:ext cx="706388" cy="2193776"/>
          </a:xfrm>
          <a:custGeom>
            <a:avLst/>
            <a:gdLst>
              <a:gd name="connsiteX0" fmla="*/ 152400 w 723900"/>
              <a:gd name="connsiteY0" fmla="*/ 0 h 2152650"/>
              <a:gd name="connsiteX1" fmla="*/ 533400 w 723900"/>
              <a:gd name="connsiteY1" fmla="*/ 0 h 2152650"/>
              <a:gd name="connsiteX2" fmla="*/ 723900 w 723900"/>
              <a:gd name="connsiteY2" fmla="*/ 2152650 h 2152650"/>
              <a:gd name="connsiteX3" fmla="*/ 0 w 723900"/>
              <a:gd name="connsiteY3" fmla="*/ 2133600 h 2152650"/>
              <a:gd name="connsiteX4" fmla="*/ 152400 w 723900"/>
              <a:gd name="connsiteY4" fmla="*/ 0 h 215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2152650">
                <a:moveTo>
                  <a:pt x="152400" y="0"/>
                </a:moveTo>
                <a:lnTo>
                  <a:pt x="533400" y="0"/>
                </a:lnTo>
                <a:lnTo>
                  <a:pt x="723900" y="2152650"/>
                </a:lnTo>
                <a:lnTo>
                  <a:pt x="0" y="2133600"/>
                </a:lnTo>
                <a:lnTo>
                  <a:pt x="152400" y="0"/>
                </a:lnTo>
                <a:close/>
              </a:path>
            </a:pathLst>
          </a:custGeom>
          <a:noFill/>
          <a:ln w="254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orme libre 12"/>
          <p:cNvSpPr/>
          <p:nvPr/>
        </p:nvSpPr>
        <p:spPr>
          <a:xfrm>
            <a:off x="3311769" y="-243407"/>
            <a:ext cx="706388" cy="3027970"/>
          </a:xfrm>
          <a:custGeom>
            <a:avLst/>
            <a:gdLst>
              <a:gd name="connsiteX0" fmla="*/ 152400 w 723900"/>
              <a:gd name="connsiteY0" fmla="*/ 0 h 2152650"/>
              <a:gd name="connsiteX1" fmla="*/ 533400 w 723900"/>
              <a:gd name="connsiteY1" fmla="*/ 0 h 2152650"/>
              <a:gd name="connsiteX2" fmla="*/ 723900 w 723900"/>
              <a:gd name="connsiteY2" fmla="*/ 2152650 h 2152650"/>
              <a:gd name="connsiteX3" fmla="*/ 0 w 723900"/>
              <a:gd name="connsiteY3" fmla="*/ 2133600 h 2152650"/>
              <a:gd name="connsiteX4" fmla="*/ 152400 w 723900"/>
              <a:gd name="connsiteY4" fmla="*/ 0 h 215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2152650">
                <a:moveTo>
                  <a:pt x="152400" y="0"/>
                </a:moveTo>
                <a:lnTo>
                  <a:pt x="533400" y="0"/>
                </a:lnTo>
                <a:lnTo>
                  <a:pt x="723900" y="2152650"/>
                </a:lnTo>
                <a:lnTo>
                  <a:pt x="0" y="2133600"/>
                </a:lnTo>
                <a:lnTo>
                  <a:pt x="152400" y="0"/>
                </a:lnTo>
                <a:close/>
              </a:path>
            </a:pathLst>
          </a:custGeom>
          <a:noFill/>
          <a:ln w="25400">
            <a:solidFill>
              <a:srgbClr val="00B050"/>
            </a:solidFill>
            <a:prstDash val="sysDash"/>
          </a:ln>
          <a:scene3d>
            <a:camera prst="orthographicFront">
              <a:rot lat="3300000" lon="10799999"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11"/>
          <p:cNvCxnSpPr/>
          <p:nvPr/>
        </p:nvCxnSpPr>
        <p:spPr>
          <a:xfrm>
            <a:off x="765175" y="4924400"/>
            <a:ext cx="926505" cy="0"/>
          </a:xfrm>
          <a:prstGeom prst="line">
            <a:avLst/>
          </a:prstGeom>
          <a:ln w="19050">
            <a:solidFill>
              <a:schemeClr val="tx1"/>
            </a:solidFill>
            <a:bevel/>
            <a:headEnd type="oval"/>
            <a:tailEnd type="oval"/>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900452" y="4962654"/>
            <a:ext cx="655949" cy="338554"/>
          </a:xfrm>
          <a:prstGeom prst="rect">
            <a:avLst/>
          </a:prstGeom>
          <a:noFill/>
        </p:spPr>
        <p:txBody>
          <a:bodyPr wrap="none" rtlCol="0">
            <a:spAutoFit/>
          </a:bodyPr>
          <a:lstStyle/>
          <a:p>
            <a:r>
              <a:rPr lang="fr-FR" sz="1600" b="1" dirty="0" smtClean="0">
                <a:latin typeface="Calibri" pitchFamily="34" charset="0"/>
                <a:cs typeface="Calibri" pitchFamily="34" charset="0"/>
              </a:rPr>
              <a:t>1 </a:t>
            </a:r>
            <a:r>
              <a:rPr lang="fr-FR" sz="1600" b="1" dirty="0" err="1" smtClean="0">
                <a:latin typeface="Calibri" pitchFamily="34" charset="0"/>
                <a:cs typeface="Calibri" pitchFamily="34" charset="0"/>
              </a:rPr>
              <a:t>u.a</a:t>
            </a:r>
            <a:r>
              <a:rPr lang="fr-FR" sz="1600" b="1" dirty="0" smtClean="0">
                <a:latin typeface="Calibri" pitchFamily="34" charset="0"/>
                <a:cs typeface="Calibri" pitchFamily="34" charset="0"/>
              </a:rPr>
              <a:t>.</a:t>
            </a:r>
            <a:endParaRPr lang="fr-FR" sz="1600" b="1" dirty="0">
              <a:latin typeface="Calibri" pitchFamily="34" charset="0"/>
              <a:cs typeface="Calibri" pitchFamily="34" charset="0"/>
            </a:endParaRPr>
          </a:p>
        </p:txBody>
      </p:sp>
      <p:sp>
        <p:nvSpPr>
          <p:cNvPr id="16" name="ZoneTexte 15"/>
          <p:cNvSpPr txBox="1"/>
          <p:nvPr/>
        </p:nvSpPr>
        <p:spPr>
          <a:xfrm>
            <a:off x="3425955" y="2563356"/>
            <a:ext cx="478016" cy="276999"/>
          </a:xfrm>
          <a:prstGeom prst="rect">
            <a:avLst/>
          </a:prstGeom>
          <a:noFill/>
        </p:spPr>
        <p:txBody>
          <a:bodyPr wrap="none" rtlCol="0">
            <a:spAutoFit/>
          </a:bodyPr>
          <a:lstStyle/>
          <a:p>
            <a:r>
              <a:rPr lang="fr-FR" sz="1200" b="1" dirty="0" smtClean="0">
                <a:solidFill>
                  <a:srgbClr val="92D050"/>
                </a:solidFill>
                <a:latin typeface="Calibri" pitchFamily="34" charset="0"/>
                <a:cs typeface="Calibri" pitchFamily="34" charset="0"/>
              </a:rPr>
              <a:t>He II</a:t>
            </a:r>
            <a:endParaRPr lang="fr-FR" sz="1200" b="1" dirty="0">
              <a:solidFill>
                <a:srgbClr val="92D050"/>
              </a:solidFill>
              <a:latin typeface="Calibri" pitchFamily="34" charset="0"/>
              <a:cs typeface="Calibri" pitchFamily="34" charset="0"/>
            </a:endParaRPr>
          </a:p>
        </p:txBody>
      </p:sp>
      <p:sp>
        <p:nvSpPr>
          <p:cNvPr id="17" name="ZoneTexte 16"/>
          <p:cNvSpPr txBox="1"/>
          <p:nvPr/>
        </p:nvSpPr>
        <p:spPr>
          <a:xfrm>
            <a:off x="2443366" y="2290427"/>
            <a:ext cx="840295" cy="276999"/>
          </a:xfrm>
          <a:prstGeom prst="rect">
            <a:avLst/>
          </a:prstGeom>
          <a:noFill/>
        </p:spPr>
        <p:txBody>
          <a:bodyPr wrap="none" rtlCol="0">
            <a:spAutoFit/>
          </a:bodyPr>
          <a:lstStyle/>
          <a:p>
            <a:r>
              <a:rPr lang="fr-FR" sz="1200" b="1" dirty="0" smtClean="0">
                <a:solidFill>
                  <a:srgbClr val="6BFF21"/>
                </a:solidFill>
                <a:latin typeface="Calibri" pitchFamily="34" charset="0"/>
                <a:cs typeface="Calibri" pitchFamily="34" charset="0"/>
              </a:rPr>
              <a:t>He I, [OIII]</a:t>
            </a:r>
            <a:endParaRPr lang="fr-FR" sz="1200" b="1" dirty="0">
              <a:solidFill>
                <a:srgbClr val="6BFF21"/>
              </a:solidFill>
              <a:latin typeface="Calibri" pitchFamily="34" charset="0"/>
              <a:cs typeface="Calibri" pitchFamily="34" charset="0"/>
            </a:endParaRPr>
          </a:p>
        </p:txBody>
      </p:sp>
      <p:sp>
        <p:nvSpPr>
          <p:cNvPr id="18" name="ZoneTexte 17"/>
          <p:cNvSpPr txBox="1"/>
          <p:nvPr/>
        </p:nvSpPr>
        <p:spPr>
          <a:xfrm>
            <a:off x="3345324" y="493412"/>
            <a:ext cx="639278" cy="276999"/>
          </a:xfrm>
          <a:prstGeom prst="rect">
            <a:avLst/>
          </a:prstGeom>
          <a:noFill/>
        </p:spPr>
        <p:txBody>
          <a:bodyPr wrap="none" rtlCol="0">
            <a:spAutoFit/>
          </a:bodyPr>
          <a:lstStyle/>
          <a:p>
            <a:r>
              <a:rPr lang="fr-FR" sz="1200" b="1" dirty="0" smtClean="0">
                <a:solidFill>
                  <a:srgbClr val="92D050"/>
                </a:solidFill>
                <a:latin typeface="Calibri" pitchFamily="34" charset="0"/>
                <a:cs typeface="Calibri" pitchFamily="34" charset="0"/>
              </a:rPr>
              <a:t>[Fe VII]</a:t>
            </a:r>
            <a:endParaRPr lang="fr-FR" sz="1200" b="1" dirty="0">
              <a:solidFill>
                <a:srgbClr val="92D050"/>
              </a:solidFill>
              <a:latin typeface="Calibri" pitchFamily="34" charset="0"/>
              <a:cs typeface="Calibri" pitchFamily="34" charset="0"/>
            </a:endParaRPr>
          </a:p>
        </p:txBody>
      </p:sp>
      <p:sp>
        <p:nvSpPr>
          <p:cNvPr id="21" name="ZoneTexte 20"/>
          <p:cNvSpPr txBox="1"/>
          <p:nvPr/>
        </p:nvSpPr>
        <p:spPr>
          <a:xfrm>
            <a:off x="3345324" y="5743175"/>
            <a:ext cx="639278" cy="276999"/>
          </a:xfrm>
          <a:prstGeom prst="rect">
            <a:avLst/>
          </a:prstGeom>
          <a:noFill/>
        </p:spPr>
        <p:txBody>
          <a:bodyPr wrap="none" rtlCol="0">
            <a:spAutoFit/>
          </a:bodyPr>
          <a:lstStyle/>
          <a:p>
            <a:r>
              <a:rPr lang="fr-FR" sz="1200" b="1" dirty="0" smtClean="0">
                <a:solidFill>
                  <a:srgbClr val="92D050"/>
                </a:solidFill>
                <a:latin typeface="Calibri" pitchFamily="34" charset="0"/>
                <a:cs typeface="Calibri" pitchFamily="34" charset="0"/>
              </a:rPr>
              <a:t>[Fe VII]</a:t>
            </a:r>
            <a:endParaRPr lang="fr-FR" sz="1200" b="1" dirty="0">
              <a:solidFill>
                <a:srgbClr val="92D050"/>
              </a:solidFill>
              <a:latin typeface="Calibri" pitchFamily="34" charset="0"/>
              <a:cs typeface="Calibri" pitchFamily="34" charset="0"/>
            </a:endParaRPr>
          </a:p>
        </p:txBody>
      </p:sp>
      <p:sp>
        <p:nvSpPr>
          <p:cNvPr id="19" name="Rectangle 18"/>
          <p:cNvSpPr/>
          <p:nvPr/>
        </p:nvSpPr>
        <p:spPr>
          <a:xfrm>
            <a:off x="5273779" y="3358634"/>
            <a:ext cx="1518364" cy="369332"/>
          </a:xfrm>
          <a:prstGeom prst="rect">
            <a:avLst/>
          </a:prstGeom>
        </p:spPr>
        <p:txBody>
          <a:bodyPr wrap="none">
            <a:spAutoFit/>
          </a:bodyPr>
          <a:lstStyle/>
          <a:p>
            <a:r>
              <a:rPr lang="fr-FR" dirty="0" smtClean="0">
                <a:solidFill>
                  <a:srgbClr val="FF0000"/>
                </a:solidFill>
                <a:latin typeface="Calibri" pitchFamily="34" charset="0"/>
                <a:cs typeface="Calibri" pitchFamily="34" charset="0"/>
              </a:rPr>
              <a:t>Deux </a:t>
            </a:r>
            <a:r>
              <a:rPr lang="fr-FR" dirty="0">
                <a:solidFill>
                  <a:srgbClr val="FF0000"/>
                </a:solidFill>
                <a:latin typeface="Calibri" pitchFamily="34" charset="0"/>
                <a:cs typeface="Calibri" pitchFamily="34" charset="0"/>
              </a:rPr>
              <a:t>modèles</a:t>
            </a:r>
            <a:endParaRPr lang="fr-FR" dirty="0">
              <a:latin typeface="Calibri" pitchFamily="34" charset="0"/>
              <a:cs typeface="Calibri" pitchFamily="34" charset="0"/>
            </a:endParaRPr>
          </a:p>
        </p:txBody>
      </p:sp>
      <p:sp>
        <p:nvSpPr>
          <p:cNvPr id="9" name="ZoneTexte 8"/>
          <p:cNvSpPr txBox="1"/>
          <p:nvPr/>
        </p:nvSpPr>
        <p:spPr>
          <a:xfrm>
            <a:off x="5207104" y="4067175"/>
            <a:ext cx="3166188" cy="369332"/>
          </a:xfrm>
          <a:prstGeom prst="rect">
            <a:avLst/>
          </a:prstGeom>
          <a:noFill/>
        </p:spPr>
        <p:txBody>
          <a:bodyPr wrap="none" rtlCol="0">
            <a:spAutoFit/>
          </a:bodyPr>
          <a:lstStyle/>
          <a:p>
            <a:r>
              <a:rPr lang="fr-FR" dirty="0" smtClean="0">
                <a:latin typeface="Calibri" pitchFamily="34" charset="0"/>
                <a:cs typeface="Calibri" pitchFamily="34" charset="0"/>
              </a:rPr>
              <a:t>Instabilité du disque d’accrétion</a:t>
            </a:r>
            <a:endParaRPr lang="fr-FR" dirty="0">
              <a:latin typeface="Calibri" pitchFamily="34" charset="0"/>
              <a:cs typeface="Calibri" pitchFamily="34" charset="0"/>
            </a:endParaRPr>
          </a:p>
        </p:txBody>
      </p:sp>
      <p:sp>
        <p:nvSpPr>
          <p:cNvPr id="22" name="ZoneTexte 21"/>
          <p:cNvSpPr txBox="1"/>
          <p:nvPr/>
        </p:nvSpPr>
        <p:spPr>
          <a:xfrm>
            <a:off x="5207104" y="4600575"/>
            <a:ext cx="2904513" cy="369332"/>
          </a:xfrm>
          <a:prstGeom prst="rect">
            <a:avLst/>
          </a:prstGeom>
          <a:noFill/>
        </p:spPr>
        <p:txBody>
          <a:bodyPr wrap="none" rtlCol="0">
            <a:spAutoFit/>
          </a:bodyPr>
          <a:lstStyle/>
          <a:p>
            <a:r>
              <a:rPr lang="fr-FR" dirty="0" err="1" smtClean="0">
                <a:latin typeface="Calibri" pitchFamily="34" charset="0"/>
                <a:cs typeface="Calibri" pitchFamily="34" charset="0"/>
              </a:rPr>
              <a:t>Expension</a:t>
            </a:r>
            <a:r>
              <a:rPr lang="fr-FR" dirty="0" smtClean="0">
                <a:latin typeface="Calibri" pitchFamily="34" charset="0"/>
                <a:cs typeface="Calibri" pitchFamily="34" charset="0"/>
              </a:rPr>
              <a:t> de la photosphère</a:t>
            </a:r>
            <a:endParaRPr lang="fr-FR" dirty="0">
              <a:latin typeface="Calibri" pitchFamily="34" charset="0"/>
              <a:cs typeface="Calibri" pitchFamily="34" charset="0"/>
            </a:endParaRPr>
          </a:p>
        </p:txBody>
      </p:sp>
      <p:sp>
        <p:nvSpPr>
          <p:cNvPr id="15" name="ZoneTexte 14"/>
          <p:cNvSpPr txBox="1"/>
          <p:nvPr/>
        </p:nvSpPr>
        <p:spPr>
          <a:xfrm>
            <a:off x="5086350" y="552450"/>
            <a:ext cx="2562225" cy="923330"/>
          </a:xfrm>
          <a:prstGeom prst="rect">
            <a:avLst/>
          </a:prstGeom>
          <a:noFill/>
        </p:spPr>
        <p:txBody>
          <a:bodyPr wrap="square" rtlCol="0">
            <a:spAutoFit/>
          </a:bodyPr>
          <a:lstStyle/>
          <a:p>
            <a:r>
              <a:rPr lang="fr-FR" b="1" dirty="0" smtClean="0">
                <a:latin typeface="Calibri" pitchFamily="34" charset="0"/>
                <a:cs typeface="Calibri" pitchFamily="34" charset="0"/>
              </a:rPr>
              <a:t>Zones d’excitation mises en évidence par l’étude des éclipses</a:t>
            </a:r>
            <a:endParaRPr lang="fr-FR" b="1" dirty="0">
              <a:latin typeface="Calibri" pitchFamily="34" charset="0"/>
              <a:cs typeface="Calibri" pitchFamily="34" charset="0"/>
            </a:endParaRPr>
          </a:p>
        </p:txBody>
      </p:sp>
    </p:spTree>
    <p:extLst>
      <p:ext uri="{BB962C8B-B14F-4D97-AF65-F5344CB8AC3E}">
        <p14:creationId xmlns:p14="http://schemas.microsoft.com/office/powerpoint/2010/main" val="146340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p:bldP spid="9"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1"/>
            <a:ext cx="4894684" cy="6859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259880" y="2060848"/>
            <a:ext cx="3137839" cy="3970318"/>
          </a:xfrm>
          <a:prstGeom prst="rect">
            <a:avLst/>
          </a:prstGeom>
          <a:noFill/>
        </p:spPr>
        <p:txBody>
          <a:bodyPr wrap="square" rtlCol="0">
            <a:spAutoFit/>
          </a:bodyPr>
          <a:lstStyle/>
          <a:p>
            <a:r>
              <a:rPr lang="fr-FR" dirty="0"/>
              <a:t>Une des pages les plus </a:t>
            </a:r>
            <a:r>
              <a:rPr lang="fr-FR" dirty="0" smtClean="0"/>
              <a:t>remarquables </a:t>
            </a:r>
            <a:r>
              <a:rPr lang="fr-FR" dirty="0"/>
              <a:t>de l’ « Astronomie Populaire » écrite par des milliers d’astronomes amateur depuis plus d’un siècle.</a:t>
            </a:r>
          </a:p>
          <a:p>
            <a:r>
              <a:rPr lang="fr-FR" dirty="0"/>
              <a:t>Ces dizaines de milliers d’observations ont contribué à une meilleure connaissance des étoiles cataclysmiques et ont fait l’objet de nombreuses publications</a:t>
            </a:r>
          </a:p>
          <a:p>
            <a:endParaRPr lang="fr-FR" dirty="0"/>
          </a:p>
        </p:txBody>
      </p:sp>
      <p:sp>
        <p:nvSpPr>
          <p:cNvPr id="3" name="ZoneTexte 2"/>
          <p:cNvSpPr txBox="1"/>
          <p:nvPr/>
        </p:nvSpPr>
        <p:spPr>
          <a:xfrm>
            <a:off x="431701" y="729570"/>
            <a:ext cx="2428870" cy="923330"/>
          </a:xfrm>
          <a:prstGeom prst="rect">
            <a:avLst/>
          </a:prstGeom>
          <a:noFill/>
        </p:spPr>
        <p:txBody>
          <a:bodyPr wrap="none" rtlCol="0">
            <a:spAutoFit/>
          </a:bodyPr>
          <a:lstStyle/>
          <a:p>
            <a:r>
              <a:rPr lang="fr-FR" dirty="0" smtClean="0">
                <a:solidFill>
                  <a:schemeClr val="accent1"/>
                </a:solidFill>
              </a:rPr>
              <a:t>Courbe de luminosité </a:t>
            </a:r>
          </a:p>
          <a:p>
            <a:r>
              <a:rPr lang="fr-FR" dirty="0" smtClean="0">
                <a:solidFill>
                  <a:schemeClr val="accent1"/>
                </a:solidFill>
              </a:rPr>
              <a:t>SS </a:t>
            </a:r>
            <a:r>
              <a:rPr lang="fr-FR" dirty="0" err="1" smtClean="0">
                <a:solidFill>
                  <a:schemeClr val="accent1"/>
                </a:solidFill>
              </a:rPr>
              <a:t>Cygni</a:t>
            </a:r>
            <a:endParaRPr lang="fr-FR" dirty="0" smtClean="0">
              <a:solidFill>
                <a:schemeClr val="accent1"/>
              </a:solidFill>
            </a:endParaRPr>
          </a:p>
          <a:p>
            <a:r>
              <a:rPr lang="fr-FR" dirty="0" smtClean="0">
                <a:solidFill>
                  <a:schemeClr val="accent1"/>
                </a:solidFill>
              </a:rPr>
              <a:t>depuis 1897</a:t>
            </a:r>
            <a:endParaRPr lang="fr-FR" dirty="0">
              <a:solidFill>
                <a:schemeClr val="accent1"/>
              </a:solidFill>
            </a:endParaRPr>
          </a:p>
        </p:txBody>
      </p:sp>
      <p:sp>
        <p:nvSpPr>
          <p:cNvPr id="7" name="Espace réservé du texte 2"/>
          <p:cNvSpPr txBox="1">
            <a:spLocks/>
          </p:cNvSpPr>
          <p:nvPr/>
        </p:nvSpPr>
        <p:spPr>
          <a:xfrm>
            <a:off x="0" y="1"/>
            <a:ext cx="2743200" cy="190240"/>
          </a:xfrm>
          <a:prstGeom prst="rect">
            <a:avLst/>
          </a:prstGeom>
        </p:spPr>
        <p:txBody>
          <a:bodyPr>
            <a:normAutofit fontScale="25000" lnSpcReduction="2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fr-FR" sz="4800" b="1" dirty="0" smtClean="0">
                <a:latin typeface="Calibri" pitchFamily="34" charset="0"/>
                <a:cs typeface="Calibri" pitchFamily="34" charset="0"/>
              </a:rPr>
              <a:t>Etoiles</a:t>
            </a:r>
            <a:r>
              <a:rPr lang="fr-FR" b="1" dirty="0" smtClean="0">
                <a:latin typeface="Calibri" pitchFamily="34" charset="0"/>
                <a:cs typeface="Calibri" pitchFamily="34" charset="0"/>
              </a:rPr>
              <a:t> </a:t>
            </a:r>
            <a:r>
              <a:rPr lang="fr-FR" sz="4800" b="1" dirty="0" smtClean="0">
                <a:latin typeface="Calibri" pitchFamily="34" charset="0"/>
                <a:cs typeface="Calibri" pitchFamily="34" charset="0"/>
              </a:rPr>
              <a:t>cataclysmiques</a:t>
            </a:r>
            <a:endParaRPr lang="fr-FR" sz="4800" b="1" dirty="0">
              <a:latin typeface="Calibri" pitchFamily="34" charset="0"/>
              <a:cs typeface="Calibri" pitchFamily="34" charset="0"/>
            </a:endParaRPr>
          </a:p>
        </p:txBody>
      </p:sp>
    </p:spTree>
    <p:extLst>
      <p:ext uri="{BB962C8B-B14F-4D97-AF65-F5344CB8AC3E}">
        <p14:creationId xmlns:p14="http://schemas.microsoft.com/office/powerpoint/2010/main" val="25735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0" y="33933"/>
            <a:ext cx="4346038" cy="597979"/>
            <a:chOff x="0" y="33933"/>
            <a:chExt cx="4346038" cy="597979"/>
          </a:xfrm>
        </p:grpSpPr>
        <p:sp>
          <p:nvSpPr>
            <p:cNvPr id="5" name="Titre 1"/>
            <p:cNvSpPr txBox="1">
              <a:spLocks/>
            </p:cNvSpPr>
            <p:nvPr/>
          </p:nvSpPr>
          <p:spPr>
            <a:xfrm>
              <a:off x="25946" y="188640"/>
              <a:ext cx="4320092" cy="443272"/>
            </a:xfrm>
            <a:prstGeom prst="rect">
              <a:avLst/>
            </a:prstGeom>
          </p:spPr>
          <p:txBody>
            <a:bodyPr vert="horz" lIns="45720" tIns="0" rIns="45720" bIns="0" anchor="t">
              <a:noAutofit/>
            </a:bodyPr>
            <a:lstStyle>
              <a:lvl1pPr algn="l" rtl="0" eaLnBrk="1" latinLnBrk="0" hangingPunct="1">
                <a:spcBef>
                  <a:spcPct val="0"/>
                </a:spcBef>
                <a:buNone/>
                <a:defRPr kumimoji="0" sz="1800" b="1" kern="1200">
                  <a:solidFill>
                    <a:schemeClr val="accent1"/>
                  </a:solidFill>
                  <a:latin typeface="+mj-lt"/>
                  <a:ea typeface="+mj-ea"/>
                  <a:cs typeface="+mj-cs"/>
                </a:defRPr>
              </a:lvl1pPr>
            </a:lstStyle>
            <a:p>
              <a:r>
                <a:rPr lang="fr-FR" dirty="0" smtClean="0">
                  <a:latin typeface="Calibri" pitchFamily="34" charset="0"/>
                  <a:cs typeface="Calibri" pitchFamily="34" charset="0"/>
                </a:rPr>
                <a:t>Suivi d’un </a:t>
              </a:r>
              <a:r>
                <a:rPr lang="fr-FR" dirty="0" err="1" smtClean="0">
                  <a:latin typeface="Calibri" pitchFamily="34" charset="0"/>
                  <a:cs typeface="Calibri" pitchFamily="34" charset="0"/>
                </a:rPr>
                <a:t>outburst</a:t>
              </a:r>
              <a:r>
                <a:rPr lang="fr-FR" dirty="0" smtClean="0">
                  <a:latin typeface="Calibri" pitchFamily="34" charset="0"/>
                  <a:cs typeface="Calibri" pitchFamily="34" charset="0"/>
                </a:rPr>
                <a:t>   </a:t>
              </a:r>
              <a:r>
                <a:rPr lang="fr-FR" sz="2000" dirty="0" smtClean="0">
                  <a:solidFill>
                    <a:srgbClr val="FFC000"/>
                  </a:solidFill>
                  <a:latin typeface="Calibri" pitchFamily="34" charset="0"/>
                  <a:cs typeface="Calibri" pitchFamily="34" charset="0"/>
                </a:rPr>
                <a:t>CI </a:t>
              </a:r>
              <a:r>
                <a:rPr lang="fr-FR" sz="2000" dirty="0" err="1" smtClean="0">
                  <a:solidFill>
                    <a:srgbClr val="FFC000"/>
                  </a:solidFill>
                  <a:latin typeface="Calibri" pitchFamily="34" charset="0"/>
                  <a:cs typeface="Calibri" pitchFamily="34" charset="0"/>
                </a:rPr>
                <a:t>Cygni</a:t>
              </a:r>
              <a:r>
                <a:rPr lang="fr-FR" sz="2000" dirty="0" smtClean="0">
                  <a:solidFill>
                    <a:srgbClr val="FFC000"/>
                  </a:solidFill>
                  <a:latin typeface="Calibri" pitchFamily="34" charset="0"/>
                  <a:cs typeface="Calibri" pitchFamily="34" charset="0"/>
                </a:rPr>
                <a:t> 2010</a:t>
              </a:r>
              <a:endParaRPr lang="fr-FR" sz="1400" dirty="0">
                <a:solidFill>
                  <a:srgbClr val="FFC000"/>
                </a:solidFill>
                <a:latin typeface="Calibri" pitchFamily="34" charset="0"/>
                <a:cs typeface="Calibri" pitchFamily="34" charset="0"/>
              </a:endParaRPr>
            </a:p>
          </p:txBody>
        </p:sp>
        <p:sp>
          <p:nvSpPr>
            <p:cNvPr id="6" name="Espace réservé du texte 2"/>
            <p:cNvSpPr txBox="1">
              <a:spLocks/>
            </p:cNvSpPr>
            <p:nvPr/>
          </p:nvSpPr>
          <p:spPr>
            <a:xfrm>
              <a:off x="0" y="33933"/>
              <a:ext cx="2743200" cy="220104"/>
            </a:xfrm>
            <a:prstGeom prst="rect">
              <a:avLst/>
            </a:prstGeom>
          </p:spPr>
          <p:txBody>
            <a:bodyPr vert="horz" lIns="45720" tIns="0" rIns="45720" bIns="0" anchor="b">
              <a:normAutofit/>
            </a:bodyPr>
            <a:lstStyle>
              <a:lvl1pPr marL="0" indent="0" algn="l" rtl="0" eaLnBrk="1" latinLnBrk="0" hangingPunct="1">
                <a:spcBef>
                  <a:spcPct val="20000"/>
                </a:spcBef>
                <a:buClr>
                  <a:schemeClr val="accent1"/>
                </a:buClr>
                <a:buSzPct val="80000"/>
                <a:buFont typeface="Wingdings 2"/>
                <a:buNone/>
                <a:defRPr kumimoji="0" sz="14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9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9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fr-FR" b="1" dirty="0" smtClean="0">
                  <a:latin typeface="Calibri" pitchFamily="34" charset="0"/>
                  <a:cs typeface="Calibri" pitchFamily="34" charset="0"/>
                </a:rPr>
                <a:t>Etoiles symbiotiques</a:t>
              </a:r>
              <a:endParaRPr lang="fr-FR" b="1" dirty="0">
                <a:latin typeface="Calibri" pitchFamily="34" charset="0"/>
                <a:cs typeface="Calibri" pitchFamily="34" charset="0"/>
              </a:endParaRPr>
            </a:p>
          </p:txBody>
        </p:sp>
      </p:gr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69951"/>
            <a:ext cx="4552950"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7942" y="1469951"/>
            <a:ext cx="3547766"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251520" y="4293096"/>
            <a:ext cx="2343847" cy="646331"/>
          </a:xfrm>
          <a:prstGeom prst="rect">
            <a:avLst/>
          </a:prstGeom>
          <a:noFill/>
        </p:spPr>
        <p:txBody>
          <a:bodyPr wrap="none" rtlCol="0">
            <a:spAutoFit/>
          </a:bodyPr>
          <a:lstStyle/>
          <a:p>
            <a:r>
              <a:rPr lang="fr-FR" dirty="0" smtClean="0">
                <a:solidFill>
                  <a:srgbClr val="6BFF21"/>
                </a:solidFill>
                <a:latin typeface="Calibri" pitchFamily="34" charset="0"/>
                <a:cs typeface="Calibri" pitchFamily="34" charset="0"/>
              </a:rPr>
              <a:t>Courbe AAVSO CCD V</a:t>
            </a:r>
          </a:p>
          <a:p>
            <a:r>
              <a:rPr lang="fr-FR" dirty="0" smtClean="0">
                <a:solidFill>
                  <a:srgbClr val="6BFF21"/>
                </a:solidFill>
                <a:latin typeface="Calibri" pitchFamily="34" charset="0"/>
                <a:cs typeface="Calibri" pitchFamily="34" charset="0"/>
              </a:rPr>
              <a:t>(Juillet – octobre 2010)</a:t>
            </a:r>
            <a:endParaRPr lang="fr-FR" dirty="0">
              <a:solidFill>
                <a:srgbClr val="6BFF21"/>
              </a:solidFill>
              <a:latin typeface="Calibri" pitchFamily="34" charset="0"/>
              <a:cs typeface="Calibri" pitchFamily="34" charset="0"/>
            </a:endParaRPr>
          </a:p>
        </p:txBody>
      </p:sp>
      <p:sp>
        <p:nvSpPr>
          <p:cNvPr id="3" name="ZoneTexte 2"/>
          <p:cNvSpPr txBox="1"/>
          <p:nvPr/>
        </p:nvSpPr>
        <p:spPr>
          <a:xfrm>
            <a:off x="5157941" y="5661248"/>
            <a:ext cx="3547766" cy="830997"/>
          </a:xfrm>
          <a:prstGeom prst="rect">
            <a:avLst/>
          </a:prstGeom>
          <a:solidFill>
            <a:schemeClr val="bg1">
              <a:lumMod val="85000"/>
              <a:lumOff val="15000"/>
            </a:schemeClr>
          </a:solidFill>
        </p:spPr>
        <p:txBody>
          <a:bodyPr wrap="none" rtlCol="0">
            <a:spAutoFit/>
          </a:bodyPr>
          <a:lstStyle/>
          <a:p>
            <a:r>
              <a:rPr lang="fr-FR" sz="1600" dirty="0" smtClean="0"/>
              <a:t>Comparaison des </a:t>
            </a:r>
            <a:r>
              <a:rPr lang="fr-FR" sz="1600" dirty="0" err="1" smtClean="0"/>
              <a:t>outbursts</a:t>
            </a:r>
            <a:r>
              <a:rPr lang="fr-FR" sz="1600" dirty="0" smtClean="0"/>
              <a:t>/éclipses </a:t>
            </a:r>
          </a:p>
          <a:p>
            <a:r>
              <a:rPr lang="fr-FR" sz="1600" dirty="0" smtClean="0">
                <a:solidFill>
                  <a:srgbClr val="FF0000"/>
                </a:solidFill>
              </a:rPr>
              <a:t>1973 : Rouge</a:t>
            </a:r>
          </a:p>
          <a:p>
            <a:r>
              <a:rPr lang="fr-FR" sz="1600" dirty="0" smtClean="0">
                <a:solidFill>
                  <a:srgbClr val="0070C0"/>
                </a:solidFill>
              </a:rPr>
              <a:t>2010 : Bleu</a:t>
            </a:r>
            <a:endParaRPr lang="fr-FR" sz="1600" dirty="0">
              <a:solidFill>
                <a:srgbClr val="0070C0"/>
              </a:solidFill>
            </a:endParaRPr>
          </a:p>
        </p:txBody>
      </p:sp>
    </p:spTree>
    <p:extLst>
      <p:ext uri="{BB962C8B-B14F-4D97-AF65-F5344CB8AC3E}">
        <p14:creationId xmlns:p14="http://schemas.microsoft.com/office/powerpoint/2010/main" val="4808682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6" y="2132856"/>
            <a:ext cx="9077325" cy="4362450"/>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1556792"/>
            <a:ext cx="2777133" cy="1661583"/>
          </a:xfrm>
          <a:prstGeom prst="rect">
            <a:avLst/>
          </a:prstGeom>
        </p:spPr>
      </p:pic>
      <p:sp>
        <p:nvSpPr>
          <p:cNvPr id="4" name="Ellipse 3"/>
          <p:cNvSpPr/>
          <p:nvPr/>
        </p:nvSpPr>
        <p:spPr>
          <a:xfrm>
            <a:off x="2929200" y="2063402"/>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p:cNvCxnSpPr>
            <a:endCxn id="7" idx="2"/>
          </p:cNvCxnSpPr>
          <p:nvPr/>
        </p:nvCxnSpPr>
        <p:spPr>
          <a:xfrm flipH="1">
            <a:off x="2216153" y="2419068"/>
            <a:ext cx="216024" cy="3600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Ellipse 6"/>
          <p:cNvSpPr/>
          <p:nvPr/>
        </p:nvSpPr>
        <p:spPr>
          <a:xfrm>
            <a:off x="2216153" y="2419068"/>
            <a:ext cx="72008" cy="720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4932041" y="692696"/>
            <a:ext cx="4178620" cy="523220"/>
          </a:xfrm>
          <a:prstGeom prst="rect">
            <a:avLst/>
          </a:prstGeom>
          <a:noFill/>
        </p:spPr>
        <p:txBody>
          <a:bodyPr wrap="square" rtlCol="0">
            <a:spAutoFit/>
          </a:bodyPr>
          <a:lstStyle/>
          <a:p>
            <a:r>
              <a:rPr lang="fr-FR" sz="1400" dirty="0" smtClean="0">
                <a:solidFill>
                  <a:srgbClr val="FF0000"/>
                </a:solidFill>
              </a:rPr>
              <a:t>Affaiblissement des bandes </a:t>
            </a:r>
            <a:r>
              <a:rPr lang="fr-FR" sz="1400" dirty="0" err="1" smtClean="0">
                <a:solidFill>
                  <a:srgbClr val="FF0000"/>
                </a:solidFill>
              </a:rPr>
              <a:t>TiO</a:t>
            </a:r>
            <a:endParaRPr lang="fr-FR" sz="1400" dirty="0" smtClean="0">
              <a:solidFill>
                <a:srgbClr val="FF0000"/>
              </a:solidFill>
            </a:endParaRPr>
          </a:p>
          <a:p>
            <a:r>
              <a:rPr lang="fr-FR" sz="1400" dirty="0" smtClean="0">
                <a:solidFill>
                  <a:srgbClr val="FF0000"/>
                </a:solidFill>
              </a:rPr>
              <a:t>= augmentation de la luminosité dans le visible</a:t>
            </a:r>
          </a:p>
        </p:txBody>
      </p:sp>
      <p:sp>
        <p:nvSpPr>
          <p:cNvPr id="11" name="Double flèche horizontale 10"/>
          <p:cNvSpPr/>
          <p:nvPr/>
        </p:nvSpPr>
        <p:spPr>
          <a:xfrm rot="5400000">
            <a:off x="5771637" y="5785907"/>
            <a:ext cx="343247" cy="93937"/>
          </a:xfrm>
          <a:prstGeom prst="leftRightArrow">
            <a:avLst/>
          </a:prstGeom>
          <a:solidFill>
            <a:srgbClr val="F9740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vers le bas 11"/>
          <p:cNvSpPr/>
          <p:nvPr/>
        </p:nvSpPr>
        <p:spPr>
          <a:xfrm>
            <a:off x="5436096" y="4797152"/>
            <a:ext cx="144016" cy="432048"/>
          </a:xfrm>
          <a:prstGeom prst="down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vers le bas 13"/>
          <p:cNvSpPr/>
          <p:nvPr/>
        </p:nvSpPr>
        <p:spPr>
          <a:xfrm>
            <a:off x="4283968" y="5165576"/>
            <a:ext cx="144016" cy="432048"/>
          </a:xfrm>
          <a:prstGeom prst="down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Double flèche horizontale 14"/>
          <p:cNvSpPr/>
          <p:nvPr/>
        </p:nvSpPr>
        <p:spPr>
          <a:xfrm rot="5400000">
            <a:off x="8471394" y="5146230"/>
            <a:ext cx="936108" cy="93937"/>
          </a:xfrm>
          <a:prstGeom prst="leftRightArrow">
            <a:avLst/>
          </a:prstGeom>
          <a:solidFill>
            <a:srgbClr val="F9740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Double flèche horizontale 15"/>
          <p:cNvSpPr/>
          <p:nvPr/>
        </p:nvSpPr>
        <p:spPr>
          <a:xfrm rot="5400000">
            <a:off x="2431121" y="6047004"/>
            <a:ext cx="343247" cy="93937"/>
          </a:xfrm>
          <a:prstGeom prst="leftRightArrow">
            <a:avLst/>
          </a:prstGeom>
          <a:solidFill>
            <a:srgbClr val="F9740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4932041" y="1295182"/>
            <a:ext cx="4572000" cy="523220"/>
          </a:xfrm>
          <a:prstGeom prst="rect">
            <a:avLst/>
          </a:prstGeom>
        </p:spPr>
        <p:txBody>
          <a:bodyPr>
            <a:spAutoFit/>
          </a:bodyPr>
          <a:lstStyle/>
          <a:p>
            <a:pPr lvl="0"/>
            <a:r>
              <a:rPr lang="fr-FR" sz="1400" dirty="0">
                <a:solidFill>
                  <a:srgbClr val="6BFF21"/>
                </a:solidFill>
              </a:rPr>
              <a:t>Effondrement des raies de forte excitation (Fe</a:t>
            </a:r>
            <a:r>
              <a:rPr lang="fr-FR" sz="1400" baseline="30000" dirty="0">
                <a:solidFill>
                  <a:srgbClr val="6BFF21"/>
                </a:solidFill>
              </a:rPr>
              <a:t>6+ </a:t>
            </a:r>
            <a:r>
              <a:rPr lang="fr-FR" sz="1400" dirty="0">
                <a:solidFill>
                  <a:srgbClr val="6BFF21"/>
                </a:solidFill>
              </a:rPr>
              <a:t>)</a:t>
            </a:r>
          </a:p>
          <a:p>
            <a:pPr lvl="0"/>
            <a:r>
              <a:rPr lang="fr-FR" sz="1400" dirty="0">
                <a:solidFill>
                  <a:srgbClr val="6BFF21"/>
                </a:solidFill>
              </a:rPr>
              <a:t>= diminution température</a:t>
            </a:r>
          </a:p>
        </p:txBody>
      </p:sp>
      <p:grpSp>
        <p:nvGrpSpPr>
          <p:cNvPr id="17" name="Groupe 16"/>
          <p:cNvGrpSpPr/>
          <p:nvPr/>
        </p:nvGrpSpPr>
        <p:grpSpPr>
          <a:xfrm>
            <a:off x="0" y="33933"/>
            <a:ext cx="4346038" cy="597979"/>
            <a:chOff x="0" y="33933"/>
            <a:chExt cx="4346038" cy="597979"/>
          </a:xfrm>
        </p:grpSpPr>
        <p:sp>
          <p:nvSpPr>
            <p:cNvPr id="18" name="Titre 1"/>
            <p:cNvSpPr txBox="1">
              <a:spLocks/>
            </p:cNvSpPr>
            <p:nvPr/>
          </p:nvSpPr>
          <p:spPr>
            <a:xfrm>
              <a:off x="25946" y="188640"/>
              <a:ext cx="4320092" cy="443272"/>
            </a:xfrm>
            <a:prstGeom prst="rect">
              <a:avLst/>
            </a:prstGeom>
          </p:spPr>
          <p:txBody>
            <a:bodyPr vert="horz" lIns="45720" tIns="0" rIns="45720" bIns="0" anchor="t">
              <a:noAutofit/>
            </a:bodyPr>
            <a:lstStyle>
              <a:lvl1pPr algn="l" rtl="0" eaLnBrk="1" latinLnBrk="0" hangingPunct="1">
                <a:spcBef>
                  <a:spcPct val="0"/>
                </a:spcBef>
                <a:buNone/>
                <a:defRPr kumimoji="0" sz="1800" b="1" kern="1200">
                  <a:solidFill>
                    <a:schemeClr val="accent1"/>
                  </a:solidFill>
                  <a:latin typeface="+mj-lt"/>
                  <a:ea typeface="+mj-ea"/>
                  <a:cs typeface="+mj-cs"/>
                </a:defRPr>
              </a:lvl1pPr>
            </a:lstStyle>
            <a:p>
              <a:r>
                <a:rPr lang="fr-FR" dirty="0" smtClean="0">
                  <a:latin typeface="Calibri" pitchFamily="34" charset="0"/>
                  <a:cs typeface="Calibri" pitchFamily="34" charset="0"/>
                </a:rPr>
                <a:t>Suivi d’un </a:t>
              </a:r>
              <a:r>
                <a:rPr lang="fr-FR" dirty="0" err="1" smtClean="0">
                  <a:latin typeface="Calibri" pitchFamily="34" charset="0"/>
                  <a:cs typeface="Calibri" pitchFamily="34" charset="0"/>
                </a:rPr>
                <a:t>outburst</a:t>
              </a:r>
              <a:r>
                <a:rPr lang="fr-FR" dirty="0" smtClean="0">
                  <a:latin typeface="Calibri" pitchFamily="34" charset="0"/>
                  <a:cs typeface="Calibri" pitchFamily="34" charset="0"/>
                </a:rPr>
                <a:t>   </a:t>
              </a:r>
              <a:r>
                <a:rPr lang="fr-FR" sz="2000" dirty="0" smtClean="0">
                  <a:solidFill>
                    <a:srgbClr val="FFC000"/>
                  </a:solidFill>
                  <a:latin typeface="Calibri" pitchFamily="34" charset="0"/>
                  <a:cs typeface="Calibri" pitchFamily="34" charset="0"/>
                </a:rPr>
                <a:t>CI </a:t>
              </a:r>
              <a:r>
                <a:rPr lang="fr-FR" sz="2000" dirty="0" err="1" smtClean="0">
                  <a:solidFill>
                    <a:srgbClr val="FFC000"/>
                  </a:solidFill>
                  <a:latin typeface="Calibri" pitchFamily="34" charset="0"/>
                  <a:cs typeface="Calibri" pitchFamily="34" charset="0"/>
                </a:rPr>
                <a:t>Cygni</a:t>
              </a:r>
              <a:r>
                <a:rPr lang="fr-FR" sz="2000" dirty="0" smtClean="0">
                  <a:solidFill>
                    <a:srgbClr val="FFC000"/>
                  </a:solidFill>
                  <a:latin typeface="Calibri" pitchFamily="34" charset="0"/>
                  <a:cs typeface="Calibri" pitchFamily="34" charset="0"/>
                </a:rPr>
                <a:t> 2010</a:t>
              </a:r>
              <a:endParaRPr lang="fr-FR" sz="1400" dirty="0">
                <a:solidFill>
                  <a:srgbClr val="FFC000"/>
                </a:solidFill>
                <a:latin typeface="Calibri" pitchFamily="34" charset="0"/>
                <a:cs typeface="Calibri" pitchFamily="34" charset="0"/>
              </a:endParaRPr>
            </a:p>
          </p:txBody>
        </p:sp>
        <p:sp>
          <p:nvSpPr>
            <p:cNvPr id="19" name="Espace réservé du texte 2"/>
            <p:cNvSpPr txBox="1">
              <a:spLocks/>
            </p:cNvSpPr>
            <p:nvPr/>
          </p:nvSpPr>
          <p:spPr>
            <a:xfrm>
              <a:off x="0" y="33933"/>
              <a:ext cx="2743200" cy="220104"/>
            </a:xfrm>
            <a:prstGeom prst="rect">
              <a:avLst/>
            </a:prstGeom>
          </p:spPr>
          <p:txBody>
            <a:bodyPr vert="horz" lIns="45720" tIns="0" rIns="45720" bIns="0" anchor="b">
              <a:normAutofit/>
            </a:bodyPr>
            <a:lstStyle>
              <a:lvl1pPr marL="0" indent="0" algn="l" rtl="0" eaLnBrk="1" latinLnBrk="0" hangingPunct="1">
                <a:spcBef>
                  <a:spcPct val="20000"/>
                </a:spcBef>
                <a:buClr>
                  <a:schemeClr val="accent1"/>
                </a:buClr>
                <a:buSzPct val="80000"/>
                <a:buFont typeface="Wingdings 2"/>
                <a:buNone/>
                <a:defRPr kumimoji="0" sz="14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9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9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fr-FR" b="1" dirty="0" smtClean="0">
                  <a:latin typeface="Calibri" pitchFamily="34" charset="0"/>
                  <a:cs typeface="Calibri" pitchFamily="34" charset="0"/>
                </a:rPr>
                <a:t>Etoiles symbiotiques</a:t>
              </a:r>
              <a:endParaRPr lang="fr-FR" b="1" dirty="0">
                <a:latin typeface="Calibri" pitchFamily="34" charset="0"/>
                <a:cs typeface="Calibri" pitchFamily="34" charset="0"/>
              </a:endParaRPr>
            </a:p>
          </p:txBody>
        </p:sp>
      </p:grpSp>
    </p:spTree>
    <p:extLst>
      <p:ext uri="{BB962C8B-B14F-4D97-AF65-F5344CB8AC3E}">
        <p14:creationId xmlns:p14="http://schemas.microsoft.com/office/powerpoint/2010/main" val="121927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2000"/>
                                        <p:tgtEl>
                                          <p:spTgt spid="1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up)">
                                      <p:cBhvr>
                                        <p:cTn id="10" dur="2000"/>
                                        <p:tgtEl>
                                          <p:spTgt spid="1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2000"/>
                                        <p:tgtEl>
                                          <p:spTgt spid="11"/>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2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500"/>
                                        <p:tgtEl>
                                          <p:spTgt spid="14"/>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4" grpId="0" animBg="1"/>
      <p:bldP spid="15" grpId="0" animBg="1"/>
      <p:bldP spid="16" grpId="0" animBg="1"/>
      <p:bldP spid="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612" y="1556792"/>
            <a:ext cx="5438775"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e 5"/>
          <p:cNvGrpSpPr/>
          <p:nvPr/>
        </p:nvGrpSpPr>
        <p:grpSpPr>
          <a:xfrm>
            <a:off x="0" y="33933"/>
            <a:ext cx="4346038" cy="597979"/>
            <a:chOff x="0" y="33933"/>
            <a:chExt cx="4346038" cy="597979"/>
          </a:xfrm>
        </p:grpSpPr>
        <p:sp>
          <p:nvSpPr>
            <p:cNvPr id="7" name="Titre 1"/>
            <p:cNvSpPr txBox="1">
              <a:spLocks/>
            </p:cNvSpPr>
            <p:nvPr/>
          </p:nvSpPr>
          <p:spPr>
            <a:xfrm>
              <a:off x="25946" y="188640"/>
              <a:ext cx="4320092" cy="443272"/>
            </a:xfrm>
            <a:prstGeom prst="rect">
              <a:avLst/>
            </a:prstGeom>
          </p:spPr>
          <p:txBody>
            <a:bodyPr vert="horz" lIns="45720" tIns="0" rIns="45720" bIns="0" anchor="t">
              <a:noAutofit/>
            </a:bodyPr>
            <a:lstStyle>
              <a:lvl1pPr algn="l" rtl="0" eaLnBrk="1" latinLnBrk="0" hangingPunct="1">
                <a:spcBef>
                  <a:spcPct val="0"/>
                </a:spcBef>
                <a:buNone/>
                <a:defRPr kumimoji="0" sz="1800" b="1" kern="1200">
                  <a:solidFill>
                    <a:schemeClr val="accent1"/>
                  </a:solidFill>
                  <a:latin typeface="+mj-lt"/>
                  <a:ea typeface="+mj-ea"/>
                  <a:cs typeface="+mj-cs"/>
                </a:defRPr>
              </a:lvl1pPr>
            </a:lstStyle>
            <a:p>
              <a:r>
                <a:rPr lang="fr-FR" dirty="0" smtClean="0">
                  <a:latin typeface="Calibri" pitchFamily="34" charset="0"/>
                  <a:cs typeface="Calibri" pitchFamily="34" charset="0"/>
                </a:rPr>
                <a:t>Suivi d’un </a:t>
              </a:r>
              <a:r>
                <a:rPr lang="fr-FR" dirty="0" err="1" smtClean="0">
                  <a:latin typeface="Calibri" pitchFamily="34" charset="0"/>
                  <a:cs typeface="Calibri" pitchFamily="34" charset="0"/>
                </a:rPr>
                <a:t>outburst</a:t>
              </a:r>
              <a:r>
                <a:rPr lang="fr-FR" dirty="0" smtClean="0">
                  <a:latin typeface="Calibri" pitchFamily="34" charset="0"/>
                  <a:cs typeface="Calibri" pitchFamily="34" charset="0"/>
                </a:rPr>
                <a:t>   </a:t>
              </a:r>
              <a:r>
                <a:rPr lang="fr-FR" sz="2000" dirty="0" smtClean="0">
                  <a:solidFill>
                    <a:srgbClr val="FFC000"/>
                  </a:solidFill>
                  <a:latin typeface="Calibri" pitchFamily="34" charset="0"/>
                  <a:cs typeface="Calibri" pitchFamily="34" charset="0"/>
                </a:rPr>
                <a:t>CI </a:t>
              </a:r>
              <a:r>
                <a:rPr lang="fr-FR" sz="2000" dirty="0" err="1" smtClean="0">
                  <a:solidFill>
                    <a:srgbClr val="FFC000"/>
                  </a:solidFill>
                  <a:latin typeface="Calibri" pitchFamily="34" charset="0"/>
                  <a:cs typeface="Calibri" pitchFamily="34" charset="0"/>
                </a:rPr>
                <a:t>Cygni</a:t>
              </a:r>
              <a:r>
                <a:rPr lang="fr-FR" sz="2000" dirty="0" smtClean="0">
                  <a:solidFill>
                    <a:srgbClr val="FFC000"/>
                  </a:solidFill>
                  <a:latin typeface="Calibri" pitchFamily="34" charset="0"/>
                  <a:cs typeface="Calibri" pitchFamily="34" charset="0"/>
                </a:rPr>
                <a:t> 2010</a:t>
              </a:r>
              <a:endParaRPr lang="fr-FR" sz="1400" dirty="0">
                <a:solidFill>
                  <a:srgbClr val="FFC000"/>
                </a:solidFill>
                <a:latin typeface="Calibri" pitchFamily="34" charset="0"/>
                <a:cs typeface="Calibri" pitchFamily="34" charset="0"/>
              </a:endParaRPr>
            </a:p>
          </p:txBody>
        </p:sp>
        <p:sp>
          <p:nvSpPr>
            <p:cNvPr id="8" name="Espace réservé du texte 2"/>
            <p:cNvSpPr txBox="1">
              <a:spLocks/>
            </p:cNvSpPr>
            <p:nvPr/>
          </p:nvSpPr>
          <p:spPr>
            <a:xfrm>
              <a:off x="0" y="33933"/>
              <a:ext cx="2743200" cy="220104"/>
            </a:xfrm>
            <a:prstGeom prst="rect">
              <a:avLst/>
            </a:prstGeom>
          </p:spPr>
          <p:txBody>
            <a:bodyPr vert="horz" lIns="45720" tIns="0" rIns="45720" bIns="0" anchor="b">
              <a:normAutofit/>
            </a:bodyPr>
            <a:lstStyle>
              <a:lvl1pPr marL="0" indent="0" algn="l" rtl="0" eaLnBrk="1" latinLnBrk="0" hangingPunct="1">
                <a:spcBef>
                  <a:spcPct val="20000"/>
                </a:spcBef>
                <a:buClr>
                  <a:schemeClr val="accent1"/>
                </a:buClr>
                <a:buSzPct val="80000"/>
                <a:buFont typeface="Wingdings 2"/>
                <a:buNone/>
                <a:defRPr kumimoji="0" sz="14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9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9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fr-FR" b="1" dirty="0" smtClean="0">
                  <a:latin typeface="Calibri" pitchFamily="34" charset="0"/>
                  <a:cs typeface="Calibri" pitchFamily="34" charset="0"/>
                </a:rPr>
                <a:t>Etoiles symbiotiques</a:t>
              </a:r>
              <a:endParaRPr lang="fr-FR" b="1" dirty="0">
                <a:latin typeface="Calibri" pitchFamily="34" charset="0"/>
                <a:cs typeface="Calibri" pitchFamily="34" charset="0"/>
              </a:endParaRPr>
            </a:p>
          </p:txBody>
        </p:sp>
      </p:grpSp>
      <p:sp>
        <p:nvSpPr>
          <p:cNvPr id="5" name="ZoneTexte 4"/>
          <p:cNvSpPr txBox="1"/>
          <p:nvPr/>
        </p:nvSpPr>
        <p:spPr>
          <a:xfrm>
            <a:off x="179512" y="5589240"/>
            <a:ext cx="2012667" cy="276999"/>
          </a:xfrm>
          <a:prstGeom prst="rect">
            <a:avLst/>
          </a:prstGeom>
          <a:noFill/>
        </p:spPr>
        <p:txBody>
          <a:bodyPr wrap="none" rtlCol="0">
            <a:spAutoFit/>
          </a:bodyPr>
          <a:lstStyle/>
          <a:p>
            <a:r>
              <a:rPr lang="fr-FR" sz="1200" dirty="0" smtClean="0">
                <a:latin typeface="Calibri" pitchFamily="34" charset="0"/>
                <a:cs typeface="Calibri" pitchFamily="34" charset="0"/>
              </a:rPr>
              <a:t>30 juin au 10 novembre 2010</a:t>
            </a:r>
            <a:endParaRPr lang="fr-FR" sz="1200" dirty="0">
              <a:latin typeface="Calibri" pitchFamily="34" charset="0"/>
              <a:cs typeface="Calibri" pitchFamily="34" charset="0"/>
            </a:endParaRPr>
          </a:p>
        </p:txBody>
      </p:sp>
      <p:sp>
        <p:nvSpPr>
          <p:cNvPr id="9" name="ZoneTexte 8"/>
          <p:cNvSpPr txBox="1"/>
          <p:nvPr/>
        </p:nvSpPr>
        <p:spPr>
          <a:xfrm>
            <a:off x="1852611" y="1124744"/>
            <a:ext cx="5438775" cy="369332"/>
          </a:xfrm>
          <a:prstGeom prst="rect">
            <a:avLst/>
          </a:prstGeom>
          <a:solidFill>
            <a:schemeClr val="tx2"/>
          </a:solidFill>
        </p:spPr>
        <p:txBody>
          <a:bodyPr wrap="square" rtlCol="0">
            <a:spAutoFit/>
          </a:bodyPr>
          <a:lstStyle/>
          <a:p>
            <a:pPr algn="ctr"/>
            <a:r>
              <a:rPr lang="fr-FR" dirty="0" smtClean="0">
                <a:solidFill>
                  <a:srgbClr val="FF0000"/>
                </a:solidFill>
              </a:rPr>
              <a:t>Evolution H</a:t>
            </a:r>
            <a:r>
              <a:rPr lang="fr-FR" dirty="0" smtClean="0">
                <a:solidFill>
                  <a:srgbClr val="FF0000"/>
                </a:solidFill>
                <a:latin typeface="Symbol" pitchFamily="18" charset="2"/>
              </a:rPr>
              <a:t>a </a:t>
            </a:r>
            <a:r>
              <a:rPr lang="fr-FR" dirty="0" smtClean="0">
                <a:solidFill>
                  <a:srgbClr val="FF0000"/>
                </a:solidFill>
                <a:latin typeface="Calibri" pitchFamily="34" charset="0"/>
                <a:cs typeface="Calibri" pitchFamily="34" charset="0"/>
              </a:rPr>
              <a:t>(largeur équivalente EW)</a:t>
            </a:r>
            <a:endParaRPr lang="fr-FR" dirty="0">
              <a:solidFill>
                <a:srgbClr val="FF0000"/>
              </a:solidFill>
              <a:latin typeface="Calibri" pitchFamily="34" charset="0"/>
              <a:cs typeface="Calibri" pitchFamily="34" charset="0"/>
            </a:endParaRPr>
          </a:p>
        </p:txBody>
      </p:sp>
      <p:sp>
        <p:nvSpPr>
          <p:cNvPr id="10" name="ZoneTexte 9"/>
          <p:cNvSpPr txBox="1"/>
          <p:nvPr/>
        </p:nvSpPr>
        <p:spPr>
          <a:xfrm>
            <a:off x="5508104" y="5204519"/>
            <a:ext cx="2816092" cy="738664"/>
          </a:xfrm>
          <a:prstGeom prst="rect">
            <a:avLst/>
          </a:prstGeom>
          <a:noFill/>
        </p:spPr>
        <p:txBody>
          <a:bodyPr wrap="none" rtlCol="0">
            <a:spAutoFit/>
          </a:bodyPr>
          <a:lstStyle/>
          <a:p>
            <a:pPr marL="285750" indent="-285750">
              <a:buFont typeface="Wingdings"/>
              <a:buChar char="n"/>
            </a:pPr>
            <a:r>
              <a:rPr lang="fr-FR" sz="1400" dirty="0" smtClean="0">
                <a:solidFill>
                  <a:srgbClr val="0070C0"/>
                </a:solidFill>
                <a:sym typeface="Wingdings"/>
              </a:rPr>
              <a:t>F Teyssier </a:t>
            </a:r>
            <a:r>
              <a:rPr lang="fr-FR" sz="1400" dirty="0" err="1" smtClean="0">
                <a:solidFill>
                  <a:srgbClr val="0070C0"/>
                </a:solidFill>
                <a:sym typeface="Wingdings"/>
              </a:rPr>
              <a:t>Lhires</a:t>
            </a:r>
            <a:r>
              <a:rPr lang="fr-FR" sz="1400" dirty="0" smtClean="0">
                <a:solidFill>
                  <a:srgbClr val="0070C0"/>
                </a:solidFill>
                <a:sym typeface="Wingdings"/>
              </a:rPr>
              <a:t> III 150 t/mm</a:t>
            </a:r>
          </a:p>
          <a:p>
            <a:pPr marL="285750" indent="-285750">
              <a:buFont typeface="Wingdings"/>
              <a:buChar char="n"/>
            </a:pPr>
            <a:r>
              <a:rPr lang="fr-FR" sz="1400" dirty="0" smtClean="0">
                <a:solidFill>
                  <a:srgbClr val="FF0000"/>
                </a:solidFill>
                <a:sym typeface="Wingdings"/>
              </a:rPr>
              <a:t>C. </a:t>
            </a:r>
            <a:r>
              <a:rPr lang="fr-FR" sz="1400" dirty="0" err="1" smtClean="0">
                <a:solidFill>
                  <a:srgbClr val="FF0000"/>
                </a:solidFill>
                <a:sym typeface="Wingdings"/>
              </a:rPr>
              <a:t>Buil</a:t>
            </a:r>
            <a:r>
              <a:rPr lang="fr-FR" sz="1400" dirty="0" smtClean="0">
                <a:solidFill>
                  <a:srgbClr val="FF0000"/>
                </a:solidFill>
                <a:sym typeface="Wingdings"/>
              </a:rPr>
              <a:t> </a:t>
            </a:r>
            <a:r>
              <a:rPr lang="fr-FR" sz="1400" dirty="0" err="1" smtClean="0">
                <a:solidFill>
                  <a:srgbClr val="FF0000"/>
                </a:solidFill>
                <a:sym typeface="Wingdings"/>
              </a:rPr>
              <a:t>eShel</a:t>
            </a:r>
            <a:r>
              <a:rPr lang="fr-FR" sz="1400" dirty="0" smtClean="0">
                <a:solidFill>
                  <a:srgbClr val="FF0000"/>
                </a:solidFill>
                <a:sym typeface="Wingdings"/>
              </a:rPr>
              <a:t> </a:t>
            </a:r>
          </a:p>
          <a:p>
            <a:r>
              <a:rPr lang="fr-FR" sz="1400" dirty="0" smtClean="0">
                <a:solidFill>
                  <a:srgbClr val="6BFF21"/>
                </a:solidFill>
                <a:sym typeface="Wingdings"/>
              </a:rPr>
              <a:t>_ AAVSO CCD V</a:t>
            </a:r>
            <a:endParaRPr lang="fr-FR" sz="1400" dirty="0">
              <a:solidFill>
                <a:srgbClr val="6BFF21"/>
              </a:solidFill>
            </a:endParaRPr>
          </a:p>
        </p:txBody>
      </p:sp>
    </p:spTree>
    <p:extLst>
      <p:ext uri="{BB962C8B-B14F-4D97-AF65-F5344CB8AC3E}">
        <p14:creationId xmlns:p14="http://schemas.microsoft.com/office/powerpoint/2010/main" val="254806521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0" y="33933"/>
            <a:ext cx="4346038" cy="597979"/>
            <a:chOff x="0" y="33933"/>
            <a:chExt cx="4346038" cy="597979"/>
          </a:xfrm>
        </p:grpSpPr>
        <p:sp>
          <p:nvSpPr>
            <p:cNvPr id="8" name="Titre 1"/>
            <p:cNvSpPr txBox="1">
              <a:spLocks/>
            </p:cNvSpPr>
            <p:nvPr/>
          </p:nvSpPr>
          <p:spPr>
            <a:xfrm>
              <a:off x="25946" y="188640"/>
              <a:ext cx="4320092" cy="443272"/>
            </a:xfrm>
            <a:prstGeom prst="rect">
              <a:avLst/>
            </a:prstGeom>
          </p:spPr>
          <p:txBody>
            <a:bodyPr vert="horz" lIns="45720" tIns="0" rIns="45720" bIns="0" anchor="t">
              <a:noAutofit/>
            </a:bodyPr>
            <a:lstStyle>
              <a:lvl1pPr algn="l" rtl="0" eaLnBrk="1" latinLnBrk="0" hangingPunct="1">
                <a:spcBef>
                  <a:spcPct val="0"/>
                </a:spcBef>
                <a:buNone/>
                <a:defRPr kumimoji="0" sz="1800" b="1" kern="1200">
                  <a:solidFill>
                    <a:schemeClr val="accent1"/>
                  </a:solidFill>
                  <a:latin typeface="+mj-lt"/>
                  <a:ea typeface="+mj-ea"/>
                  <a:cs typeface="+mj-cs"/>
                </a:defRPr>
              </a:lvl1pPr>
            </a:lstStyle>
            <a:p>
              <a:r>
                <a:rPr lang="fr-FR" dirty="0" smtClean="0">
                  <a:latin typeface="Calibri" pitchFamily="34" charset="0"/>
                  <a:cs typeface="Calibri" pitchFamily="34" charset="0"/>
                </a:rPr>
                <a:t>Suivi d’un </a:t>
              </a:r>
              <a:r>
                <a:rPr lang="fr-FR" dirty="0" err="1" smtClean="0">
                  <a:latin typeface="Calibri" pitchFamily="34" charset="0"/>
                  <a:cs typeface="Calibri" pitchFamily="34" charset="0"/>
                </a:rPr>
                <a:t>outburst</a:t>
              </a:r>
              <a:r>
                <a:rPr lang="fr-FR" dirty="0" smtClean="0">
                  <a:latin typeface="Calibri" pitchFamily="34" charset="0"/>
                  <a:cs typeface="Calibri" pitchFamily="34" charset="0"/>
                </a:rPr>
                <a:t>   </a:t>
              </a:r>
              <a:r>
                <a:rPr lang="fr-FR" sz="2000" dirty="0" smtClean="0">
                  <a:solidFill>
                    <a:srgbClr val="FFC000"/>
                  </a:solidFill>
                  <a:latin typeface="Calibri" pitchFamily="34" charset="0"/>
                  <a:cs typeface="Calibri" pitchFamily="34" charset="0"/>
                </a:rPr>
                <a:t>CI </a:t>
              </a:r>
              <a:r>
                <a:rPr lang="fr-FR" sz="2000" dirty="0" err="1" smtClean="0">
                  <a:solidFill>
                    <a:srgbClr val="FFC000"/>
                  </a:solidFill>
                  <a:latin typeface="Calibri" pitchFamily="34" charset="0"/>
                  <a:cs typeface="Calibri" pitchFamily="34" charset="0"/>
                </a:rPr>
                <a:t>Cygni</a:t>
              </a:r>
              <a:r>
                <a:rPr lang="fr-FR" sz="2000" dirty="0" smtClean="0">
                  <a:solidFill>
                    <a:srgbClr val="FFC000"/>
                  </a:solidFill>
                  <a:latin typeface="Calibri" pitchFamily="34" charset="0"/>
                  <a:cs typeface="Calibri" pitchFamily="34" charset="0"/>
                </a:rPr>
                <a:t> 2010</a:t>
              </a:r>
              <a:endParaRPr lang="fr-FR" sz="1400" dirty="0">
                <a:solidFill>
                  <a:srgbClr val="FFC000"/>
                </a:solidFill>
                <a:latin typeface="Calibri" pitchFamily="34" charset="0"/>
                <a:cs typeface="Calibri" pitchFamily="34" charset="0"/>
              </a:endParaRPr>
            </a:p>
          </p:txBody>
        </p:sp>
        <p:sp>
          <p:nvSpPr>
            <p:cNvPr id="9" name="Espace réservé du texte 2"/>
            <p:cNvSpPr txBox="1">
              <a:spLocks/>
            </p:cNvSpPr>
            <p:nvPr/>
          </p:nvSpPr>
          <p:spPr>
            <a:xfrm>
              <a:off x="0" y="33933"/>
              <a:ext cx="2743200" cy="220104"/>
            </a:xfrm>
            <a:prstGeom prst="rect">
              <a:avLst/>
            </a:prstGeom>
          </p:spPr>
          <p:txBody>
            <a:bodyPr vert="horz" lIns="45720" tIns="0" rIns="45720" bIns="0" anchor="b">
              <a:normAutofit/>
            </a:bodyPr>
            <a:lstStyle>
              <a:lvl1pPr marL="0" indent="0" algn="l" rtl="0" eaLnBrk="1" latinLnBrk="0" hangingPunct="1">
                <a:spcBef>
                  <a:spcPct val="20000"/>
                </a:spcBef>
                <a:buClr>
                  <a:schemeClr val="accent1"/>
                </a:buClr>
                <a:buSzPct val="80000"/>
                <a:buFont typeface="Wingdings 2"/>
                <a:buNone/>
                <a:defRPr kumimoji="0" sz="14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9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9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fr-FR" b="1" dirty="0" smtClean="0">
                  <a:latin typeface="Calibri" pitchFamily="34" charset="0"/>
                  <a:cs typeface="Calibri" pitchFamily="34" charset="0"/>
                </a:rPr>
                <a:t>Etoiles symbiotiques</a:t>
              </a:r>
              <a:endParaRPr lang="fr-FR" b="1" dirty="0">
                <a:latin typeface="Calibri" pitchFamily="34" charset="0"/>
                <a:cs typeface="Calibri" pitchFamily="34" charset="0"/>
              </a:endParaRPr>
            </a:p>
          </p:txBody>
        </p:sp>
      </p:gr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24744"/>
            <a:ext cx="353377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645024"/>
            <a:ext cx="355282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Graphique 14"/>
          <p:cNvGraphicFramePr>
            <a:graphicFrameLocks noChangeAspect="1"/>
          </p:cNvGraphicFramePr>
          <p:nvPr>
            <p:extLst>
              <p:ext uri="{D42A27DB-BD31-4B8C-83A1-F6EECF244321}">
                <p14:modId xmlns:p14="http://schemas.microsoft.com/office/powerpoint/2010/main" val="1274148287"/>
              </p:ext>
            </p:extLst>
          </p:nvPr>
        </p:nvGraphicFramePr>
        <p:xfrm>
          <a:off x="4318604" y="3649960"/>
          <a:ext cx="3600000" cy="24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Graphique 15"/>
          <p:cNvGraphicFramePr>
            <a:graphicFrameLocks noChangeAspect="1"/>
          </p:cNvGraphicFramePr>
          <p:nvPr>
            <p:extLst>
              <p:ext uri="{D42A27DB-BD31-4B8C-83A1-F6EECF244321}">
                <p14:modId xmlns:p14="http://schemas.microsoft.com/office/powerpoint/2010/main" val="769631206"/>
              </p:ext>
            </p:extLst>
          </p:nvPr>
        </p:nvGraphicFramePr>
        <p:xfrm>
          <a:off x="4283968" y="1105844"/>
          <a:ext cx="3600000" cy="240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ZoneTexte 3"/>
          <p:cNvSpPr txBox="1"/>
          <p:nvPr/>
        </p:nvSpPr>
        <p:spPr>
          <a:xfrm>
            <a:off x="4609331" y="3795087"/>
            <a:ext cx="1148071" cy="246221"/>
          </a:xfrm>
          <a:prstGeom prst="rect">
            <a:avLst/>
          </a:prstGeom>
          <a:solidFill>
            <a:schemeClr val="tx1"/>
          </a:solidFill>
        </p:spPr>
        <p:txBody>
          <a:bodyPr wrap="none" rtlCol="0">
            <a:spAutoFit/>
          </a:bodyPr>
          <a:lstStyle/>
          <a:p>
            <a:r>
              <a:rPr lang="fr-FR" sz="1000" b="1" dirty="0" smtClean="0">
                <a:solidFill>
                  <a:srgbClr val="FE3E02"/>
                </a:solidFill>
                <a:latin typeface="Calibri" pitchFamily="34" charset="0"/>
                <a:cs typeface="Calibri" pitchFamily="34" charset="0"/>
              </a:rPr>
              <a:t>Rapport [OIII]/</a:t>
            </a:r>
            <a:r>
              <a:rPr lang="fr-FR" sz="1000" b="1" dirty="0" err="1" smtClean="0">
                <a:solidFill>
                  <a:srgbClr val="FE3E02"/>
                </a:solidFill>
                <a:latin typeface="Calibri" pitchFamily="34" charset="0"/>
                <a:cs typeface="Calibri" pitchFamily="34" charset="0"/>
              </a:rPr>
              <a:t>HeI</a:t>
            </a:r>
            <a:endParaRPr lang="fr-FR" sz="1000" b="1" dirty="0">
              <a:solidFill>
                <a:srgbClr val="FE3E02"/>
              </a:solidFill>
              <a:latin typeface="Calibri" pitchFamily="34" charset="0"/>
              <a:cs typeface="Calibri" pitchFamily="34" charset="0"/>
            </a:endParaRPr>
          </a:p>
        </p:txBody>
      </p:sp>
      <p:sp>
        <p:nvSpPr>
          <p:cNvPr id="18" name="ZoneTexte 17"/>
          <p:cNvSpPr txBox="1"/>
          <p:nvPr/>
        </p:nvSpPr>
        <p:spPr>
          <a:xfrm>
            <a:off x="611560" y="649613"/>
            <a:ext cx="7272808" cy="369332"/>
          </a:xfrm>
          <a:prstGeom prst="rect">
            <a:avLst/>
          </a:prstGeom>
          <a:solidFill>
            <a:schemeClr val="tx2"/>
          </a:solidFill>
        </p:spPr>
        <p:txBody>
          <a:bodyPr wrap="square" rtlCol="0">
            <a:spAutoFit/>
          </a:bodyPr>
          <a:lstStyle/>
          <a:p>
            <a:pPr algn="ctr"/>
            <a:r>
              <a:rPr lang="fr-FR" dirty="0" smtClean="0">
                <a:solidFill>
                  <a:srgbClr val="FF0000"/>
                </a:solidFill>
              </a:rPr>
              <a:t>Mesures de plusieurs raies </a:t>
            </a:r>
            <a:r>
              <a:rPr lang="fr-FR" dirty="0" smtClean="0">
                <a:solidFill>
                  <a:srgbClr val="FF0000"/>
                </a:solidFill>
                <a:latin typeface="Calibri" pitchFamily="34" charset="0"/>
                <a:cs typeface="Calibri" pitchFamily="34" charset="0"/>
              </a:rPr>
              <a:t>(largeur équivalente EW)</a:t>
            </a:r>
            <a:endParaRPr lang="fr-FR" dirty="0">
              <a:solidFill>
                <a:srgbClr val="FF0000"/>
              </a:solidFill>
              <a:latin typeface="Calibri" pitchFamily="34" charset="0"/>
              <a:cs typeface="Calibri" pitchFamily="34" charset="0"/>
            </a:endParaRPr>
          </a:p>
        </p:txBody>
      </p:sp>
    </p:spTree>
    <p:extLst>
      <p:ext uri="{BB962C8B-B14F-4D97-AF65-F5344CB8AC3E}">
        <p14:creationId xmlns:p14="http://schemas.microsoft.com/office/powerpoint/2010/main" val="133707763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7099" y="476672"/>
            <a:ext cx="3200400" cy="371264"/>
          </a:xfrm>
        </p:spPr>
        <p:txBody>
          <a:bodyPr/>
          <a:lstStyle/>
          <a:p>
            <a:r>
              <a:rPr lang="fr-FR" dirty="0" smtClean="0"/>
              <a:t>Un travail collectif</a:t>
            </a:r>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4073" y="427934"/>
            <a:ext cx="1524000" cy="1514475"/>
          </a:xfrm>
          <a:prstGeom prst="rect">
            <a:avLst/>
          </a:prstGeom>
        </p:spPr>
      </p:pic>
      <p:sp>
        <p:nvSpPr>
          <p:cNvPr id="8" name="ZoneTexte 7"/>
          <p:cNvSpPr txBox="1"/>
          <p:nvPr/>
        </p:nvSpPr>
        <p:spPr>
          <a:xfrm>
            <a:off x="2147299" y="5925241"/>
            <a:ext cx="6750566" cy="369332"/>
          </a:xfrm>
          <a:prstGeom prst="rect">
            <a:avLst/>
          </a:prstGeom>
          <a:noFill/>
        </p:spPr>
        <p:txBody>
          <a:bodyPr wrap="none" rtlCol="0">
            <a:spAutoFit/>
          </a:bodyPr>
          <a:lstStyle/>
          <a:p>
            <a:r>
              <a:rPr lang="fr-FR" dirty="0" smtClean="0"/>
              <a:t>53 spectres haute et basse résolution sur une période de 4 mois</a:t>
            </a:r>
            <a:endParaRPr lang="fr-FR" dirty="0"/>
          </a:p>
        </p:txBody>
      </p:sp>
      <p:sp>
        <p:nvSpPr>
          <p:cNvPr id="3" name="Rectangle 2"/>
          <p:cNvSpPr/>
          <p:nvPr/>
        </p:nvSpPr>
        <p:spPr>
          <a:xfrm>
            <a:off x="1188790" y="1185171"/>
            <a:ext cx="5490073" cy="369332"/>
          </a:xfrm>
          <a:prstGeom prst="rect">
            <a:avLst/>
          </a:prstGeom>
        </p:spPr>
        <p:txBody>
          <a:bodyPr wrap="square">
            <a:spAutoFit/>
          </a:bodyPr>
          <a:lstStyle/>
          <a:p>
            <a:r>
              <a:rPr lang="fr-FR" dirty="0"/>
              <a:t>http://www.astrosurf.com/aras/CICyg/CI_Cyg.html</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177" y="2318767"/>
            <a:ext cx="8064896" cy="227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Espace réservé du texte 2"/>
          <p:cNvSpPr txBox="1">
            <a:spLocks/>
          </p:cNvSpPr>
          <p:nvPr/>
        </p:nvSpPr>
        <p:spPr>
          <a:xfrm>
            <a:off x="0" y="0"/>
            <a:ext cx="2133972" cy="548680"/>
          </a:xfrm>
          <a:prstGeom prst="rect">
            <a:avLst/>
          </a:prstGeom>
        </p:spPr>
        <p:txBody>
          <a:bodyPr vert="horz" lIns="45720" tIns="0" rIns="45720" bIns="0" anchor="b">
            <a:normAutofit/>
          </a:bodyPr>
          <a:lstStyle>
            <a:lvl1pPr marL="0" indent="0" algn="l" rtl="0" eaLnBrk="1" latinLnBrk="0" hangingPunct="1">
              <a:spcBef>
                <a:spcPct val="20000"/>
              </a:spcBef>
              <a:buClr>
                <a:schemeClr val="accent1"/>
              </a:buClr>
              <a:buSzPct val="80000"/>
              <a:buFont typeface="Wingdings 2"/>
              <a:buNone/>
              <a:defRPr kumimoji="0" sz="14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9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9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fr-FR" sz="1600" dirty="0" smtClean="0"/>
              <a:t>Etoiles symbiotiques</a:t>
            </a:r>
          </a:p>
          <a:p>
            <a:r>
              <a:rPr lang="fr-FR" sz="1600" b="1" dirty="0" smtClean="0">
                <a:solidFill>
                  <a:schemeClr val="accent1"/>
                </a:solidFill>
              </a:rPr>
              <a:t>Suivi d’un </a:t>
            </a:r>
            <a:r>
              <a:rPr lang="fr-FR" sz="1600" b="1" dirty="0" err="1" smtClean="0">
                <a:solidFill>
                  <a:schemeClr val="accent1"/>
                </a:solidFill>
              </a:rPr>
              <a:t>outburst</a:t>
            </a:r>
            <a:endParaRPr lang="fr-FR" sz="1600" b="1" dirty="0">
              <a:solidFill>
                <a:schemeClr val="accent1"/>
              </a:solidFill>
            </a:endParaRPr>
          </a:p>
        </p:txBody>
      </p:sp>
    </p:spTree>
    <p:extLst>
      <p:ext uri="{BB962C8B-B14F-4D97-AF65-F5344CB8AC3E}">
        <p14:creationId xmlns:p14="http://schemas.microsoft.com/office/powerpoint/2010/main" val="408775378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57" y="1700808"/>
            <a:ext cx="89725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texte 2"/>
          <p:cNvSpPr>
            <a:spLocks noGrp="1"/>
          </p:cNvSpPr>
          <p:nvPr>
            <p:ph type="body" idx="2"/>
          </p:nvPr>
        </p:nvSpPr>
        <p:spPr>
          <a:xfrm>
            <a:off x="-10244" y="0"/>
            <a:ext cx="2133972" cy="548680"/>
          </a:xfrm>
        </p:spPr>
        <p:txBody>
          <a:bodyPr/>
          <a:lstStyle/>
          <a:p>
            <a:r>
              <a:rPr lang="fr-FR" sz="1600" dirty="0" smtClean="0"/>
              <a:t>Etoiles symbiotiques</a:t>
            </a:r>
          </a:p>
          <a:p>
            <a:r>
              <a:rPr lang="fr-FR" sz="1600" b="1" dirty="0">
                <a:solidFill>
                  <a:schemeClr val="accent1"/>
                </a:solidFill>
              </a:rPr>
              <a:t>Suivi d’un </a:t>
            </a:r>
            <a:r>
              <a:rPr lang="fr-FR" sz="1600" b="1" dirty="0" err="1">
                <a:solidFill>
                  <a:schemeClr val="accent1"/>
                </a:solidFill>
              </a:rPr>
              <a:t>outburst</a:t>
            </a:r>
            <a:endParaRPr lang="fr-FR" sz="1600" b="1" dirty="0">
              <a:solidFill>
                <a:schemeClr val="accent1"/>
              </a:solidFill>
            </a:endParaRPr>
          </a:p>
        </p:txBody>
      </p:sp>
      <p:sp>
        <p:nvSpPr>
          <p:cNvPr id="6" name="Titre 1"/>
          <p:cNvSpPr>
            <a:spLocks noGrp="1"/>
          </p:cNvSpPr>
          <p:nvPr>
            <p:ph type="title"/>
          </p:nvPr>
        </p:nvSpPr>
        <p:spPr>
          <a:xfrm>
            <a:off x="78556" y="1196752"/>
            <a:ext cx="5501555" cy="371264"/>
          </a:xfrm>
        </p:spPr>
        <p:txBody>
          <a:bodyPr>
            <a:normAutofit fontScale="90000"/>
          </a:bodyPr>
          <a:lstStyle/>
          <a:p>
            <a:r>
              <a:rPr lang="fr-FR" sz="2000" dirty="0" smtClean="0">
                <a:latin typeface="Calibri" pitchFamily="34" charset="0"/>
                <a:cs typeface="Calibri" pitchFamily="34" charset="0"/>
              </a:rPr>
              <a:t>Spectre haute résolution par Christian </a:t>
            </a:r>
            <a:r>
              <a:rPr lang="fr-FR" sz="2000" dirty="0" err="1" smtClean="0">
                <a:latin typeface="Calibri" pitchFamily="34" charset="0"/>
                <a:cs typeface="Calibri" pitchFamily="34" charset="0"/>
              </a:rPr>
              <a:t>Buil</a:t>
            </a:r>
            <a:r>
              <a:rPr lang="fr-FR" sz="2000" dirty="0" smtClean="0">
                <a:latin typeface="Calibri" pitchFamily="34" charset="0"/>
                <a:cs typeface="Calibri" pitchFamily="34" charset="0"/>
              </a:rPr>
              <a:t> </a:t>
            </a:r>
            <a:r>
              <a:rPr lang="fr-FR" sz="1600" dirty="0" smtClean="0"/>
              <a:t>(25  août 2010)</a:t>
            </a:r>
            <a:endParaRPr lang="fr-FR" sz="1600" dirty="0"/>
          </a:p>
        </p:txBody>
      </p:sp>
    </p:spTree>
    <p:extLst>
      <p:ext uri="{BB962C8B-B14F-4D97-AF65-F5344CB8AC3E}">
        <p14:creationId xmlns:p14="http://schemas.microsoft.com/office/powerpoint/2010/main" val="325774538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371264"/>
          </a:xfrm>
        </p:spPr>
        <p:txBody>
          <a:bodyPr/>
          <a:lstStyle/>
          <a:p>
            <a:r>
              <a:rPr lang="fr-FR" dirty="0" smtClean="0"/>
              <a:t>Evolution Ha  par Christian </a:t>
            </a:r>
            <a:r>
              <a:rPr lang="fr-FR" dirty="0" err="1" smtClean="0"/>
              <a:t>Buil</a:t>
            </a:r>
            <a:endParaRPr lang="fr-F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86" y="1628800"/>
            <a:ext cx="8239125" cy="455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e 6"/>
          <p:cNvGrpSpPr/>
          <p:nvPr/>
        </p:nvGrpSpPr>
        <p:grpSpPr>
          <a:xfrm>
            <a:off x="0" y="33933"/>
            <a:ext cx="4346038" cy="597979"/>
            <a:chOff x="0" y="33933"/>
            <a:chExt cx="4346038" cy="597979"/>
          </a:xfrm>
        </p:grpSpPr>
        <p:sp>
          <p:nvSpPr>
            <p:cNvPr id="8" name="Titre 1"/>
            <p:cNvSpPr txBox="1">
              <a:spLocks/>
            </p:cNvSpPr>
            <p:nvPr/>
          </p:nvSpPr>
          <p:spPr>
            <a:xfrm>
              <a:off x="25946" y="188640"/>
              <a:ext cx="4320092" cy="443272"/>
            </a:xfrm>
            <a:prstGeom prst="rect">
              <a:avLst/>
            </a:prstGeom>
          </p:spPr>
          <p:txBody>
            <a:bodyPr vert="horz" lIns="45720" tIns="0" rIns="45720" bIns="0" anchor="t">
              <a:noAutofit/>
            </a:bodyPr>
            <a:lstStyle>
              <a:lvl1pPr algn="l" rtl="0" eaLnBrk="1" latinLnBrk="0" hangingPunct="1">
                <a:spcBef>
                  <a:spcPct val="0"/>
                </a:spcBef>
                <a:buNone/>
                <a:defRPr kumimoji="0" sz="1800" b="1" kern="1200">
                  <a:solidFill>
                    <a:schemeClr val="accent1"/>
                  </a:solidFill>
                  <a:latin typeface="+mj-lt"/>
                  <a:ea typeface="+mj-ea"/>
                  <a:cs typeface="+mj-cs"/>
                </a:defRPr>
              </a:lvl1pPr>
            </a:lstStyle>
            <a:p>
              <a:r>
                <a:rPr lang="fr-FR" dirty="0" smtClean="0">
                  <a:latin typeface="Calibri" pitchFamily="34" charset="0"/>
                  <a:cs typeface="Calibri" pitchFamily="34" charset="0"/>
                </a:rPr>
                <a:t>Suivi d’un </a:t>
              </a:r>
              <a:r>
                <a:rPr lang="fr-FR" dirty="0" err="1" smtClean="0">
                  <a:latin typeface="Calibri" pitchFamily="34" charset="0"/>
                  <a:cs typeface="Calibri" pitchFamily="34" charset="0"/>
                </a:rPr>
                <a:t>outburst</a:t>
              </a:r>
              <a:r>
                <a:rPr lang="fr-FR" dirty="0" smtClean="0">
                  <a:latin typeface="Calibri" pitchFamily="34" charset="0"/>
                  <a:cs typeface="Calibri" pitchFamily="34" charset="0"/>
                </a:rPr>
                <a:t>   </a:t>
              </a:r>
              <a:r>
                <a:rPr lang="fr-FR" sz="2000" dirty="0" smtClean="0">
                  <a:solidFill>
                    <a:srgbClr val="FFC000"/>
                  </a:solidFill>
                  <a:latin typeface="Calibri" pitchFamily="34" charset="0"/>
                  <a:cs typeface="Calibri" pitchFamily="34" charset="0"/>
                </a:rPr>
                <a:t>CI </a:t>
              </a:r>
              <a:r>
                <a:rPr lang="fr-FR" sz="2000" dirty="0" err="1" smtClean="0">
                  <a:solidFill>
                    <a:srgbClr val="FFC000"/>
                  </a:solidFill>
                  <a:latin typeface="Calibri" pitchFamily="34" charset="0"/>
                  <a:cs typeface="Calibri" pitchFamily="34" charset="0"/>
                </a:rPr>
                <a:t>Cygni</a:t>
              </a:r>
              <a:r>
                <a:rPr lang="fr-FR" sz="2000" dirty="0" smtClean="0">
                  <a:solidFill>
                    <a:srgbClr val="FFC000"/>
                  </a:solidFill>
                  <a:latin typeface="Calibri" pitchFamily="34" charset="0"/>
                  <a:cs typeface="Calibri" pitchFamily="34" charset="0"/>
                </a:rPr>
                <a:t> 2010</a:t>
              </a:r>
              <a:endParaRPr lang="fr-FR" sz="1400" dirty="0">
                <a:solidFill>
                  <a:srgbClr val="FFC000"/>
                </a:solidFill>
                <a:latin typeface="Calibri" pitchFamily="34" charset="0"/>
                <a:cs typeface="Calibri" pitchFamily="34" charset="0"/>
              </a:endParaRPr>
            </a:p>
          </p:txBody>
        </p:sp>
        <p:sp>
          <p:nvSpPr>
            <p:cNvPr id="9" name="Espace réservé du texte 2"/>
            <p:cNvSpPr txBox="1">
              <a:spLocks/>
            </p:cNvSpPr>
            <p:nvPr/>
          </p:nvSpPr>
          <p:spPr>
            <a:xfrm>
              <a:off x="0" y="33933"/>
              <a:ext cx="2743200" cy="220104"/>
            </a:xfrm>
            <a:prstGeom prst="rect">
              <a:avLst/>
            </a:prstGeom>
          </p:spPr>
          <p:txBody>
            <a:bodyPr vert="horz" lIns="45720" tIns="0" rIns="45720" bIns="0" anchor="b">
              <a:normAutofit/>
            </a:bodyPr>
            <a:lstStyle>
              <a:lvl1pPr marL="0" indent="0" algn="l" rtl="0" eaLnBrk="1" latinLnBrk="0" hangingPunct="1">
                <a:spcBef>
                  <a:spcPct val="20000"/>
                </a:spcBef>
                <a:buClr>
                  <a:schemeClr val="accent1"/>
                </a:buClr>
                <a:buSzPct val="80000"/>
                <a:buFont typeface="Wingdings 2"/>
                <a:buNone/>
                <a:defRPr kumimoji="0" sz="14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9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9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fr-FR" b="1" dirty="0" smtClean="0">
                  <a:latin typeface="Calibri" pitchFamily="34" charset="0"/>
                  <a:cs typeface="Calibri" pitchFamily="34" charset="0"/>
                </a:rPr>
                <a:t>Etoiles symbiotiques</a:t>
              </a:r>
              <a:endParaRPr lang="fr-FR" b="1" dirty="0">
                <a:latin typeface="Calibri" pitchFamily="34" charset="0"/>
                <a:cs typeface="Calibri" pitchFamily="34" charset="0"/>
              </a:endParaRPr>
            </a:p>
          </p:txBody>
        </p:sp>
      </p:grpSp>
    </p:spTree>
    <p:extLst>
      <p:ext uri="{BB962C8B-B14F-4D97-AF65-F5344CB8AC3E}">
        <p14:creationId xmlns:p14="http://schemas.microsoft.com/office/powerpoint/2010/main" val="99240066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2"/>
          <p:cNvSpPr txBox="1">
            <a:spLocks/>
          </p:cNvSpPr>
          <p:nvPr/>
        </p:nvSpPr>
        <p:spPr>
          <a:xfrm>
            <a:off x="-10244" y="0"/>
            <a:ext cx="2133972" cy="548680"/>
          </a:xfrm>
          <a:prstGeom prst="rect">
            <a:avLst/>
          </a:prstGeom>
        </p:spPr>
        <p:txBody>
          <a:bodyPr vert="horz" lIns="45720" tIns="0" rIns="45720" bIns="0" anchor="b">
            <a:normAutofit/>
          </a:bodyPr>
          <a:lstStyle>
            <a:lvl1pPr marL="0" indent="0" algn="l" rtl="0" eaLnBrk="1" latinLnBrk="0" hangingPunct="1">
              <a:spcBef>
                <a:spcPct val="20000"/>
              </a:spcBef>
              <a:buClr>
                <a:schemeClr val="accent1"/>
              </a:buClr>
              <a:buSzPct val="80000"/>
              <a:buFont typeface="Wingdings 2"/>
              <a:buNone/>
              <a:defRPr kumimoji="0" sz="14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9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9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fr-FR" sz="1600" smtClean="0"/>
              <a:t>Etoiles symbiotiques</a:t>
            </a:r>
          </a:p>
          <a:p>
            <a:r>
              <a:rPr lang="fr-FR" sz="1600" b="1" smtClean="0">
                <a:solidFill>
                  <a:schemeClr val="accent1"/>
                </a:solidFill>
              </a:rPr>
              <a:t>Suivi d’un outburst</a:t>
            </a:r>
            <a:endParaRPr lang="fr-FR" sz="1600" b="1" dirty="0">
              <a:solidFill>
                <a:schemeClr val="accent1"/>
              </a:solidFill>
            </a:endParaRPr>
          </a:p>
        </p:txBody>
      </p:sp>
      <p:sp>
        <p:nvSpPr>
          <p:cNvPr id="2" name="ZoneTexte 1"/>
          <p:cNvSpPr txBox="1"/>
          <p:nvPr/>
        </p:nvSpPr>
        <p:spPr>
          <a:xfrm>
            <a:off x="1038486" y="1086486"/>
            <a:ext cx="2967479" cy="369332"/>
          </a:xfrm>
          <a:prstGeom prst="rect">
            <a:avLst/>
          </a:prstGeom>
          <a:noFill/>
        </p:spPr>
        <p:txBody>
          <a:bodyPr wrap="none" rtlCol="0">
            <a:spAutoFit/>
          </a:bodyPr>
          <a:lstStyle/>
          <a:p>
            <a:r>
              <a:rPr lang="fr-FR" dirty="0" smtClean="0">
                <a:solidFill>
                  <a:srgbClr val="FFC000"/>
                </a:solidFill>
              </a:rPr>
              <a:t>Intérêts d’un travail collectif</a:t>
            </a:r>
            <a:endParaRPr lang="fr-FR" dirty="0">
              <a:solidFill>
                <a:srgbClr val="FFC000"/>
              </a:solidFill>
            </a:endParaRPr>
          </a:p>
        </p:txBody>
      </p:sp>
      <p:sp>
        <p:nvSpPr>
          <p:cNvPr id="3" name="ZoneTexte 2"/>
          <p:cNvSpPr txBox="1"/>
          <p:nvPr/>
        </p:nvSpPr>
        <p:spPr>
          <a:xfrm>
            <a:off x="1691680" y="1844824"/>
            <a:ext cx="3147015" cy="369332"/>
          </a:xfrm>
          <a:prstGeom prst="rect">
            <a:avLst/>
          </a:prstGeom>
          <a:noFill/>
        </p:spPr>
        <p:txBody>
          <a:bodyPr wrap="none" rtlCol="0">
            <a:spAutoFit/>
          </a:bodyPr>
          <a:lstStyle/>
          <a:p>
            <a:r>
              <a:rPr lang="fr-FR" dirty="0" smtClean="0"/>
              <a:t>Bonne couverture temporelle</a:t>
            </a:r>
            <a:endParaRPr lang="fr-FR" dirty="0"/>
          </a:p>
        </p:txBody>
      </p:sp>
      <p:sp>
        <p:nvSpPr>
          <p:cNvPr id="4" name="ZoneTexte 3"/>
          <p:cNvSpPr txBox="1"/>
          <p:nvPr/>
        </p:nvSpPr>
        <p:spPr>
          <a:xfrm>
            <a:off x="1758178" y="3028310"/>
            <a:ext cx="6423553" cy="923330"/>
          </a:xfrm>
          <a:prstGeom prst="rect">
            <a:avLst/>
          </a:prstGeom>
          <a:noFill/>
        </p:spPr>
        <p:txBody>
          <a:bodyPr wrap="none" rtlCol="0">
            <a:spAutoFit/>
          </a:bodyPr>
          <a:lstStyle/>
          <a:p>
            <a:r>
              <a:rPr lang="fr-FR" dirty="0" smtClean="0"/>
              <a:t>Complémentarité</a:t>
            </a:r>
          </a:p>
          <a:p>
            <a:pPr marL="285750" indent="-285750">
              <a:buFontTx/>
              <a:buChar char="-"/>
            </a:pPr>
            <a:r>
              <a:rPr lang="fr-FR" dirty="0" smtClean="0"/>
              <a:t>Basse résolution : mesures intensités et EW plus robustes</a:t>
            </a:r>
          </a:p>
          <a:p>
            <a:pPr marL="285750" indent="-285750">
              <a:buFontTx/>
              <a:buChar char="-"/>
            </a:pPr>
            <a:r>
              <a:rPr lang="fr-FR" dirty="0" smtClean="0"/>
              <a:t>Haute résolution : séparation et profils de raies </a:t>
            </a:r>
            <a:endParaRPr lang="fr-FR" dirty="0"/>
          </a:p>
        </p:txBody>
      </p:sp>
      <p:sp>
        <p:nvSpPr>
          <p:cNvPr id="5" name="ZoneTexte 4"/>
          <p:cNvSpPr txBox="1"/>
          <p:nvPr/>
        </p:nvSpPr>
        <p:spPr>
          <a:xfrm>
            <a:off x="1724440" y="2399348"/>
            <a:ext cx="5981125" cy="369332"/>
          </a:xfrm>
          <a:prstGeom prst="rect">
            <a:avLst/>
          </a:prstGeom>
          <a:noFill/>
        </p:spPr>
        <p:txBody>
          <a:bodyPr wrap="none" rtlCol="0">
            <a:spAutoFit/>
          </a:bodyPr>
          <a:lstStyle/>
          <a:p>
            <a:r>
              <a:rPr lang="fr-FR" dirty="0" smtClean="0"/>
              <a:t>Consolidation des résultats : comparaison reproductibilité</a:t>
            </a:r>
            <a:endParaRPr lang="fr-FR" dirty="0"/>
          </a:p>
        </p:txBody>
      </p:sp>
    </p:spTree>
    <p:extLst>
      <p:ext uri="{BB962C8B-B14F-4D97-AF65-F5344CB8AC3E}">
        <p14:creationId xmlns:p14="http://schemas.microsoft.com/office/powerpoint/2010/main" val="252934183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82" y="1268760"/>
            <a:ext cx="9077325"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e 4"/>
          <p:cNvGrpSpPr/>
          <p:nvPr/>
        </p:nvGrpSpPr>
        <p:grpSpPr>
          <a:xfrm>
            <a:off x="0" y="33933"/>
            <a:ext cx="4346038" cy="597979"/>
            <a:chOff x="0" y="33933"/>
            <a:chExt cx="4346038" cy="597979"/>
          </a:xfrm>
        </p:grpSpPr>
        <p:sp>
          <p:nvSpPr>
            <p:cNvPr id="7" name="Titre 1"/>
            <p:cNvSpPr txBox="1">
              <a:spLocks/>
            </p:cNvSpPr>
            <p:nvPr/>
          </p:nvSpPr>
          <p:spPr>
            <a:xfrm>
              <a:off x="25946" y="188640"/>
              <a:ext cx="4320092" cy="443272"/>
            </a:xfrm>
            <a:prstGeom prst="rect">
              <a:avLst/>
            </a:prstGeom>
          </p:spPr>
          <p:txBody>
            <a:bodyPr vert="horz" lIns="45720" tIns="0" rIns="45720" bIns="0" anchor="t">
              <a:noAutofit/>
            </a:bodyPr>
            <a:lstStyle>
              <a:lvl1pPr algn="l" rtl="0" eaLnBrk="1" latinLnBrk="0" hangingPunct="1">
                <a:spcBef>
                  <a:spcPct val="0"/>
                </a:spcBef>
                <a:buNone/>
                <a:defRPr kumimoji="0" sz="1800" b="1" kern="1200">
                  <a:solidFill>
                    <a:schemeClr val="accent1"/>
                  </a:solidFill>
                  <a:latin typeface="+mj-lt"/>
                  <a:ea typeface="+mj-ea"/>
                  <a:cs typeface="+mj-cs"/>
                </a:defRPr>
              </a:lvl1pPr>
            </a:lstStyle>
            <a:p>
              <a:r>
                <a:rPr lang="fr-FR" dirty="0" smtClean="0">
                  <a:latin typeface="Calibri" pitchFamily="34" charset="0"/>
                  <a:cs typeface="Calibri" pitchFamily="34" charset="0"/>
                </a:rPr>
                <a:t>Suivi d’un </a:t>
              </a:r>
              <a:r>
                <a:rPr lang="fr-FR" dirty="0" err="1" smtClean="0">
                  <a:latin typeface="Calibri" pitchFamily="34" charset="0"/>
                  <a:cs typeface="Calibri" pitchFamily="34" charset="0"/>
                </a:rPr>
                <a:t>outburst</a:t>
              </a:r>
              <a:r>
                <a:rPr lang="fr-FR" dirty="0" smtClean="0">
                  <a:latin typeface="Calibri" pitchFamily="34" charset="0"/>
                  <a:cs typeface="Calibri" pitchFamily="34" charset="0"/>
                </a:rPr>
                <a:t>   </a:t>
              </a:r>
              <a:r>
                <a:rPr lang="fr-FR" sz="2000" dirty="0" smtClean="0">
                  <a:solidFill>
                    <a:srgbClr val="FFC000"/>
                  </a:solidFill>
                  <a:latin typeface="Calibri" pitchFamily="34" charset="0"/>
                  <a:cs typeface="Calibri" pitchFamily="34" charset="0"/>
                </a:rPr>
                <a:t>CI </a:t>
              </a:r>
              <a:r>
                <a:rPr lang="fr-FR" sz="2000" dirty="0" err="1" smtClean="0">
                  <a:solidFill>
                    <a:srgbClr val="FFC000"/>
                  </a:solidFill>
                  <a:latin typeface="Calibri" pitchFamily="34" charset="0"/>
                  <a:cs typeface="Calibri" pitchFamily="34" charset="0"/>
                </a:rPr>
                <a:t>Cygni</a:t>
              </a:r>
              <a:r>
                <a:rPr lang="fr-FR" sz="2000" dirty="0" smtClean="0">
                  <a:solidFill>
                    <a:srgbClr val="FFC000"/>
                  </a:solidFill>
                  <a:latin typeface="Calibri" pitchFamily="34" charset="0"/>
                  <a:cs typeface="Calibri" pitchFamily="34" charset="0"/>
                </a:rPr>
                <a:t> 2010</a:t>
              </a:r>
              <a:endParaRPr lang="fr-FR" sz="1400" dirty="0">
                <a:solidFill>
                  <a:srgbClr val="FFC000"/>
                </a:solidFill>
                <a:latin typeface="Calibri" pitchFamily="34" charset="0"/>
                <a:cs typeface="Calibri" pitchFamily="34" charset="0"/>
              </a:endParaRPr>
            </a:p>
          </p:txBody>
        </p:sp>
        <p:sp>
          <p:nvSpPr>
            <p:cNvPr id="8" name="Espace réservé du texte 2"/>
            <p:cNvSpPr txBox="1">
              <a:spLocks/>
            </p:cNvSpPr>
            <p:nvPr/>
          </p:nvSpPr>
          <p:spPr>
            <a:xfrm>
              <a:off x="0" y="33933"/>
              <a:ext cx="2743200" cy="220104"/>
            </a:xfrm>
            <a:prstGeom prst="rect">
              <a:avLst/>
            </a:prstGeom>
          </p:spPr>
          <p:txBody>
            <a:bodyPr vert="horz" lIns="45720" tIns="0" rIns="45720" bIns="0" anchor="b">
              <a:normAutofit/>
            </a:bodyPr>
            <a:lstStyle>
              <a:lvl1pPr marL="0" indent="0" algn="l" rtl="0" eaLnBrk="1" latinLnBrk="0" hangingPunct="1">
                <a:spcBef>
                  <a:spcPct val="20000"/>
                </a:spcBef>
                <a:buClr>
                  <a:schemeClr val="accent1"/>
                </a:buClr>
                <a:buSzPct val="80000"/>
                <a:buFont typeface="Wingdings 2"/>
                <a:buNone/>
                <a:defRPr kumimoji="0" sz="14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9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9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fr-FR" b="1" dirty="0" smtClean="0">
                  <a:latin typeface="Calibri" pitchFamily="34" charset="0"/>
                  <a:cs typeface="Calibri" pitchFamily="34" charset="0"/>
                </a:rPr>
                <a:t>Etoiles symbiotiques</a:t>
              </a:r>
              <a:endParaRPr lang="fr-FR" b="1" dirty="0">
                <a:latin typeface="Calibri" pitchFamily="34" charset="0"/>
                <a:cs typeface="Calibri" pitchFamily="34" charset="0"/>
              </a:endParaRPr>
            </a:p>
          </p:txBody>
        </p:sp>
      </p:grpSp>
      <p:sp>
        <p:nvSpPr>
          <p:cNvPr id="2" name="ZoneTexte 1"/>
          <p:cNvSpPr txBox="1"/>
          <p:nvPr/>
        </p:nvSpPr>
        <p:spPr>
          <a:xfrm>
            <a:off x="1114425" y="762000"/>
            <a:ext cx="7392152" cy="369332"/>
          </a:xfrm>
          <a:prstGeom prst="rect">
            <a:avLst/>
          </a:prstGeom>
          <a:noFill/>
        </p:spPr>
        <p:txBody>
          <a:bodyPr wrap="none" rtlCol="0">
            <a:spAutoFit/>
          </a:bodyPr>
          <a:lstStyle/>
          <a:p>
            <a:r>
              <a:rPr lang="fr-FR" b="1" dirty="0" smtClean="0">
                <a:latin typeface="Calibri" pitchFamily="34" charset="0"/>
                <a:cs typeface="Calibri" pitchFamily="34" charset="0"/>
              </a:rPr>
              <a:t>Un aspect essentiel pour garantir la qualité des mesures : la reproductibilité</a:t>
            </a:r>
            <a:endParaRPr lang="fr-FR" b="1" dirty="0">
              <a:latin typeface="Calibri" pitchFamily="34" charset="0"/>
              <a:cs typeface="Calibri" pitchFamily="34" charset="0"/>
            </a:endParaRPr>
          </a:p>
        </p:txBody>
      </p:sp>
      <p:sp>
        <p:nvSpPr>
          <p:cNvPr id="3" name="ZoneTexte 2"/>
          <p:cNvSpPr txBox="1"/>
          <p:nvPr/>
        </p:nvSpPr>
        <p:spPr>
          <a:xfrm>
            <a:off x="76200" y="5695950"/>
            <a:ext cx="3667125" cy="523220"/>
          </a:xfrm>
          <a:prstGeom prst="rect">
            <a:avLst/>
          </a:prstGeom>
          <a:noFill/>
        </p:spPr>
        <p:txBody>
          <a:bodyPr wrap="square" rtlCol="0">
            <a:spAutoFit/>
          </a:bodyPr>
          <a:lstStyle/>
          <a:p>
            <a:pPr algn="just"/>
            <a:r>
              <a:rPr lang="fr-FR" sz="1400" b="1" dirty="0" smtClean="0">
                <a:solidFill>
                  <a:srgbClr val="FFC000"/>
                </a:solidFill>
              </a:rPr>
              <a:t>Comparaison de deux spectres pris à quelques jours d’intervalle</a:t>
            </a:r>
            <a:endParaRPr lang="fr-FR" sz="1400" b="1" dirty="0">
              <a:solidFill>
                <a:srgbClr val="FFC000"/>
              </a:solidFill>
            </a:endParaRPr>
          </a:p>
        </p:txBody>
      </p:sp>
    </p:spTree>
    <p:extLst>
      <p:ext uri="{BB962C8B-B14F-4D97-AF65-F5344CB8AC3E}">
        <p14:creationId xmlns:p14="http://schemas.microsoft.com/office/powerpoint/2010/main" val="329589622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75656" y="620688"/>
            <a:ext cx="6480048" cy="1080120"/>
          </a:xfrm>
        </p:spPr>
        <p:txBody>
          <a:bodyPr/>
          <a:lstStyle/>
          <a:p>
            <a:r>
              <a:rPr lang="fr-FR" dirty="0" smtClean="0"/>
              <a:t>Pour ALLER PLUS LOIN</a:t>
            </a:r>
            <a:endParaRPr lang="fr-FR" dirty="0"/>
          </a:p>
        </p:txBody>
      </p:sp>
      <p:sp>
        <p:nvSpPr>
          <p:cNvPr id="3" name="Sous-titre 2"/>
          <p:cNvSpPr>
            <a:spLocks noGrp="1"/>
          </p:cNvSpPr>
          <p:nvPr>
            <p:ph type="subTitle" idx="1"/>
          </p:nvPr>
        </p:nvSpPr>
        <p:spPr>
          <a:xfrm>
            <a:off x="1530951" y="188640"/>
            <a:ext cx="6480048" cy="372020"/>
          </a:xfrm>
        </p:spPr>
        <p:txBody>
          <a:bodyPr/>
          <a:lstStyle/>
          <a:p>
            <a:r>
              <a:rPr lang="fr-FR" dirty="0" smtClean="0"/>
              <a:t>Etoiles Symbiotiques</a:t>
            </a:r>
            <a:endParaRPr lang="fr-FR"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484784"/>
            <a:ext cx="2138697" cy="320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6372200" y="4941168"/>
            <a:ext cx="2444131" cy="646331"/>
          </a:xfrm>
          <a:prstGeom prst="rect">
            <a:avLst/>
          </a:prstGeom>
          <a:noFill/>
        </p:spPr>
        <p:txBody>
          <a:bodyPr wrap="none" rtlCol="0">
            <a:spAutoFit/>
          </a:bodyPr>
          <a:lstStyle/>
          <a:p>
            <a:r>
              <a:rPr lang="fr-FR" sz="1200" dirty="0" smtClean="0">
                <a:latin typeface="Calibri" pitchFamily="34" charset="0"/>
                <a:cs typeface="Calibri" pitchFamily="34" charset="0"/>
              </a:rPr>
              <a:t>Seul livre existant</a:t>
            </a:r>
          </a:p>
          <a:p>
            <a:r>
              <a:rPr lang="fr-FR" sz="1200" dirty="0" smtClean="0">
                <a:latin typeface="Calibri" pitchFamily="34" charset="0"/>
                <a:cs typeface="Calibri" pitchFamily="34" charset="0"/>
              </a:rPr>
              <a:t>Réédition en 2008 de l’édition 1986,</a:t>
            </a:r>
          </a:p>
          <a:p>
            <a:r>
              <a:rPr lang="fr-FR" sz="1200" dirty="0" smtClean="0">
                <a:latin typeface="Calibri" pitchFamily="34" charset="0"/>
                <a:cs typeface="Calibri" pitchFamily="34" charset="0"/>
              </a:rPr>
              <a:t>sans mise à jour</a:t>
            </a:r>
            <a:endParaRPr lang="fr-FR" sz="1200" dirty="0">
              <a:latin typeface="Calibri" pitchFamily="34" charset="0"/>
              <a:cs typeface="Calibri" pitchFamily="34" charset="0"/>
            </a:endParaRPr>
          </a:p>
        </p:txBody>
      </p:sp>
      <p:sp>
        <p:nvSpPr>
          <p:cNvPr id="5" name="Rectangle 4"/>
          <p:cNvSpPr/>
          <p:nvPr/>
        </p:nvSpPr>
        <p:spPr>
          <a:xfrm>
            <a:off x="188469" y="2564904"/>
            <a:ext cx="5814540" cy="369332"/>
          </a:xfrm>
          <a:prstGeom prst="rect">
            <a:avLst/>
          </a:prstGeom>
        </p:spPr>
        <p:txBody>
          <a:bodyPr wrap="none">
            <a:spAutoFit/>
          </a:bodyPr>
          <a:lstStyle/>
          <a:p>
            <a:r>
              <a:rPr lang="fr-FR" dirty="0" smtClean="0"/>
              <a:t>www.astronomie-amateur.fr/Projets </a:t>
            </a:r>
            <a:r>
              <a:rPr lang="fr-FR" dirty="0"/>
              <a:t>Spectro1 SySt.html</a:t>
            </a:r>
          </a:p>
        </p:txBody>
      </p:sp>
      <p:sp>
        <p:nvSpPr>
          <p:cNvPr id="6" name="ZoneTexte 5"/>
          <p:cNvSpPr txBox="1"/>
          <p:nvPr/>
        </p:nvSpPr>
        <p:spPr>
          <a:xfrm>
            <a:off x="188469" y="3086804"/>
            <a:ext cx="3604385" cy="369332"/>
          </a:xfrm>
          <a:prstGeom prst="rect">
            <a:avLst/>
          </a:prstGeom>
          <a:noFill/>
        </p:spPr>
        <p:txBody>
          <a:bodyPr wrap="none" rtlCol="0">
            <a:spAutoFit/>
          </a:bodyPr>
          <a:lstStyle/>
          <a:p>
            <a:r>
              <a:rPr lang="fr-FR" dirty="0" smtClean="0"/>
              <a:t>AAVSO : plusieurs monographies</a:t>
            </a:r>
            <a:endParaRPr lang="fr-FR" dirty="0"/>
          </a:p>
        </p:txBody>
      </p:sp>
      <p:sp>
        <p:nvSpPr>
          <p:cNvPr id="7" name="ZoneTexte 6"/>
          <p:cNvSpPr txBox="1"/>
          <p:nvPr/>
        </p:nvSpPr>
        <p:spPr>
          <a:xfrm>
            <a:off x="188469" y="3645024"/>
            <a:ext cx="4929555" cy="369332"/>
          </a:xfrm>
          <a:prstGeom prst="rect">
            <a:avLst/>
          </a:prstGeom>
          <a:noFill/>
        </p:spPr>
        <p:txBody>
          <a:bodyPr wrap="none" rtlCol="0">
            <a:spAutoFit/>
          </a:bodyPr>
          <a:lstStyle/>
          <a:p>
            <a:r>
              <a:rPr lang="fr-FR" dirty="0" smtClean="0"/>
              <a:t>Nombreux articles synthétiques sur Nasa/ADS</a:t>
            </a:r>
            <a:endParaRPr lang="fr-FR" dirty="0"/>
          </a:p>
        </p:txBody>
      </p:sp>
    </p:spTree>
    <p:extLst>
      <p:ext uri="{BB962C8B-B14F-4D97-AF65-F5344CB8AC3E}">
        <p14:creationId xmlns:p14="http://schemas.microsoft.com/office/powerpoint/2010/main" val="2056751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68144" y="166652"/>
            <a:ext cx="3053868" cy="648072"/>
          </a:xfrm>
        </p:spPr>
        <p:txBody>
          <a:bodyPr/>
          <a:lstStyle/>
          <a:p>
            <a:r>
              <a:rPr lang="fr-FR" dirty="0" smtClean="0"/>
              <a:t>Composition du système</a:t>
            </a:r>
            <a:endParaRPr lang="fr-FR" dirty="0"/>
          </a:p>
        </p:txBody>
      </p:sp>
      <p:pic>
        <p:nvPicPr>
          <p:cNvPr id="5" name="Espace réservé pour une image  4"/>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675581" y="604273"/>
            <a:ext cx="3888432" cy="47853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Espace réservé du texte 3"/>
          <p:cNvSpPr>
            <a:spLocks noGrp="1"/>
          </p:cNvSpPr>
          <p:nvPr>
            <p:ph type="body" sz="half" idx="2"/>
          </p:nvPr>
        </p:nvSpPr>
        <p:spPr>
          <a:xfrm>
            <a:off x="5644132" y="1573209"/>
            <a:ext cx="3499867" cy="703663"/>
          </a:xfrm>
        </p:spPr>
        <p:txBody>
          <a:bodyPr>
            <a:noAutofit/>
          </a:bodyPr>
          <a:lstStyle/>
          <a:p>
            <a:pPr>
              <a:spcBef>
                <a:spcPts val="0"/>
              </a:spcBef>
            </a:pPr>
            <a:r>
              <a:rPr lang="fr-FR" sz="2400" dirty="0" smtClean="0"/>
              <a:t>Etoile compacte chaude</a:t>
            </a:r>
            <a:br>
              <a:rPr lang="fr-FR" sz="2400" dirty="0" smtClean="0"/>
            </a:br>
            <a:r>
              <a:rPr lang="fr-FR" sz="1800" dirty="0" smtClean="0"/>
              <a:t>naine blanche</a:t>
            </a:r>
          </a:p>
          <a:p>
            <a:pPr>
              <a:spcBef>
                <a:spcPts val="0"/>
              </a:spcBef>
            </a:pPr>
            <a:endParaRPr lang="fr-FR" sz="1800" dirty="0" smtClean="0"/>
          </a:p>
          <a:p>
            <a:pPr algn="r">
              <a:spcBef>
                <a:spcPts val="0"/>
              </a:spcBef>
            </a:pPr>
            <a:endParaRPr lang="fr-FR" sz="2400" dirty="0"/>
          </a:p>
        </p:txBody>
      </p:sp>
      <p:sp>
        <p:nvSpPr>
          <p:cNvPr id="8" name="Flèche droite 7"/>
          <p:cNvSpPr/>
          <p:nvPr/>
        </p:nvSpPr>
        <p:spPr>
          <a:xfrm rot="10800000">
            <a:off x="2403773" y="1683958"/>
            <a:ext cx="3168352" cy="288032"/>
          </a:xfrm>
          <a:prstGeom prst="rightArrow">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07504" y="5661248"/>
            <a:ext cx="6410729" cy="646331"/>
          </a:xfrm>
          <a:prstGeom prst="rect">
            <a:avLst/>
          </a:prstGeom>
          <a:noFill/>
        </p:spPr>
        <p:txBody>
          <a:bodyPr wrap="none" rtlCol="0">
            <a:spAutoFit/>
          </a:bodyPr>
          <a:lstStyle/>
          <a:p>
            <a:r>
              <a:rPr lang="fr-FR" dirty="0" smtClean="0"/>
              <a:t>Distance = environ 1 R</a:t>
            </a:r>
            <a:r>
              <a:rPr lang="fr-FR" sz="1400" dirty="0" smtClean="0">
                <a:sym typeface="Wingdings"/>
              </a:rPr>
              <a:t></a:t>
            </a:r>
            <a:endParaRPr lang="fr-FR" dirty="0" smtClean="0">
              <a:sym typeface="Wingdings"/>
            </a:endParaRPr>
          </a:p>
          <a:p>
            <a:r>
              <a:rPr lang="fr-FR" dirty="0" smtClean="0">
                <a:sym typeface="Wingdings"/>
              </a:rPr>
              <a:t>Période orbitale très courte ~ 1 - 2 heures à quelques heures</a:t>
            </a:r>
            <a:endParaRPr lang="fr-FR" dirty="0"/>
          </a:p>
        </p:txBody>
      </p:sp>
      <p:sp>
        <p:nvSpPr>
          <p:cNvPr id="10" name="Espace réservé du texte 2"/>
          <p:cNvSpPr txBox="1">
            <a:spLocks/>
          </p:cNvSpPr>
          <p:nvPr/>
        </p:nvSpPr>
        <p:spPr>
          <a:xfrm>
            <a:off x="0" y="1"/>
            <a:ext cx="2743200" cy="190240"/>
          </a:xfrm>
          <a:prstGeom prst="rect">
            <a:avLst/>
          </a:prstGeom>
        </p:spPr>
        <p:txBody>
          <a:bodyPr>
            <a:normAutofit fontScale="25000" lnSpcReduction="2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fr-FR" sz="4800" b="1" dirty="0" smtClean="0">
                <a:latin typeface="Calibri" pitchFamily="34" charset="0"/>
                <a:cs typeface="Calibri" pitchFamily="34" charset="0"/>
              </a:rPr>
              <a:t>Etoiles</a:t>
            </a:r>
            <a:r>
              <a:rPr lang="fr-FR" b="1" dirty="0" smtClean="0">
                <a:latin typeface="Calibri" pitchFamily="34" charset="0"/>
                <a:cs typeface="Calibri" pitchFamily="34" charset="0"/>
              </a:rPr>
              <a:t> </a:t>
            </a:r>
            <a:r>
              <a:rPr lang="fr-FR" sz="4800" b="1" dirty="0" smtClean="0">
                <a:latin typeface="Calibri" pitchFamily="34" charset="0"/>
                <a:cs typeface="Calibri" pitchFamily="34" charset="0"/>
              </a:rPr>
              <a:t>cataclysmiques</a:t>
            </a:r>
            <a:endParaRPr lang="fr-FR" sz="4800" b="1" dirty="0">
              <a:latin typeface="Calibri" pitchFamily="34" charset="0"/>
              <a:cs typeface="Calibri" pitchFamily="34" charset="0"/>
            </a:endParaRPr>
          </a:p>
        </p:txBody>
      </p:sp>
      <p:sp>
        <p:nvSpPr>
          <p:cNvPr id="6" name="ZoneTexte 5"/>
          <p:cNvSpPr txBox="1"/>
          <p:nvPr/>
        </p:nvSpPr>
        <p:spPr>
          <a:xfrm>
            <a:off x="5822776" y="3645024"/>
            <a:ext cx="3168352" cy="1384995"/>
          </a:xfrm>
          <a:prstGeom prst="rect">
            <a:avLst/>
          </a:prstGeom>
          <a:noFill/>
        </p:spPr>
        <p:txBody>
          <a:bodyPr wrap="square" rtlCol="0">
            <a:spAutoFit/>
          </a:bodyPr>
          <a:lstStyle/>
          <a:p>
            <a:r>
              <a:rPr lang="fr-FR" sz="1200" b="1" dirty="0" smtClean="0"/>
              <a:t>Naine blanche </a:t>
            </a:r>
          </a:p>
          <a:p>
            <a:pPr lvl="1"/>
            <a:r>
              <a:rPr lang="fr-FR" sz="1200" dirty="0" smtClean="0">
                <a:sym typeface="Wingdings"/>
              </a:rPr>
              <a:t>Rayon très faible : 0.01 R</a:t>
            </a:r>
            <a:r>
              <a:rPr lang="fr-FR" sz="1200" dirty="0">
                <a:sym typeface="Wingdings"/>
              </a:rPr>
              <a:t> </a:t>
            </a:r>
            <a:endParaRPr lang="fr-FR" sz="1200" dirty="0" smtClean="0">
              <a:sym typeface="Wingdings"/>
            </a:endParaRPr>
          </a:p>
          <a:p>
            <a:pPr lvl="1"/>
            <a:r>
              <a:rPr lang="fr-FR" sz="1200" dirty="0" smtClean="0">
                <a:sym typeface="Wingdings"/>
              </a:rPr>
              <a:t>Densité très élevée : 1 tonne/cm3</a:t>
            </a:r>
          </a:p>
          <a:p>
            <a:pPr lvl="1"/>
            <a:r>
              <a:rPr lang="fr-FR" sz="1200" dirty="0" smtClean="0">
                <a:sym typeface="Wingdings"/>
              </a:rPr>
              <a:t>Gravité de surface très élevée</a:t>
            </a:r>
          </a:p>
          <a:p>
            <a:pPr lvl="1"/>
            <a:r>
              <a:rPr lang="fr-FR" sz="1200" dirty="0" smtClean="0">
                <a:sym typeface="Wingdings"/>
              </a:rPr>
              <a:t>Température initiale très élevée : </a:t>
            </a:r>
          </a:p>
          <a:p>
            <a:pPr lvl="1"/>
            <a:r>
              <a:rPr lang="fr-FR" sz="1200" dirty="0" smtClean="0">
                <a:sym typeface="Wingdings"/>
              </a:rPr>
              <a:t>100 000 K - En refroidissement</a:t>
            </a:r>
          </a:p>
          <a:p>
            <a:endParaRPr lang="fr-FR" sz="1200" dirty="0"/>
          </a:p>
        </p:txBody>
      </p:sp>
      <p:sp>
        <p:nvSpPr>
          <p:cNvPr id="7" name="Rectangle 6"/>
          <p:cNvSpPr/>
          <p:nvPr/>
        </p:nvSpPr>
        <p:spPr>
          <a:xfrm>
            <a:off x="107504" y="821903"/>
            <a:ext cx="1588897" cy="461665"/>
          </a:xfrm>
          <a:prstGeom prst="rect">
            <a:avLst/>
          </a:prstGeom>
        </p:spPr>
        <p:txBody>
          <a:bodyPr wrap="none">
            <a:spAutoFit/>
          </a:bodyPr>
          <a:lstStyle/>
          <a:p>
            <a:r>
              <a:rPr lang="fr-FR" sz="1200" b="1" dirty="0" smtClean="0">
                <a:latin typeface="Calibri" pitchFamily="34" charset="0"/>
                <a:cs typeface="Calibri" pitchFamily="34" charset="0"/>
              </a:rPr>
              <a:t>Masse </a:t>
            </a:r>
            <a:r>
              <a:rPr lang="fr-FR" sz="1200" b="1" dirty="0">
                <a:latin typeface="Calibri" pitchFamily="34" charset="0"/>
                <a:cs typeface="Calibri" pitchFamily="34" charset="0"/>
              </a:rPr>
              <a:t>= </a:t>
            </a:r>
            <a:r>
              <a:rPr lang="fr-FR" sz="1200" b="1" dirty="0" smtClean="0">
                <a:latin typeface="Calibri" pitchFamily="34" charset="0"/>
                <a:cs typeface="Calibri" pitchFamily="34" charset="0"/>
              </a:rPr>
              <a:t>0,5 à 0,9 M</a:t>
            </a:r>
            <a:r>
              <a:rPr lang="fr-FR" sz="1200" b="1" dirty="0" smtClean="0">
                <a:latin typeface="Calibri" pitchFamily="34" charset="0"/>
                <a:cs typeface="Calibri" pitchFamily="34" charset="0"/>
                <a:sym typeface="Wingdings"/>
              </a:rPr>
              <a:t></a:t>
            </a:r>
          </a:p>
          <a:p>
            <a:r>
              <a:rPr lang="fr-FR" sz="1200" b="1" dirty="0" smtClean="0">
                <a:latin typeface="Calibri" pitchFamily="34" charset="0"/>
                <a:cs typeface="Calibri" pitchFamily="34" charset="0"/>
                <a:sym typeface="Wingdings"/>
              </a:rPr>
              <a:t>T = 10 à 25 000 K</a:t>
            </a:r>
            <a:endParaRPr lang="fr-FR" sz="1200" b="1" dirty="0">
              <a:latin typeface="Calibri" pitchFamily="34" charset="0"/>
              <a:cs typeface="Calibri" pitchFamily="34" charset="0"/>
              <a:sym typeface="Wingdings"/>
            </a:endParaRPr>
          </a:p>
        </p:txBody>
      </p:sp>
      <p:sp>
        <p:nvSpPr>
          <p:cNvPr id="11" name="Rectangle 10"/>
          <p:cNvSpPr/>
          <p:nvPr/>
        </p:nvSpPr>
        <p:spPr>
          <a:xfrm>
            <a:off x="140693" y="4602688"/>
            <a:ext cx="843501" cy="276999"/>
          </a:xfrm>
          <a:prstGeom prst="rect">
            <a:avLst/>
          </a:prstGeom>
        </p:spPr>
        <p:txBody>
          <a:bodyPr wrap="none">
            <a:spAutoFit/>
          </a:bodyPr>
          <a:lstStyle/>
          <a:p>
            <a:r>
              <a:rPr lang="fr-FR" sz="1200" b="1" dirty="0" smtClean="0">
                <a:latin typeface="Calibri" pitchFamily="34" charset="0"/>
                <a:cs typeface="Calibri" pitchFamily="34" charset="0"/>
                <a:sym typeface="Wingdings"/>
              </a:rPr>
              <a:t>T = 3000 K</a:t>
            </a:r>
            <a:endParaRPr lang="fr-FR" sz="1200" b="1" dirty="0">
              <a:latin typeface="Calibri" pitchFamily="34" charset="0"/>
              <a:cs typeface="Calibri" pitchFamily="34" charset="0"/>
              <a:sym typeface="Wingdings"/>
            </a:endParaRPr>
          </a:p>
        </p:txBody>
      </p:sp>
      <p:grpSp>
        <p:nvGrpSpPr>
          <p:cNvPr id="13" name="Groupe 12"/>
          <p:cNvGrpSpPr/>
          <p:nvPr/>
        </p:nvGrpSpPr>
        <p:grpSpPr>
          <a:xfrm>
            <a:off x="3987949" y="2555379"/>
            <a:ext cx="5156051" cy="961610"/>
            <a:chOff x="3987949" y="2555379"/>
            <a:chExt cx="5156051" cy="961610"/>
          </a:xfrm>
        </p:grpSpPr>
        <p:sp>
          <p:nvSpPr>
            <p:cNvPr id="9" name="Flèche droite 8"/>
            <p:cNvSpPr/>
            <p:nvPr/>
          </p:nvSpPr>
          <p:spPr>
            <a:xfrm rot="10800000">
              <a:off x="3987949" y="2581319"/>
              <a:ext cx="1584176" cy="288032"/>
            </a:xfrm>
            <a:prstGeom prst="rightArrow">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705872" y="2555379"/>
              <a:ext cx="3438128" cy="961610"/>
            </a:xfrm>
            <a:prstGeom prst="rect">
              <a:avLst/>
            </a:prstGeom>
          </p:spPr>
          <p:txBody>
            <a:bodyPr wrap="square">
              <a:spAutoFit/>
            </a:bodyPr>
            <a:lstStyle/>
            <a:p>
              <a:pPr lvl="0">
                <a:lnSpc>
                  <a:spcPts val="2200"/>
                </a:lnSpc>
                <a:buClr>
                  <a:srgbClr val="6EA0B0"/>
                </a:buClr>
                <a:buSzPct val="80000"/>
              </a:pPr>
              <a:r>
                <a:rPr lang="fr-FR" sz="2400" dirty="0">
                  <a:solidFill>
                    <a:srgbClr val="FF0000"/>
                  </a:solidFill>
                </a:rPr>
                <a:t>Etoile froide</a:t>
              </a:r>
              <a:br>
                <a:rPr lang="fr-FR" sz="2400" dirty="0">
                  <a:solidFill>
                    <a:srgbClr val="FF0000"/>
                  </a:solidFill>
                </a:rPr>
              </a:br>
              <a:r>
                <a:rPr lang="fr-FR" dirty="0">
                  <a:solidFill>
                    <a:srgbClr val="FF0000"/>
                  </a:solidFill>
                </a:rPr>
                <a:t>étoile rouge de la série </a:t>
              </a:r>
              <a:r>
                <a:rPr lang="fr-FR" dirty="0" smtClean="0">
                  <a:solidFill>
                    <a:srgbClr val="FF0000"/>
                  </a:solidFill>
                </a:rPr>
                <a:t>normale</a:t>
              </a:r>
            </a:p>
            <a:p>
              <a:pPr lvl="0" algn="r">
                <a:lnSpc>
                  <a:spcPts val="2200"/>
                </a:lnSpc>
                <a:buClr>
                  <a:srgbClr val="6EA0B0"/>
                </a:buClr>
                <a:buSzPct val="80000"/>
              </a:pPr>
              <a:r>
                <a:rPr lang="fr-FR" sz="3200" dirty="0" smtClean="0">
                  <a:solidFill>
                    <a:srgbClr val="FF0000"/>
                  </a:solidFill>
                </a:rPr>
                <a:t> </a:t>
              </a:r>
              <a:r>
                <a:rPr lang="fr-FR" sz="1200" dirty="0">
                  <a:solidFill>
                    <a:srgbClr val="FF0000"/>
                  </a:solidFill>
                </a:rPr>
                <a:t>(exceptionnellement jaune)</a:t>
              </a:r>
            </a:p>
          </p:txBody>
        </p:sp>
      </p:grpSp>
    </p:spTree>
    <p:extLst>
      <p:ext uri="{BB962C8B-B14F-4D97-AF65-F5344CB8AC3E}">
        <p14:creationId xmlns:p14="http://schemas.microsoft.com/office/powerpoint/2010/main" val="419694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right)">
                                      <p:cBhvr>
                                        <p:cTn id="10" dur="500"/>
                                        <p:tgtEl>
                                          <p:spTgt spid="4">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animBg="1"/>
      <p:bldP spid="3" grpId="0"/>
      <p:bldP spid="6" grpId="0"/>
      <p:bldP spid="7" grpId="0"/>
      <p:bldP spid="11"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99592" y="764704"/>
            <a:ext cx="6480048" cy="1080120"/>
          </a:xfrm>
        </p:spPr>
        <p:txBody>
          <a:bodyPr/>
          <a:lstStyle/>
          <a:p>
            <a:r>
              <a:rPr lang="fr-FR" dirty="0" smtClean="0"/>
              <a:t>Pour contribuer</a:t>
            </a:r>
            <a:endParaRPr lang="fr-FR" dirty="0"/>
          </a:p>
        </p:txBody>
      </p:sp>
      <p:sp>
        <p:nvSpPr>
          <p:cNvPr id="3" name="Sous-titre 2"/>
          <p:cNvSpPr>
            <a:spLocks noGrp="1"/>
          </p:cNvSpPr>
          <p:nvPr>
            <p:ph type="subTitle" idx="1"/>
          </p:nvPr>
        </p:nvSpPr>
        <p:spPr>
          <a:xfrm>
            <a:off x="827584" y="476672"/>
            <a:ext cx="6480048" cy="372020"/>
          </a:xfrm>
        </p:spPr>
        <p:txBody>
          <a:bodyPr/>
          <a:lstStyle/>
          <a:p>
            <a:r>
              <a:rPr lang="fr-FR" dirty="0" smtClean="0">
                <a:latin typeface="Calibri" pitchFamily="34" charset="0"/>
                <a:cs typeface="Calibri" pitchFamily="34" charset="0"/>
              </a:rPr>
              <a:t>Etoiles cataclysmiques</a:t>
            </a:r>
            <a:endParaRPr lang="fr-FR" dirty="0">
              <a:latin typeface="Calibri" pitchFamily="34" charset="0"/>
              <a:cs typeface="Calibri" pitchFamily="34" charset="0"/>
            </a:endParaRPr>
          </a:p>
        </p:txBody>
      </p:sp>
      <p:sp>
        <p:nvSpPr>
          <p:cNvPr id="4" name="ZoneTexte 3"/>
          <p:cNvSpPr txBox="1"/>
          <p:nvPr/>
        </p:nvSpPr>
        <p:spPr>
          <a:xfrm>
            <a:off x="1273229" y="4453097"/>
            <a:ext cx="7092583" cy="2031325"/>
          </a:xfrm>
          <a:prstGeom prst="rect">
            <a:avLst/>
          </a:prstGeom>
          <a:noFill/>
        </p:spPr>
        <p:txBody>
          <a:bodyPr wrap="none" rtlCol="0">
            <a:spAutoFit/>
          </a:bodyPr>
          <a:lstStyle/>
          <a:p>
            <a:r>
              <a:rPr lang="fr-FR" dirty="0" smtClean="0"/>
              <a:t>France : Association française des Observateurs d’Etoiles Variables</a:t>
            </a:r>
          </a:p>
          <a:p>
            <a:endParaRPr lang="fr-FR" dirty="0"/>
          </a:p>
          <a:p>
            <a:r>
              <a:rPr lang="fr-FR" dirty="0" smtClean="0"/>
              <a:t>USA (et monde) : AAVSO et CVNET</a:t>
            </a:r>
            <a:endParaRPr lang="fr-FR" dirty="0"/>
          </a:p>
          <a:p>
            <a:endParaRPr lang="fr-FR" dirty="0"/>
          </a:p>
          <a:p>
            <a:r>
              <a:rPr lang="fr-FR" dirty="0" smtClean="0"/>
              <a:t>ARAS</a:t>
            </a:r>
          </a:p>
          <a:p>
            <a:r>
              <a:rPr lang="fr-FR" dirty="0" smtClean="0"/>
              <a:t>Liste de discussion </a:t>
            </a:r>
            <a:r>
              <a:rPr lang="fr-FR" dirty="0" err="1" smtClean="0"/>
              <a:t>spectro</a:t>
            </a:r>
            <a:r>
              <a:rPr lang="fr-FR" dirty="0" smtClean="0"/>
              <a:t>-l</a:t>
            </a:r>
          </a:p>
          <a:p>
            <a:r>
              <a:rPr lang="fr-FR" dirty="0" err="1" smtClean="0"/>
              <a:t>Webastro</a:t>
            </a:r>
            <a:r>
              <a:rPr lang="fr-FR" dirty="0" smtClean="0"/>
              <a:t> </a:t>
            </a:r>
          </a:p>
        </p:txBody>
      </p:sp>
      <p:sp>
        <p:nvSpPr>
          <p:cNvPr id="5" name="ZoneTexte 4"/>
          <p:cNvSpPr txBox="1"/>
          <p:nvPr/>
        </p:nvSpPr>
        <p:spPr>
          <a:xfrm>
            <a:off x="1072183" y="1588790"/>
            <a:ext cx="7539308" cy="2308324"/>
          </a:xfrm>
          <a:prstGeom prst="rect">
            <a:avLst/>
          </a:prstGeom>
          <a:noFill/>
        </p:spPr>
        <p:txBody>
          <a:bodyPr wrap="none" rtlCol="0">
            <a:spAutoFit/>
          </a:bodyPr>
          <a:lstStyle/>
          <a:p>
            <a:r>
              <a:rPr lang="fr-FR" dirty="0" smtClean="0">
                <a:solidFill>
                  <a:schemeClr val="tx1">
                    <a:lumMod val="95000"/>
                  </a:schemeClr>
                </a:solidFill>
              </a:rPr>
              <a:t>Un  domaine</a:t>
            </a:r>
          </a:p>
          <a:p>
            <a:pPr marL="285750" indent="-285750">
              <a:buFont typeface="Wingdings" pitchFamily="2" charset="2"/>
              <a:buChar char="q"/>
            </a:pPr>
            <a:r>
              <a:rPr lang="fr-FR" dirty="0" smtClean="0">
                <a:solidFill>
                  <a:schemeClr val="tx1">
                    <a:lumMod val="95000"/>
                  </a:schemeClr>
                </a:solidFill>
              </a:rPr>
              <a:t>Assez peu suivi par les amateurs en photométrie, donc à développer,</a:t>
            </a:r>
          </a:p>
          <a:p>
            <a:r>
              <a:rPr lang="fr-FR" dirty="0" smtClean="0">
                <a:solidFill>
                  <a:schemeClr val="tx1">
                    <a:lumMod val="95000"/>
                  </a:schemeClr>
                </a:solidFill>
              </a:rPr>
              <a:t>notamment : modulations ellipsoïdales en rouge et IR proche</a:t>
            </a:r>
          </a:p>
          <a:p>
            <a:pPr marL="285750" indent="-285750">
              <a:buFont typeface="Wingdings" pitchFamily="2" charset="2"/>
              <a:buChar char="q"/>
            </a:pPr>
            <a:r>
              <a:rPr lang="fr-FR" dirty="0" smtClean="0">
                <a:solidFill>
                  <a:schemeClr val="tx1">
                    <a:lumMod val="95000"/>
                  </a:schemeClr>
                </a:solidFill>
              </a:rPr>
              <a:t>Ouvert en spectroscopie amateur, à construire</a:t>
            </a:r>
          </a:p>
          <a:p>
            <a:r>
              <a:rPr lang="fr-FR" dirty="0" smtClean="0">
                <a:solidFill>
                  <a:schemeClr val="tx1">
                    <a:lumMod val="95000"/>
                  </a:schemeClr>
                </a:solidFill>
              </a:rPr>
              <a:t>pour une trentaine d’étoiles assez brillantes :</a:t>
            </a:r>
          </a:p>
          <a:p>
            <a:pPr marL="1657350" lvl="3" indent="-285750">
              <a:buFontTx/>
              <a:buChar char="-"/>
            </a:pPr>
            <a:r>
              <a:rPr lang="fr-FR" dirty="0" smtClean="0">
                <a:solidFill>
                  <a:schemeClr val="tx1">
                    <a:lumMod val="95000"/>
                  </a:schemeClr>
                </a:solidFill>
              </a:rPr>
              <a:t>Evolutions en fonction de la phase</a:t>
            </a:r>
          </a:p>
          <a:p>
            <a:pPr marL="1657350" lvl="3" indent="-285750">
              <a:buFontTx/>
              <a:buChar char="-"/>
            </a:pPr>
            <a:r>
              <a:rPr lang="fr-FR" dirty="0" smtClean="0">
                <a:solidFill>
                  <a:schemeClr val="tx1">
                    <a:lumMod val="95000"/>
                  </a:schemeClr>
                </a:solidFill>
              </a:rPr>
              <a:t>Suivi </a:t>
            </a:r>
            <a:r>
              <a:rPr lang="fr-FR" dirty="0" err="1" smtClean="0">
                <a:solidFill>
                  <a:schemeClr val="tx1">
                    <a:lumMod val="95000"/>
                  </a:schemeClr>
                </a:solidFill>
              </a:rPr>
              <a:t>outbursts</a:t>
            </a:r>
            <a:endParaRPr lang="fr-FR" dirty="0" smtClean="0">
              <a:solidFill>
                <a:schemeClr val="tx1">
                  <a:lumMod val="95000"/>
                </a:schemeClr>
              </a:solidFill>
            </a:endParaRPr>
          </a:p>
          <a:p>
            <a:endParaRPr lang="fr-FR" dirty="0">
              <a:solidFill>
                <a:schemeClr val="tx1">
                  <a:lumMod val="95000"/>
                </a:schemeClr>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313098"/>
            <a:ext cx="1080000" cy="1089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389425"/>
            <a:ext cx="1080000" cy="1073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3593098"/>
            <a:ext cx="175600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428233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476672"/>
            <a:ext cx="6480048" cy="4858512"/>
          </a:xfrm>
          <a:prstGeom prst="rect">
            <a:avLst/>
          </a:prstGeom>
        </p:spPr>
      </p:pic>
      <p:sp>
        <p:nvSpPr>
          <p:cNvPr id="5" name="ZoneTexte 4"/>
          <p:cNvSpPr txBox="1"/>
          <p:nvPr/>
        </p:nvSpPr>
        <p:spPr>
          <a:xfrm>
            <a:off x="1229147" y="5335184"/>
            <a:ext cx="4620176" cy="523220"/>
          </a:xfrm>
          <a:prstGeom prst="rect">
            <a:avLst/>
          </a:prstGeom>
          <a:noFill/>
        </p:spPr>
        <p:txBody>
          <a:bodyPr wrap="none" rtlCol="0">
            <a:spAutoFit/>
          </a:bodyPr>
          <a:lstStyle/>
          <a:p>
            <a:r>
              <a:rPr lang="fr-FR" sz="2800" b="1" dirty="0" smtClean="0"/>
              <a:t>Merci pour votre attention</a:t>
            </a:r>
            <a:endParaRPr lang="fr-FR" sz="2800" b="1" dirty="0"/>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761" y="1196752"/>
            <a:ext cx="2740521" cy="1537819"/>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0934" y="3573016"/>
            <a:ext cx="3282216" cy="1588765"/>
          </a:xfrm>
          <a:prstGeom prst="rect">
            <a:avLst/>
          </a:prstGeom>
        </p:spPr>
      </p:pic>
    </p:spTree>
    <p:extLst>
      <p:ext uri="{BB962C8B-B14F-4D97-AF65-F5344CB8AC3E}">
        <p14:creationId xmlns:p14="http://schemas.microsoft.com/office/powerpoint/2010/main" val="633338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a:off x="2123728" y="5661248"/>
            <a:ext cx="49685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146" y="1196752"/>
            <a:ext cx="6067425"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146" y="1196752"/>
            <a:ext cx="6067425"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4211960" y="5877272"/>
            <a:ext cx="681597" cy="369332"/>
          </a:xfrm>
          <a:prstGeom prst="rect">
            <a:avLst/>
          </a:prstGeom>
          <a:noFill/>
        </p:spPr>
        <p:txBody>
          <a:bodyPr wrap="none" rtlCol="0">
            <a:spAutoFit/>
          </a:bodyPr>
          <a:lstStyle/>
          <a:p>
            <a:r>
              <a:rPr lang="fr-FR" dirty="0" smtClean="0"/>
              <a:t>1 </a:t>
            </a:r>
            <a:r>
              <a:rPr lang="fr-FR" dirty="0"/>
              <a:t>R</a:t>
            </a:r>
            <a:r>
              <a:rPr lang="fr-FR" sz="1200" dirty="0">
                <a:sym typeface="Wingdings"/>
              </a:rPr>
              <a:t></a:t>
            </a:r>
            <a:endParaRPr lang="fr-FR" sz="1200" dirty="0"/>
          </a:p>
        </p:txBody>
      </p:sp>
      <p:sp>
        <p:nvSpPr>
          <p:cNvPr id="7" name="Plus 6"/>
          <p:cNvSpPr/>
          <p:nvPr/>
        </p:nvSpPr>
        <p:spPr>
          <a:xfrm>
            <a:off x="2790712" y="2852936"/>
            <a:ext cx="432048" cy="432048"/>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E3E02"/>
              </a:solidFill>
            </a:endParaRPr>
          </a:p>
        </p:txBody>
      </p:sp>
      <p:sp>
        <p:nvSpPr>
          <p:cNvPr id="8" name="ZoneTexte 7"/>
          <p:cNvSpPr txBox="1"/>
          <p:nvPr/>
        </p:nvSpPr>
        <p:spPr>
          <a:xfrm>
            <a:off x="7380312" y="2907561"/>
            <a:ext cx="1659429" cy="369332"/>
          </a:xfrm>
          <a:prstGeom prst="rect">
            <a:avLst/>
          </a:prstGeom>
          <a:noFill/>
        </p:spPr>
        <p:txBody>
          <a:bodyPr wrap="none" rtlCol="0">
            <a:spAutoFit/>
          </a:bodyPr>
          <a:lstStyle/>
          <a:p>
            <a:r>
              <a:rPr lang="fr-FR" dirty="0" smtClean="0"/>
              <a:t>Naine blanche</a:t>
            </a:r>
            <a:endParaRPr lang="fr-FR" dirty="0"/>
          </a:p>
        </p:txBody>
      </p:sp>
      <p:sp>
        <p:nvSpPr>
          <p:cNvPr id="9" name="ZoneTexte 8"/>
          <p:cNvSpPr txBox="1"/>
          <p:nvPr/>
        </p:nvSpPr>
        <p:spPr>
          <a:xfrm>
            <a:off x="92696" y="2884294"/>
            <a:ext cx="2467342" cy="369332"/>
          </a:xfrm>
          <a:prstGeom prst="rect">
            <a:avLst/>
          </a:prstGeom>
          <a:noFill/>
        </p:spPr>
        <p:txBody>
          <a:bodyPr wrap="none" rtlCol="0">
            <a:spAutoFit/>
          </a:bodyPr>
          <a:lstStyle/>
          <a:p>
            <a:r>
              <a:rPr lang="fr-FR" dirty="0" smtClean="0"/>
              <a:t>Etoile principale rouge</a:t>
            </a:r>
            <a:endParaRPr lang="fr-FR" dirty="0"/>
          </a:p>
        </p:txBody>
      </p:sp>
      <p:sp>
        <p:nvSpPr>
          <p:cNvPr id="10" name="ZoneTexte 9"/>
          <p:cNvSpPr txBox="1"/>
          <p:nvPr/>
        </p:nvSpPr>
        <p:spPr>
          <a:xfrm>
            <a:off x="3241860" y="692696"/>
            <a:ext cx="1855380" cy="369332"/>
          </a:xfrm>
          <a:prstGeom prst="rect">
            <a:avLst/>
          </a:prstGeom>
          <a:noFill/>
        </p:spPr>
        <p:txBody>
          <a:bodyPr wrap="none" rtlCol="0">
            <a:spAutoFit/>
          </a:bodyPr>
          <a:lstStyle/>
          <a:p>
            <a:r>
              <a:rPr lang="fr-FR" dirty="0" smtClean="0">
                <a:latin typeface="Calibri" pitchFamily="34" charset="0"/>
                <a:cs typeface="Calibri" pitchFamily="34" charset="0"/>
              </a:rPr>
              <a:t>Surface de Roche </a:t>
            </a:r>
            <a:endParaRPr lang="fr-FR" dirty="0">
              <a:latin typeface="Calibri" pitchFamily="34" charset="0"/>
              <a:cs typeface="Calibri" pitchFamily="34" charset="0"/>
            </a:endParaRPr>
          </a:p>
        </p:txBody>
      </p:sp>
      <p:sp>
        <p:nvSpPr>
          <p:cNvPr id="11" name="ZoneTexte 10"/>
          <p:cNvSpPr txBox="1"/>
          <p:nvPr/>
        </p:nvSpPr>
        <p:spPr>
          <a:xfrm>
            <a:off x="2098973" y="1196752"/>
            <a:ext cx="1308371" cy="461665"/>
          </a:xfrm>
          <a:prstGeom prst="rect">
            <a:avLst/>
          </a:prstGeom>
          <a:noFill/>
        </p:spPr>
        <p:txBody>
          <a:bodyPr wrap="none" rtlCol="0">
            <a:spAutoFit/>
          </a:bodyPr>
          <a:lstStyle/>
          <a:p>
            <a:r>
              <a:rPr lang="fr-FR" sz="1200" dirty="0" smtClean="0"/>
              <a:t>Lobe de Roche</a:t>
            </a:r>
          </a:p>
          <a:p>
            <a:pPr algn="ctr"/>
            <a:r>
              <a:rPr lang="fr-FR" sz="1200" dirty="0" smtClean="0"/>
              <a:t>Etoile principale </a:t>
            </a:r>
            <a:endParaRPr lang="fr-FR" sz="1200" dirty="0"/>
          </a:p>
        </p:txBody>
      </p:sp>
      <p:sp>
        <p:nvSpPr>
          <p:cNvPr id="21" name="ZoneTexte 20"/>
          <p:cNvSpPr txBox="1"/>
          <p:nvPr/>
        </p:nvSpPr>
        <p:spPr>
          <a:xfrm>
            <a:off x="5292080" y="1196752"/>
            <a:ext cx="1223412" cy="461665"/>
          </a:xfrm>
          <a:prstGeom prst="rect">
            <a:avLst/>
          </a:prstGeom>
          <a:noFill/>
        </p:spPr>
        <p:txBody>
          <a:bodyPr wrap="none" rtlCol="0">
            <a:spAutoFit/>
          </a:bodyPr>
          <a:lstStyle/>
          <a:p>
            <a:r>
              <a:rPr lang="fr-FR" sz="1200" dirty="0" smtClean="0"/>
              <a:t>Lobe de Roche</a:t>
            </a:r>
          </a:p>
          <a:p>
            <a:pPr algn="ctr"/>
            <a:r>
              <a:rPr lang="fr-FR" sz="1200" dirty="0" smtClean="0"/>
              <a:t>Naine Blanche</a:t>
            </a:r>
            <a:endParaRPr lang="fr-FR" sz="1200" dirty="0"/>
          </a:p>
        </p:txBody>
      </p:sp>
      <p:sp>
        <p:nvSpPr>
          <p:cNvPr id="22" name="ZoneTexte 21"/>
          <p:cNvSpPr txBox="1"/>
          <p:nvPr/>
        </p:nvSpPr>
        <p:spPr>
          <a:xfrm>
            <a:off x="4227959" y="1662783"/>
            <a:ext cx="958917" cy="461665"/>
          </a:xfrm>
          <a:prstGeom prst="rect">
            <a:avLst/>
          </a:prstGeom>
          <a:noFill/>
        </p:spPr>
        <p:txBody>
          <a:bodyPr wrap="none" rtlCol="0">
            <a:spAutoFit/>
          </a:bodyPr>
          <a:lstStyle/>
          <a:p>
            <a:pPr algn="ctr"/>
            <a:r>
              <a:rPr lang="fr-FR" sz="1200" dirty="0" smtClean="0"/>
              <a:t>Point de</a:t>
            </a:r>
          </a:p>
          <a:p>
            <a:pPr algn="ctr"/>
            <a:r>
              <a:rPr lang="fr-FR" sz="1200" dirty="0" smtClean="0"/>
              <a:t>Lagrange 1</a:t>
            </a:r>
            <a:endParaRPr lang="fr-FR" sz="1200" dirty="0"/>
          </a:p>
        </p:txBody>
      </p:sp>
      <p:cxnSp>
        <p:nvCxnSpPr>
          <p:cNvPr id="13" name="Connecteur droit avec flèche 12"/>
          <p:cNvCxnSpPr/>
          <p:nvPr/>
        </p:nvCxnSpPr>
        <p:spPr>
          <a:xfrm>
            <a:off x="4707417" y="2124448"/>
            <a:ext cx="0" cy="783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Flèche courbée vers la droite 13"/>
          <p:cNvSpPr/>
          <p:nvPr/>
        </p:nvSpPr>
        <p:spPr>
          <a:xfrm rot="15552507">
            <a:off x="4413776" y="3400706"/>
            <a:ext cx="614014" cy="223650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6" name="Espace réservé du texte 2"/>
          <p:cNvSpPr txBox="1">
            <a:spLocks/>
          </p:cNvSpPr>
          <p:nvPr/>
        </p:nvSpPr>
        <p:spPr>
          <a:xfrm>
            <a:off x="0" y="1"/>
            <a:ext cx="2743200" cy="190240"/>
          </a:xfrm>
          <a:prstGeom prst="rect">
            <a:avLst/>
          </a:prstGeom>
        </p:spPr>
        <p:txBody>
          <a:bodyPr>
            <a:normAutofit fontScale="25000" lnSpcReduction="2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fr-FR" sz="4800" b="1" dirty="0" smtClean="0">
                <a:latin typeface="Calibri" pitchFamily="34" charset="0"/>
                <a:cs typeface="Calibri" pitchFamily="34" charset="0"/>
              </a:rPr>
              <a:t>Etoiles</a:t>
            </a:r>
            <a:r>
              <a:rPr lang="fr-FR" b="1" dirty="0" smtClean="0">
                <a:latin typeface="Calibri" pitchFamily="34" charset="0"/>
                <a:cs typeface="Calibri" pitchFamily="34" charset="0"/>
              </a:rPr>
              <a:t> </a:t>
            </a:r>
            <a:r>
              <a:rPr lang="fr-FR" sz="4800" b="1" dirty="0" smtClean="0">
                <a:latin typeface="Calibri" pitchFamily="34" charset="0"/>
                <a:cs typeface="Calibri" pitchFamily="34" charset="0"/>
              </a:rPr>
              <a:t>cataclysmiques</a:t>
            </a:r>
            <a:endParaRPr lang="fr-FR" sz="4800" b="1" dirty="0">
              <a:latin typeface="Calibri" pitchFamily="34" charset="0"/>
              <a:cs typeface="Calibri" pitchFamily="34" charset="0"/>
            </a:endParaRPr>
          </a:p>
        </p:txBody>
      </p:sp>
      <p:sp>
        <p:nvSpPr>
          <p:cNvPr id="2" name="ZoneTexte 1"/>
          <p:cNvSpPr txBox="1"/>
          <p:nvPr/>
        </p:nvSpPr>
        <p:spPr>
          <a:xfrm>
            <a:off x="92696" y="5150295"/>
            <a:ext cx="1666875" cy="954107"/>
          </a:xfrm>
          <a:prstGeom prst="rect">
            <a:avLst/>
          </a:prstGeom>
          <a:noFill/>
        </p:spPr>
        <p:txBody>
          <a:bodyPr wrap="square" rtlCol="0">
            <a:spAutoFit/>
          </a:bodyPr>
          <a:lstStyle/>
          <a:p>
            <a:r>
              <a:rPr lang="fr-FR" sz="1400" dirty="0" smtClean="0">
                <a:latin typeface="Calibri" pitchFamily="34" charset="0"/>
                <a:cs typeface="Calibri" pitchFamily="34" charset="0"/>
              </a:rPr>
              <a:t>Dans une étoile cataclysmique, l’étoile rouge emplit son lobe de Roche</a:t>
            </a:r>
            <a:endParaRPr lang="fr-FR" sz="1400" dirty="0">
              <a:latin typeface="Calibri" pitchFamily="34" charset="0"/>
              <a:cs typeface="Calibri" pitchFamily="34" charset="0"/>
            </a:endParaRPr>
          </a:p>
        </p:txBody>
      </p:sp>
    </p:spTree>
    <p:extLst>
      <p:ext uri="{BB962C8B-B14F-4D97-AF65-F5344CB8AC3E}">
        <p14:creationId xmlns:p14="http://schemas.microsoft.com/office/powerpoint/2010/main" val="386428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33"/>
                                        </p:tgtEl>
                                        <p:attrNameLst>
                                          <p:attrName>style.visibility</p:attrName>
                                        </p:attrNameLst>
                                      </p:cBhvr>
                                      <p:to>
                                        <p:strVal val="visible"/>
                                      </p:to>
                                    </p:set>
                                    <p:animEffect transition="in" filter="fade">
                                      <p:cBhvr>
                                        <p:cTn id="33" dur="2000"/>
                                        <p:tgtEl>
                                          <p:spTgt spid="103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21" grpId="0"/>
      <p:bldP spid="22" grpId="0"/>
      <p:bldP spid="2" grpId="0"/>
    </p:bldLst>
  </p:timing>
</p:sld>
</file>

<file path=ppt/theme/theme1.xml><?xml version="1.0" encoding="utf-8"?>
<a:theme xmlns:a="http://schemas.openxmlformats.org/drawingml/2006/main" name="Techniqu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Technic</Template>
  <TotalTime>4951</TotalTime>
  <Words>3224</Words>
  <Application>Microsoft Office PowerPoint</Application>
  <PresentationFormat>Affichage à l'écran (4:3)</PresentationFormat>
  <Paragraphs>657</Paragraphs>
  <Slides>81</Slides>
  <Notes>4</Notes>
  <HiddenSlides>0</HiddenSlides>
  <MMClips>1</MMClips>
  <ScaleCrop>false</ScaleCrop>
  <HeadingPairs>
    <vt:vector size="4" baseType="variant">
      <vt:variant>
        <vt:lpstr>Thème</vt:lpstr>
      </vt:variant>
      <vt:variant>
        <vt:i4>1</vt:i4>
      </vt:variant>
      <vt:variant>
        <vt:lpstr>Titres des diapositives</vt:lpstr>
      </vt:variant>
      <vt:variant>
        <vt:i4>81</vt:i4>
      </vt:variant>
    </vt:vector>
  </HeadingPairs>
  <TitlesOfParts>
    <vt:vector size="82" baseType="lpstr">
      <vt:lpstr>Technique</vt:lpstr>
      <vt:lpstr>ETOILES CATACLYSMIQUES Symbiotiques et Novae</vt:lpstr>
      <vt:lpstr>Présentation PowerPoint</vt:lpstr>
      <vt:lpstr>Présentation PowerPoint</vt:lpstr>
      <vt:lpstr>ETOILES CATACLYSMIQUES</vt:lpstr>
      <vt:lpstr>Caractéristique (historique) : brusque sursauts de luminosité  de 3 à 8 magnitudes, dénommés « OUTBURTS »</vt:lpstr>
      <vt:lpstr>Les outbursts apparaissent de façon semi-régulière. Pour SS Cygni, tous les 40 jours en moyenne (de 20 à 80 jours) </vt:lpstr>
      <vt:lpstr>Présentation PowerPoint</vt:lpstr>
      <vt:lpstr>Composition du système</vt:lpstr>
      <vt:lpstr>Présentation PowerPoint</vt:lpstr>
      <vt:lpstr>Présentation PowerPoint</vt:lpstr>
      <vt:lpstr>Présentation PowerPoint</vt:lpstr>
      <vt:lpstr>Présentation PowerPoint</vt:lpstr>
      <vt:lpstr>Etudes photométriques</vt:lpstr>
      <vt:lpstr>Etoiles cataclysmiques Etudes photométriques</vt:lpstr>
      <vt:lpstr>Etoiles cataclysmiques Etudes photométriques</vt:lpstr>
      <vt:lpstr>Etoiles cataclysmiques Etudes photométriques</vt:lpstr>
      <vt:lpstr>Etoiles cataclysmiques Etudes photométriques</vt:lpstr>
      <vt:lpstr>Etoiles cataclysmiques Etudes photométriques</vt:lpstr>
      <vt:lpstr>Etoiles cataclysmiques Etudes photométriques</vt:lpstr>
      <vt:lpstr>Etoiles cataclysmiques Etudes photométriques</vt:lpstr>
      <vt:lpstr>Etoiles cataclysmiques Etudes photométriques</vt:lpstr>
      <vt:lpstr>Etoiles cataclysmiques Etudes photométriques</vt:lpstr>
      <vt:lpstr>Spectroscopie</vt:lpstr>
      <vt:lpstr>Spectroscopie</vt:lpstr>
      <vt:lpstr>Pour ALLER PLUS LOIN</vt:lpstr>
      <vt:lpstr>Pour contribuer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2 types de novae</vt:lpstr>
      <vt:lpstr>Évolution des novae</vt:lpstr>
      <vt:lpstr>Identification Nova</vt:lpstr>
      <vt:lpstr>Mesures : identification des raies</vt:lpstr>
      <vt:lpstr>Mesures : vitesses</vt:lpstr>
      <vt:lpstr>Mesures : évolution</vt:lpstr>
      <vt:lpstr>Mesures : évolution</vt:lpstr>
      <vt:lpstr>Un travail collectif</vt:lpstr>
      <vt:lpstr>Présentation PowerPoint</vt:lpstr>
      <vt:lpstr>Présentation PowerPoint</vt:lpstr>
      <vt:lpstr>Mesures : évolution</vt:lpstr>
      <vt:lpstr>Mesures : évolution</vt:lpstr>
      <vt:lpstr>V407 Cygni</vt:lpstr>
      <vt:lpstr>Pour ALLER PLUS LOIN</vt:lpstr>
      <vt:lpstr>Pour contribuer</vt:lpstr>
      <vt:lpstr>Présentation PowerPoint</vt:lpstr>
      <vt:lpstr>Caractéristique : Spectre composite</vt:lpstr>
      <vt:lpstr>Association d’une étoile géante rouge et  d’une étoile compacte (généralement naine blanche)</vt:lpstr>
      <vt:lpstr>Association d’une étoile géante rouge et d’une étoile compacte (naine blanche)</vt:lpstr>
      <vt:lpstr>Présentation PowerPoint</vt:lpstr>
      <vt:lpstr>Aspect spectroscopique  à l’état calme</vt:lpstr>
      <vt:lpstr>Aspect spectroscopique  à l’état calme</vt:lpstr>
      <vt:lpstr>Etat calme Courbes de luminosité  :  1. variations périodiques liées à la géométrie</vt:lpstr>
      <vt:lpstr>Etat calme Courbes de luminosité  :  2. variations périodiques à la nature des  composantes du système</vt:lpstr>
      <vt:lpstr>Présentation PowerPoint</vt:lpstr>
      <vt:lpstr>Outbursts</vt:lpstr>
      <vt:lpstr>Outbursts</vt:lpstr>
      <vt:lpstr>Présentation PowerPoint</vt:lpstr>
      <vt:lpstr>Présentation PowerPoint</vt:lpstr>
      <vt:lpstr>Outbursts</vt:lpstr>
      <vt:lpstr>Suivi d’un outburst</vt:lpstr>
      <vt:lpstr>Suivi d’un outburst</vt:lpstr>
      <vt:lpstr>Suivi d’un outburst   CI Cygni 2010</vt:lpstr>
      <vt:lpstr>Suivi d’un outburst   CI Cygni 2010</vt:lpstr>
      <vt:lpstr>Présentation PowerPoint</vt:lpstr>
      <vt:lpstr>Présentation PowerPoint</vt:lpstr>
      <vt:lpstr>Présentation PowerPoint</vt:lpstr>
      <vt:lpstr>Présentation PowerPoint</vt:lpstr>
      <vt:lpstr>Présentation PowerPoint</vt:lpstr>
      <vt:lpstr>Un travail collectif</vt:lpstr>
      <vt:lpstr>Spectre haute résolution par Christian Buil (25  août 2010)</vt:lpstr>
      <vt:lpstr>Evolution Ha  par Christian Buil</vt:lpstr>
      <vt:lpstr>Présentation PowerPoint</vt:lpstr>
      <vt:lpstr>Présentation PowerPoint</vt:lpstr>
      <vt:lpstr>Pour ALLER PLUS LOIN</vt:lpstr>
      <vt:lpstr>Pour contribuer</vt:lpstr>
      <vt:lpstr>Présentation PowerPoint</vt:lpstr>
    </vt:vector>
  </TitlesOfParts>
  <Company>secret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ETOILES CATACLYSMIQUES Symbiotiques et Novae</dc:title>
  <dc:creator>FM</dc:creator>
  <cp:lastModifiedBy>FM</cp:lastModifiedBy>
  <cp:revision>217</cp:revision>
  <dcterms:created xsi:type="dcterms:W3CDTF">2010-10-16T07:08:04Z</dcterms:created>
  <dcterms:modified xsi:type="dcterms:W3CDTF">2010-11-14T08:05:38Z</dcterms:modified>
</cp:coreProperties>
</file>